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81" r:id="rId5"/>
    <p:sldId id="279" r:id="rId6"/>
    <p:sldId id="280" r:id="rId7"/>
    <p:sldId id="282" r:id="rId8"/>
    <p:sldId id="284" r:id="rId9"/>
    <p:sldId id="283" r:id="rId10"/>
    <p:sldId id="285" r:id="rId11"/>
    <p:sldId id="278" r:id="rId12"/>
    <p:sldId id="27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494949"/>
    <a:srgbClr val="7F716E"/>
    <a:srgbClr val="DEC4C5"/>
    <a:srgbClr val="FBFBFB"/>
    <a:srgbClr val="CBC4C3"/>
    <a:srgbClr val="EEB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-201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D13E-6CEE-417A-A0C9-5B0E98672CE9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58E4-6CDD-41CB-8EDB-CE9982FB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6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D13E-6CEE-417A-A0C9-5B0E98672CE9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58E4-6CDD-41CB-8EDB-CE9982FB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2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D13E-6CEE-417A-A0C9-5B0E98672CE9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58E4-6CDD-41CB-8EDB-CE9982FB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D13E-6CEE-417A-A0C9-5B0E98672CE9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58E4-6CDD-41CB-8EDB-CE9982FB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D13E-6CEE-417A-A0C9-5B0E98672CE9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58E4-6CDD-41CB-8EDB-CE9982FB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9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D13E-6CEE-417A-A0C9-5B0E98672CE9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58E4-6CDD-41CB-8EDB-CE9982FB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7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D13E-6CEE-417A-A0C9-5B0E98672CE9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58E4-6CDD-41CB-8EDB-CE9982FB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8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D13E-6CEE-417A-A0C9-5B0E98672CE9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58E4-6CDD-41CB-8EDB-CE9982FB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35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D13E-6CEE-417A-A0C9-5B0E98672CE9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58E4-6CDD-41CB-8EDB-CE9982FB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0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D13E-6CEE-417A-A0C9-5B0E98672CE9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58E4-6CDD-41CB-8EDB-CE9982FB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2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D13E-6CEE-417A-A0C9-5B0E98672CE9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58E4-6CDD-41CB-8EDB-CE9982FB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0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CD13E-6CEE-417A-A0C9-5B0E98672CE9}" type="datetimeFigureOut">
              <a:rPr lang="ko-KR" altLang="en-US" smtClean="0"/>
              <a:t>17. 10. 12.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558E4-6CDD-41CB-8EDB-CE9982FB19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225792" y="6602654"/>
            <a:ext cx="5749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A6A6A6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Copyright </a:t>
            </a:r>
            <a:r>
              <a:rPr lang="ko-KR" altLang="en-US" sz="1000" dirty="0" smtClean="0">
                <a:solidFill>
                  <a:srgbClr val="A6A6A6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ⓒ </a:t>
            </a:r>
            <a:r>
              <a:rPr lang="en-US" altLang="ko-KR" sz="1000" dirty="0" smtClean="0">
                <a:solidFill>
                  <a:srgbClr val="A6A6A6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Slug. All right reserved. </a:t>
            </a:r>
            <a:endParaRPr lang="ko-KR" altLang="en-US" sz="1600" dirty="0">
              <a:solidFill>
                <a:srgbClr val="A6A6A6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83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5996" y="2810413"/>
            <a:ext cx="57490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  <a:latin typeface="Seravek ExtraLight"/>
                <a:ea typeface="나눔명조OTF" panose="02020603020101020101" pitchFamily="18" charset="-127"/>
                <a:cs typeface="Seravek ExtraLight"/>
              </a:rPr>
              <a:t>a</a:t>
            </a:r>
            <a:r>
              <a:rPr lang="en-US" altLang="ko-KR" sz="3200" dirty="0" err="1" smtClean="0">
                <a:solidFill>
                  <a:schemeClr val="bg1"/>
                </a:solidFill>
                <a:latin typeface="Seravek ExtraLight"/>
                <a:ea typeface="나눔명조OTF" panose="02020603020101020101" pitchFamily="18" charset="-127"/>
                <a:cs typeface="Seravek ExtraLight"/>
              </a:rPr>
              <a:t>rduino</a:t>
            </a:r>
            <a:r>
              <a:rPr lang="en-US" altLang="ko-KR" sz="3200" dirty="0" smtClean="0">
                <a:solidFill>
                  <a:schemeClr val="bg1"/>
                </a:solidFill>
                <a:latin typeface="Seravek ExtraLight"/>
                <a:ea typeface="나눔명조OTF" panose="02020603020101020101" pitchFamily="18" charset="-127"/>
                <a:cs typeface="Seravek ExtraLight"/>
              </a:rPr>
              <a:t> Project</a:t>
            </a:r>
            <a:r>
              <a:rPr lang="ko-KR" altLang="en-US" sz="3200" dirty="0" smtClean="0">
                <a:solidFill>
                  <a:schemeClr val="bg1"/>
                </a:solidFill>
                <a:latin typeface="Seravek ExtraLight"/>
                <a:ea typeface="나눔명조OTF" panose="02020603020101020101" pitchFamily="18" charset="-127"/>
                <a:cs typeface="Seravek ExtraLight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Seravek ExtraLight"/>
                <a:ea typeface="나눔명조OTF" panose="02020603020101020101" pitchFamily="18" charset="-127"/>
                <a:cs typeface="Seravek ExtraLight"/>
              </a:rPr>
              <a:t>Preview</a:t>
            </a:r>
            <a:endParaRPr lang="ko-KR" altLang="en-US" sz="3200" dirty="0">
              <a:solidFill>
                <a:schemeClr val="bg1"/>
              </a:solidFill>
              <a:latin typeface="Seravek ExtraLight"/>
              <a:ea typeface="나눔명조OTF" panose="02020603020101020101" pitchFamily="18" charset="-127"/>
              <a:cs typeface="Seravek ExtraLight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92706" y="2323549"/>
            <a:ext cx="1809436" cy="261610"/>
            <a:chOff x="5192706" y="1999718"/>
            <a:chExt cx="1809436" cy="261610"/>
          </a:xfrm>
        </p:grpSpPr>
        <p:sp>
          <p:nvSpPr>
            <p:cNvPr id="2" name="TextBox 1"/>
            <p:cNvSpPr txBox="1"/>
            <p:nvPr/>
          </p:nvSpPr>
          <p:spPr>
            <a:xfrm>
              <a:off x="5192706" y="1999718"/>
              <a:ext cx="18094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1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조</a:t>
              </a:r>
              <a:endParaRPr lang="ko-KR" altLang="en-US" sz="11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5235436" y="2044036"/>
              <a:ext cx="1723976" cy="159187"/>
              <a:chOff x="5235436" y="1753856"/>
              <a:chExt cx="1723976" cy="192617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5235436" y="1753856"/>
                <a:ext cx="0" cy="19261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>
                <a:off x="6959412" y="1753856"/>
                <a:ext cx="0" cy="19261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Box 8"/>
          <p:cNvSpPr txBox="1"/>
          <p:nvPr/>
        </p:nvSpPr>
        <p:spPr>
          <a:xfrm>
            <a:off x="3225792" y="4164252"/>
            <a:ext cx="574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DEC4C5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강성현 곽진욱 권수형 김경수</a:t>
            </a:r>
            <a:endParaRPr lang="ko-KR" altLang="en-US" sz="2400" dirty="0">
              <a:solidFill>
                <a:srgbClr val="DEC4C5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5792" y="6602654"/>
            <a:ext cx="5749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A6A6A6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Copyright </a:t>
            </a:r>
            <a:r>
              <a:rPr lang="ko-KR" altLang="en-US" sz="1000" dirty="0" smtClean="0">
                <a:solidFill>
                  <a:srgbClr val="A6A6A6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ⓒ </a:t>
            </a:r>
            <a:r>
              <a:rPr lang="en-US" altLang="ko-KR" sz="1000" dirty="0" smtClean="0">
                <a:solidFill>
                  <a:srgbClr val="A6A6A6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Slug. All right reserved. </a:t>
            </a:r>
            <a:endParaRPr lang="ko-KR" altLang="en-US" sz="1600" dirty="0">
              <a:solidFill>
                <a:srgbClr val="A6A6A6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28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00px-Hc06circu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94" y="4022184"/>
            <a:ext cx="4665115" cy="2262581"/>
          </a:xfrm>
          <a:prstGeom prst="rect">
            <a:avLst/>
          </a:prstGeom>
        </p:spPr>
      </p:pic>
      <p:pic>
        <p:nvPicPr>
          <p:cNvPr id="5" name="Picture 4" descr="ai-bee-horiz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650" y="1492183"/>
            <a:ext cx="4556024" cy="1746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74" y="2345286"/>
            <a:ext cx="2255912" cy="20502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530" y="2673262"/>
            <a:ext cx="2090229" cy="20235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7454" y="690936"/>
            <a:ext cx="3262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ndale Mono"/>
                <a:cs typeface="Andale Mono"/>
              </a:rPr>
              <a:t>Front side</a:t>
            </a:r>
            <a:endParaRPr lang="en-US" sz="4000" dirty="0"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64549" y="672262"/>
            <a:ext cx="2955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ndale Mono"/>
                <a:cs typeface="Andale Mono"/>
              </a:rPr>
              <a:t>Back side</a:t>
            </a:r>
            <a:endParaRPr lang="en-US" sz="40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0219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1102540_164946490745859_241784015697215488_n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7478" y="612372"/>
            <a:ext cx="8412521" cy="47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8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8674" y="3162222"/>
            <a:ext cx="5749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질의응답</a:t>
            </a:r>
            <a:endParaRPr lang="ko-KR" altLang="en-US" sz="3200" dirty="0">
              <a:solidFill>
                <a:schemeClr val="bg1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92706" y="2323549"/>
            <a:ext cx="1809436" cy="261610"/>
            <a:chOff x="5192706" y="1999718"/>
            <a:chExt cx="1809436" cy="261610"/>
          </a:xfrm>
        </p:grpSpPr>
        <p:sp>
          <p:nvSpPr>
            <p:cNvPr id="2" name="TextBox 1"/>
            <p:cNvSpPr txBox="1"/>
            <p:nvPr/>
          </p:nvSpPr>
          <p:spPr>
            <a:xfrm>
              <a:off x="5192706" y="1999718"/>
              <a:ext cx="18094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 smtClean="0">
                  <a:solidFill>
                    <a:schemeClr val="bg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arduino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 Project</a:t>
              </a:r>
              <a:endParaRPr lang="ko-KR" altLang="en-US" sz="11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5235436" y="2044036"/>
              <a:ext cx="1723976" cy="159187"/>
              <a:chOff x="5235436" y="1753856"/>
              <a:chExt cx="1723976" cy="192617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5235436" y="1753856"/>
                <a:ext cx="0" cy="19261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>
                <a:off x="6959412" y="1753856"/>
                <a:ext cx="0" cy="19261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Box 8"/>
          <p:cNvSpPr txBox="1"/>
          <p:nvPr/>
        </p:nvSpPr>
        <p:spPr>
          <a:xfrm>
            <a:off x="3225792" y="3872421"/>
            <a:ext cx="574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DEC4C5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감사합니다</a:t>
            </a:r>
            <a:r>
              <a:rPr lang="en-US" altLang="ko-KR" sz="1200" dirty="0" smtClean="0">
                <a:solidFill>
                  <a:srgbClr val="DEC4C5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. </a:t>
            </a:r>
            <a:endParaRPr lang="ko-KR" altLang="en-US" sz="2400" dirty="0">
              <a:solidFill>
                <a:srgbClr val="DEC4C5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21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55268" y="787940"/>
            <a:ext cx="3083668" cy="3764606"/>
          </a:xfrm>
          <a:prstGeom prst="rect">
            <a:avLst/>
          </a:prstGeom>
          <a:noFill/>
          <a:ln w="57150">
            <a:solidFill>
              <a:srgbClr val="EEB4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567136" y="898778"/>
            <a:ext cx="1918780" cy="801813"/>
            <a:chOff x="1425099" y="3436327"/>
            <a:chExt cx="1918780" cy="801813"/>
          </a:xfrm>
        </p:grpSpPr>
        <p:sp>
          <p:nvSpPr>
            <p:cNvPr id="7" name="TextBox 6"/>
            <p:cNvSpPr txBox="1"/>
            <p:nvPr/>
          </p:nvSpPr>
          <p:spPr>
            <a:xfrm>
              <a:off x="1425099" y="3436327"/>
              <a:ext cx="739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u="sng" dirty="0" smtClean="0">
                  <a:solidFill>
                    <a:srgbClr val="EEB4B2"/>
                  </a:solidFill>
                  <a:latin typeface="나눔명조OTF" panose="02020603020101020101" pitchFamily="18" charset="-127"/>
                  <a:ea typeface="나눔명조OTF" panose="02020603020101020101" pitchFamily="18" charset="-127"/>
                </a:rPr>
                <a:t>01</a:t>
              </a:r>
              <a:endParaRPr lang="ko-KR" altLang="en-US" sz="2400" u="sng" dirty="0">
                <a:solidFill>
                  <a:srgbClr val="EEB4B2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26323" y="3776475"/>
              <a:ext cx="1917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7F716E"/>
                  </a:solidFill>
                  <a:latin typeface="나눔명조OTF" panose="02020603020101020101" pitchFamily="18" charset="-127"/>
                  <a:ea typeface="나눔명조OTF" panose="02020603020101020101" pitchFamily="18" charset="-127"/>
                </a:rPr>
                <a:t>FIRST</a:t>
              </a:r>
              <a:endParaRPr lang="en-US" altLang="ko-KR" sz="2400" dirty="0">
                <a:solidFill>
                  <a:srgbClr val="7F716E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78812" y="3405492"/>
            <a:ext cx="2914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EEB4B2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너도 나도 처음보는 아두이노가 생활에 무슨 의미를</a:t>
            </a:r>
            <a:r>
              <a:rPr lang="en-US" altLang="ko-KR" sz="1200" dirty="0" smtClean="0">
                <a:solidFill>
                  <a:srgbClr val="EEB4B2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 </a:t>
            </a:r>
            <a:r>
              <a:rPr lang="ko-KR" altLang="en-US" sz="1200" dirty="0" smtClean="0">
                <a:solidFill>
                  <a:srgbClr val="EEB4B2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가질</a:t>
            </a:r>
            <a:r>
              <a:rPr lang="en-US" altLang="ko-KR" sz="1200" dirty="0" smtClean="0">
                <a:solidFill>
                  <a:srgbClr val="EEB4B2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 </a:t>
            </a:r>
            <a:r>
              <a:rPr lang="ko-KR" altLang="en-US" sz="1200" dirty="0" smtClean="0">
                <a:solidFill>
                  <a:srgbClr val="EEB4B2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수</a:t>
            </a:r>
            <a:r>
              <a:rPr lang="en-US" altLang="ko-KR" sz="1200" dirty="0" smtClean="0">
                <a:solidFill>
                  <a:srgbClr val="EEB4B2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 </a:t>
            </a:r>
            <a:r>
              <a:rPr lang="ko-KR" altLang="en-US" sz="1200" dirty="0" smtClean="0">
                <a:solidFill>
                  <a:srgbClr val="EEB4B2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있을까 생각하다 우연하게 영감을 얻었다</a:t>
            </a:r>
            <a:endParaRPr lang="en-US" altLang="ko-KR" sz="1200" dirty="0" smtClean="0">
              <a:solidFill>
                <a:srgbClr val="EEB4B2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37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849" y="1576294"/>
            <a:ext cx="3558522" cy="306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1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9881" y="2574232"/>
            <a:ext cx="6871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구상 배경</a:t>
            </a:r>
            <a:endParaRPr lang="ko-KR" altLang="en-US" sz="6000" dirty="0">
              <a:solidFill>
                <a:schemeClr val="bg1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20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5916" y="2549849"/>
            <a:ext cx="5749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기능</a:t>
            </a:r>
            <a:endParaRPr lang="ko-KR" altLang="en-US" sz="6000" dirty="0">
              <a:solidFill>
                <a:schemeClr val="bg1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1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135" y="1417528"/>
            <a:ext cx="3868673" cy="40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33" y="1939177"/>
            <a:ext cx="3125326" cy="2608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801" y="1757735"/>
            <a:ext cx="2322240" cy="3084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482" y="1689693"/>
            <a:ext cx="2469467" cy="326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5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54" y="1168042"/>
            <a:ext cx="3803156" cy="439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5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91" y="1081059"/>
            <a:ext cx="4081953" cy="41183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481" y="3639141"/>
            <a:ext cx="3065976" cy="22253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506" y="1100933"/>
            <a:ext cx="2298355" cy="21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5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45</Words>
  <Application>Microsoft Macintosh PowerPoint</Application>
  <PresentationFormat>Custom</PresentationFormat>
  <Paragraphs>14</Paragraphs>
  <Slides>12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ospac K</cp:lastModifiedBy>
  <cp:revision>22</cp:revision>
  <dcterms:created xsi:type="dcterms:W3CDTF">2017-07-10T01:34:15Z</dcterms:created>
  <dcterms:modified xsi:type="dcterms:W3CDTF">2017-10-12T05:03:26Z</dcterms:modified>
</cp:coreProperties>
</file>