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17. 10. 15.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불쾌지수 미리 파악하여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실생활에 적용하기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26249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6600" dirty="0" smtClean="0"/>
              <a:t>Group 5</a:t>
            </a:r>
          </a:p>
          <a:p>
            <a:r>
              <a:rPr lang="ko-KR" altLang="en-US" sz="2400" dirty="0" smtClean="0"/>
              <a:t>   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송정헌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시민주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신세영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심효은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4260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아이디어를 가지게 된 계기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아두이노로 어떻게 구현할것인가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앞으로의 개선방향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  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675467"/>
            <a:ext cx="4829771" cy="3450696"/>
          </a:xfrm>
        </p:spPr>
        <p:txBody>
          <a:bodyPr/>
          <a:lstStyle/>
          <a:p>
            <a:r>
              <a:rPr lang="ko-KR" altLang="en-US" dirty="0" smtClean="0"/>
              <a:t>가끔 매장에서 에어콘이 켜져있는데 덥거나 아예 켜져있지않아서 짜증을 내면서 대충보고 나온 경험이 있을것입니다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매장에서 미리 불쾌지수를 파악하여 냉방기구를 조절하면 어떨까라는 생각에 아이디어를 가지게 되었습니다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아이디어를 가지게 된 계기 </a:t>
            </a:r>
            <a:endParaRPr lang="en-US" dirty="0"/>
          </a:p>
        </p:txBody>
      </p:sp>
      <p:pic>
        <p:nvPicPr>
          <p:cNvPr id="4" name="Picture 3" descr="강석태_아이디어_62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71" y="2785961"/>
            <a:ext cx="2548852" cy="2902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1839" y="6126163"/>
            <a:ext cx="32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www.lgblog.co.kr</a:t>
            </a:r>
            <a:r>
              <a:rPr lang="en-US" sz="1100" dirty="0"/>
              <a:t>/life-culture/business/43775</a:t>
            </a:r>
          </a:p>
        </p:txBody>
      </p:sp>
    </p:spTree>
    <p:extLst>
      <p:ext uri="{BB962C8B-B14F-4D97-AF65-F5344CB8AC3E}">
        <p14:creationId xmlns:p14="http://schemas.microsoft.com/office/powerpoint/2010/main" val="20735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온습도측정센서를 이용하여 불쾌지수를 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mr-IN" dirty="0" smtClean="0"/>
              <a:t> </a:t>
            </a:r>
            <a:r>
              <a:rPr lang="mr-IN" dirty="0"/>
              <a:t>불쾌지수=0.72X(기온+*습구 온도)+</a:t>
            </a:r>
            <a:r>
              <a:rPr lang="mr-IN" dirty="0" smtClean="0"/>
              <a:t>40.6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아두이노로 어떻게 구현할것인가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kaoTalk_Photo_2017-10-11-21-37-0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5" y="3906838"/>
            <a:ext cx="6448425" cy="22193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4198379"/>
          </a:xfrm>
        </p:spPr>
        <p:txBody>
          <a:bodyPr/>
          <a:lstStyle/>
          <a:p>
            <a:r>
              <a:rPr lang="ko-KR" altLang="en-US" dirty="0"/>
              <a:t>불쾌지수 구간을 </a:t>
            </a:r>
            <a:r>
              <a:rPr lang="en-US" altLang="ko-KR" dirty="0"/>
              <a:t>4</a:t>
            </a:r>
            <a:r>
              <a:rPr lang="ko-KR" altLang="en-US" dirty="0" smtClean="0"/>
              <a:t>구간으로 각구간에 해당하면 블루투스를 이용하여 매장의 사장에게 알림을 줍니다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0257" y="5701502"/>
            <a:ext cx="1801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http://</a:t>
            </a:r>
            <a:r>
              <a:rPr lang="de-DE" sz="1100" dirty="0" err="1"/>
              <a:t>hikostat.kr</a:t>
            </a:r>
            <a:r>
              <a:rPr lang="de-DE" sz="1100" dirty="0"/>
              <a:t>/2679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721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알림을 받은 사장은 그에따라 냉방기구를 켜거나 조절합니다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아직은 미흡한 부분이많습니다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프로젝트를 진행하면서 아 사장에게 알람을 주는것뿐만아니라 냉방기구를 직접 조절할수없는지에 대해서도 생각하고 구현해볼생각입니다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앞으로의 개선 방향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3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5679</TotalTime>
  <Words>134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불쾌지수 미리 파악하여 실생활에 적용하기</vt:lpstr>
      <vt:lpstr>  목차</vt:lpstr>
      <vt:lpstr>아이디어를 가지게 된 계기 </vt:lpstr>
      <vt:lpstr>아두이노로 어떻게 구현할것인가</vt:lpstr>
      <vt:lpstr>PowerPoint Presentation</vt:lpstr>
      <vt:lpstr>PowerPoint Presentation</vt:lpstr>
      <vt:lpstr>앞으로의 개선 방향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불쾌지수 미리 알아보기</dc:title>
  <dc:creator>knuprime054</dc:creator>
  <cp:lastModifiedBy>knuprime054</cp:lastModifiedBy>
  <cp:revision>7</cp:revision>
  <dcterms:created xsi:type="dcterms:W3CDTF">2017-10-11T12:09:24Z</dcterms:created>
  <dcterms:modified xsi:type="dcterms:W3CDTF">2017-10-15T12:44:10Z</dcterms:modified>
</cp:coreProperties>
</file>