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>
      <p:cViewPr varScale="1">
        <p:scale>
          <a:sx n="110" d="100"/>
          <a:sy n="110" d="100"/>
        </p:scale>
        <p:origin x="-4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2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9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8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7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BCBD-7FC5-49A3-8BBE-7A704E8F68A2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91CB-58A7-494F-A9C5-BFA9F1EA1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9816" y="1772816"/>
            <a:ext cx="331236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2B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4000" dirty="0" smtClean="0">
                <a:solidFill>
                  <a:srgbClr val="F2B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4000" dirty="0" smtClean="0">
                <a:solidFill>
                  <a:srgbClr val="F2B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선풍기</a:t>
            </a:r>
            <a:endParaRPr lang="ko-KR" altLang="en-US" sz="4000" dirty="0">
              <a:solidFill>
                <a:srgbClr val="F2B3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1219200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1505" y="4293096"/>
            <a:ext cx="76328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7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조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pPr algn="ctr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조원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: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이예진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이민석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이승민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이상준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" name="직사각형 4"/>
          <p:cNvSpPr/>
          <p:nvPr/>
        </p:nvSpPr>
        <p:spPr>
          <a:xfrm>
            <a:off x="0" y="5654824"/>
            <a:ext cx="12192000" cy="120317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149080"/>
            <a:ext cx="1703512" cy="15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5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아이디어 도출 과정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654824"/>
            <a:ext cx="12192000" cy="120317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1844824"/>
            <a:ext cx="4511824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276872"/>
            <a:ext cx="8544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ko-KR" altLang="en-US" dirty="0" smtClean="0"/>
              <a:t> 지금까지 수업시간 내에서 배웠던 것들을 최대한 활용하여 만들수 있  는 게 무엇이 있을까</a:t>
            </a:r>
            <a:r>
              <a:rPr lang="en-US" altLang="ko-KR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ko-KR" altLang="en-US" dirty="0" smtClean="0"/>
              <a:t> 고등학교때 더웠을 때 선풍기를 안틀어줬던 경험을 생각하게 되었음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ko-KR" altLang="en-US" dirty="0" smtClean="0"/>
              <a:t> 그렇다면 적절한 조건을 만족하면 자동적으로 켜지는 선풍기를 만들어 볼까</a:t>
            </a:r>
            <a:r>
              <a:rPr lang="en-US" altLang="ko-KR" dirty="0" smtClean="0"/>
              <a:t>?</a:t>
            </a:r>
            <a:endParaRPr lang="en-US" dirty="0"/>
          </a:p>
        </p:txBody>
      </p:sp>
      <p:pic>
        <p:nvPicPr>
          <p:cNvPr id="11" name="Picture 10" descr="스크린샷 2017-10-12 오전 12.2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88640"/>
            <a:ext cx="1728192" cy="16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8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1916832"/>
            <a:ext cx="4511824" cy="381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5654824"/>
            <a:ext cx="12192000" cy="120317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28256" y="2312083"/>
            <a:ext cx="3327584" cy="584775"/>
          </a:xfrm>
          <a:prstGeom prst="rect">
            <a:avLst/>
          </a:prstGeom>
          <a:solidFill>
            <a:srgbClr val="F2B3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온도</a:t>
            </a:r>
            <a:r>
              <a:rPr lang="en-US" altLang="ko-KR" sz="3200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습도에 따라</a:t>
            </a:r>
            <a:endParaRPr lang="en-US" altLang="ko-KR" sz="3200" dirty="0" smtClean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5880" y="252752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일정 온도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습도를 넘어서면 작동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256" y="3874581"/>
            <a:ext cx="2535496" cy="584776"/>
          </a:xfrm>
          <a:prstGeom prst="rect">
            <a:avLst/>
          </a:prstGeom>
          <a:solidFill>
            <a:srgbClr val="F2B300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거리에 따라</a:t>
            </a:r>
            <a:endParaRPr lang="en-US" altLang="ko-KR" sz="3200" dirty="0" smtClean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6568" y="409002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지정한 거리 이내로 들어서면 작동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스마트선풍기의 기능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864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필요한것들</a:t>
            </a:r>
            <a:endParaRPr lang="en-US" dirty="0"/>
          </a:p>
        </p:txBody>
      </p:sp>
      <p:pic>
        <p:nvPicPr>
          <p:cNvPr id="4" name="Picture 3" descr="스크린샷 2017-10-12 오전 12.2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00808"/>
            <a:ext cx="3888432" cy="3312368"/>
          </a:xfrm>
          <a:prstGeom prst="rect">
            <a:avLst/>
          </a:prstGeom>
        </p:spPr>
      </p:pic>
      <p:pic>
        <p:nvPicPr>
          <p:cNvPr id="5" name="Picture 4" descr="스크린샷 2017-10-12 오전 12.3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772816"/>
            <a:ext cx="4131816" cy="3312368"/>
          </a:xfrm>
          <a:prstGeom prst="rect">
            <a:avLst/>
          </a:prstGeom>
        </p:spPr>
      </p:pic>
      <p:pic>
        <p:nvPicPr>
          <p:cNvPr id="6" name="Picture 5" descr="스크린샷 2017-10-12 오전 12.32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700808"/>
            <a:ext cx="3378200" cy="339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5440" y="51571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ARDUINO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5920" y="51571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en-US" altLang="ko-KR" dirty="0" smtClean="0"/>
              <a:t>oding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0376" y="52292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선풍기날개</a:t>
            </a:r>
            <a:endParaRPr lang="en-US" dirty="0"/>
          </a:p>
        </p:txBody>
      </p:sp>
      <p:sp>
        <p:nvSpPr>
          <p:cNvPr id="10" name="직사각형 4"/>
          <p:cNvSpPr/>
          <p:nvPr/>
        </p:nvSpPr>
        <p:spPr>
          <a:xfrm>
            <a:off x="0" y="5877272"/>
            <a:ext cx="12192000" cy="98072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42088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en-US" dirty="0"/>
          </a:p>
        </p:txBody>
      </p:sp>
      <p:sp>
        <p:nvSpPr>
          <p:cNvPr id="4" name="직사각형 4"/>
          <p:cNvSpPr/>
          <p:nvPr/>
        </p:nvSpPr>
        <p:spPr>
          <a:xfrm>
            <a:off x="0" y="5654824"/>
            <a:ext cx="12192000" cy="120317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1916832"/>
            <a:ext cx="4511824" cy="367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5960" y="37170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r>
              <a:rPr lang="ko-KR" altLang="en-US" dirty="0" smtClean="0"/>
              <a:t>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9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Macintosh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배달의민족 도현</vt:lpstr>
      <vt:lpstr>Yoon 윤고딕 530_TT</vt:lpstr>
      <vt:lpstr>맑은 고딕</vt:lpstr>
      <vt:lpstr>Yoon 윤고딕 540_TT</vt:lpstr>
      <vt:lpstr>Office 테마</vt:lpstr>
      <vt:lpstr>PowerPoint Presentation</vt:lpstr>
      <vt:lpstr>아이디어 도출 과정</vt:lpstr>
      <vt:lpstr>스마트선풍기의 기능</vt:lpstr>
      <vt:lpstr>필요한것들</vt:lpstr>
      <vt:lpstr>감사합니다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knuprime074</cp:lastModifiedBy>
  <cp:revision>5</cp:revision>
  <dcterms:created xsi:type="dcterms:W3CDTF">2017-10-11T14:31:57Z</dcterms:created>
  <dcterms:modified xsi:type="dcterms:W3CDTF">2017-10-11T15:35:35Z</dcterms:modified>
</cp:coreProperties>
</file>