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4" r:id="rId2"/>
    <p:sldId id="334" r:id="rId3"/>
    <p:sldId id="341" r:id="rId4"/>
    <p:sldId id="305" r:id="rId5"/>
    <p:sldId id="258" r:id="rId6"/>
    <p:sldId id="3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2"/>
    <a:srgbClr val="464D61"/>
    <a:srgbClr val="F94F57"/>
    <a:srgbClr val="A6A6A6"/>
    <a:srgbClr val="898989"/>
    <a:srgbClr val="7F7F7F"/>
    <a:srgbClr val="B0383D"/>
    <a:srgbClr val="C0C0C0"/>
    <a:srgbClr val="373C4B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4" autoAdjust="0"/>
    <p:restoredTop sz="99841" autoAdjust="0"/>
  </p:normalViewPr>
  <p:slideViewPr>
    <p:cSldViewPr snapToGrid="0" snapToObjects="1">
      <p:cViewPr>
        <p:scale>
          <a:sx n="82" d="100"/>
          <a:sy n="82" d="100"/>
        </p:scale>
        <p:origin x="-77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B2BC3-8F08-D64E-BB2E-D1DAA5C65A80}" type="doc">
      <dgm:prSet loTypeId="urn:microsoft.com/office/officeart/2008/layout/CircularPictureCallou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06593-FCDD-D64F-922F-232495343E4A}">
      <dgm:prSet/>
      <dgm:spPr/>
      <dgm:t>
        <a:bodyPr/>
        <a:lstStyle/>
        <a:p>
          <a:endParaRPr lang="en-US"/>
        </a:p>
      </dgm:t>
    </dgm:pt>
    <dgm:pt modelId="{15843345-BF44-4D4D-9546-AE86340D611B}" type="parTrans" cxnId="{2921B236-34D3-EA44-94F8-DABB612343EC}">
      <dgm:prSet/>
      <dgm:spPr/>
      <dgm:t>
        <a:bodyPr/>
        <a:lstStyle/>
        <a:p>
          <a:endParaRPr lang="en-US"/>
        </a:p>
      </dgm:t>
    </dgm:pt>
    <dgm:pt modelId="{2DFBE1D7-6CF0-A14D-96B8-92FE96DF5CE2}" type="sibTrans" cxnId="{2921B236-34D3-EA44-94F8-DABB612343EC}">
      <dgm:prSet/>
      <dgm:spPr/>
      <dgm:t>
        <a:bodyPr/>
        <a:lstStyle/>
        <a:p>
          <a:endParaRPr lang="en-US"/>
        </a:p>
      </dgm:t>
    </dgm:pt>
    <dgm:pt modelId="{B971295F-7F0B-C049-94DE-2D9ACAECA76B}">
      <dgm:prSet phldrT="[Text]" custT="1"/>
      <dgm:spPr/>
      <dgm:t>
        <a:bodyPr/>
        <a:lstStyle/>
        <a:p>
          <a:endParaRPr lang="en-US" sz="2000" dirty="0"/>
        </a:p>
      </dgm:t>
    </dgm:pt>
    <dgm:pt modelId="{D0F511ED-8066-9A4B-86E0-0DE6B21847E6}" type="sibTrans" cxnId="{3BC739B6-2177-D84C-AB4C-46806E90D37F}">
      <dgm:prSet/>
      <dgm:spPr/>
      <dgm:t>
        <a:bodyPr/>
        <a:lstStyle/>
        <a:p>
          <a:endParaRPr lang="en-US"/>
        </a:p>
      </dgm:t>
    </dgm:pt>
    <dgm:pt modelId="{DAA97021-9D56-1B4B-9FAB-14DA3AB2FC49}" type="parTrans" cxnId="{3BC739B6-2177-D84C-AB4C-46806E90D37F}">
      <dgm:prSet/>
      <dgm:spPr/>
      <dgm:t>
        <a:bodyPr/>
        <a:lstStyle/>
        <a:p>
          <a:endParaRPr lang="en-US"/>
        </a:p>
      </dgm:t>
    </dgm:pt>
    <dgm:pt modelId="{0AB87194-E181-DF45-88C6-08FAD8ACC221}">
      <dgm:prSet phldrT="[Text]" phldr="1"/>
      <dgm:spPr/>
      <dgm:t>
        <a:bodyPr/>
        <a:lstStyle/>
        <a:p>
          <a:endParaRPr lang="en-US" dirty="0"/>
        </a:p>
      </dgm:t>
    </dgm:pt>
    <dgm:pt modelId="{75D68ED6-C61F-2B40-8C9E-B6EED59F6FA8}" type="sibTrans" cxnId="{BFE2B111-0259-8F49-8F20-7234F7214310}">
      <dgm:prSet/>
      <dgm:spPr/>
      <dgm:t>
        <a:bodyPr/>
        <a:lstStyle/>
        <a:p>
          <a:endParaRPr lang="en-US"/>
        </a:p>
      </dgm:t>
    </dgm:pt>
    <dgm:pt modelId="{4D9BC736-BF46-8248-AC26-3E1D9CCB756C}" type="parTrans" cxnId="{BFE2B111-0259-8F49-8F20-7234F7214310}">
      <dgm:prSet/>
      <dgm:spPr/>
      <dgm:t>
        <a:bodyPr/>
        <a:lstStyle/>
        <a:p>
          <a:endParaRPr lang="en-US"/>
        </a:p>
      </dgm:t>
    </dgm:pt>
    <dgm:pt modelId="{8C694057-80D5-6546-A910-D61E9276F01A}">
      <dgm:prSet phldrT="[Text]" phldr="1"/>
      <dgm:spPr/>
      <dgm:t>
        <a:bodyPr/>
        <a:lstStyle/>
        <a:p>
          <a:endParaRPr lang="en-US" dirty="0"/>
        </a:p>
      </dgm:t>
    </dgm:pt>
    <dgm:pt modelId="{D8BF06CE-4598-5649-8F21-84E7E484B381}" type="sibTrans" cxnId="{B7630045-1DD2-A844-904C-5AA83FAAF9B1}">
      <dgm:prSet/>
      <dgm:spPr/>
      <dgm:t>
        <a:bodyPr/>
        <a:lstStyle/>
        <a:p>
          <a:endParaRPr lang="en-US"/>
        </a:p>
      </dgm:t>
    </dgm:pt>
    <dgm:pt modelId="{922148AB-E10B-8F4B-BD6C-5D00FE17031D}" type="parTrans" cxnId="{B7630045-1DD2-A844-904C-5AA83FAAF9B1}">
      <dgm:prSet/>
      <dgm:spPr/>
      <dgm:t>
        <a:bodyPr/>
        <a:lstStyle/>
        <a:p>
          <a:endParaRPr lang="en-US"/>
        </a:p>
      </dgm:t>
    </dgm:pt>
    <dgm:pt modelId="{72E4CE46-CB44-8448-AD34-E373167E46CA}" type="pres">
      <dgm:prSet presAssocID="{641B2BC3-8F08-D64E-BB2E-D1DAA5C65A80}" presName="Name0" presStyleCnt="0">
        <dgm:presLayoutVars>
          <dgm:chMax val="7"/>
          <dgm:chPref val="7"/>
          <dgm:dir/>
        </dgm:presLayoutVars>
      </dgm:prSet>
      <dgm:spPr/>
    </dgm:pt>
    <dgm:pt modelId="{7FC5D1E9-B675-8A48-9013-65A47634282C}" type="pres">
      <dgm:prSet presAssocID="{641B2BC3-8F08-D64E-BB2E-D1DAA5C65A80}" presName="Name1" presStyleCnt="0"/>
      <dgm:spPr/>
    </dgm:pt>
    <dgm:pt modelId="{2577650E-3E79-DF4B-935A-71DD35A25A6D}" type="pres">
      <dgm:prSet presAssocID="{2DFBE1D7-6CF0-A14D-96B8-92FE96DF5CE2}" presName="picture_1" presStyleCnt="0"/>
      <dgm:spPr/>
    </dgm:pt>
    <dgm:pt modelId="{E1648E3A-DBDC-5A4F-A9D1-435E328A0F9F}" type="pres">
      <dgm:prSet presAssocID="{2DFBE1D7-6CF0-A14D-96B8-92FE96DF5CE2}" presName="pictureRepeatNode" presStyleLbl="alignImgPlace1" presStyleIdx="0" presStyleCnt="4" custLinFactNeighborX="-16078"/>
      <dgm:spPr/>
    </dgm:pt>
    <dgm:pt modelId="{548644C3-18E1-1147-9821-C06F4F677D2D}" type="pres">
      <dgm:prSet presAssocID="{7AB06593-FCDD-D64F-922F-232495343E4A}" presName="text_1" presStyleLbl="node1" presStyleIdx="0" presStyleCnt="0" custLinFactNeighborY="0">
        <dgm:presLayoutVars>
          <dgm:bulletEnabled val="1"/>
        </dgm:presLayoutVars>
      </dgm:prSet>
      <dgm:spPr/>
    </dgm:pt>
    <dgm:pt modelId="{36BD400C-AF45-B041-BD4C-A5B310A7DA20}" type="pres">
      <dgm:prSet presAssocID="{D0F511ED-8066-9A4B-86E0-0DE6B21847E6}" presName="picture_2" presStyleCnt="0"/>
      <dgm:spPr/>
    </dgm:pt>
    <dgm:pt modelId="{F88C2C31-FCCB-D44C-8056-DDCBBC6998B2}" type="pres">
      <dgm:prSet presAssocID="{D0F511ED-8066-9A4B-86E0-0DE6B21847E6}" presName="pictureRepeatNode" presStyleLbl="alignImgPlace1" presStyleIdx="1" presStyleCnt="4" custLinFactNeighborX="-33880" custLinFactNeighborY="-3388"/>
      <dgm:spPr/>
    </dgm:pt>
    <dgm:pt modelId="{FF34643C-03D6-F645-A7CF-F3CD0B9BA614}" type="pres">
      <dgm:prSet presAssocID="{B971295F-7F0B-C049-94DE-2D9ACAECA76B}" presName="line_2" presStyleLbl="parChTrans1D1" presStyleIdx="0" presStyleCnt="3"/>
      <dgm:spPr/>
    </dgm:pt>
    <dgm:pt modelId="{61D7F32A-266F-0C4B-8433-A9C02AA0B352}" type="pres">
      <dgm:prSet presAssocID="{B971295F-7F0B-C049-94DE-2D9ACAECA76B}" presName="textparent_2" presStyleLbl="node1" presStyleIdx="0" presStyleCnt="0"/>
      <dgm:spPr/>
    </dgm:pt>
    <dgm:pt modelId="{DF493455-96E5-B64E-92F9-FE36C2980082}" type="pres">
      <dgm:prSet presAssocID="{B971295F-7F0B-C049-94DE-2D9ACAECA76B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D5265-85A7-3841-A152-85A3D7F27BB6}" type="pres">
      <dgm:prSet presAssocID="{D8BF06CE-4598-5649-8F21-84E7E484B381}" presName="picture_3" presStyleCnt="0"/>
      <dgm:spPr/>
    </dgm:pt>
    <dgm:pt modelId="{8CD72A90-814E-0342-B40A-B5F4E5850681}" type="pres">
      <dgm:prSet presAssocID="{D8BF06CE-4598-5649-8F21-84E7E484B381}" presName="pictureRepeatNode" presStyleLbl="alignImgPlace1" presStyleIdx="2" presStyleCnt="4" custLinFactNeighborX="-35096"/>
      <dgm:spPr/>
    </dgm:pt>
    <dgm:pt modelId="{3D299015-DD98-FA47-B5F8-E877A9EEA122}" type="pres">
      <dgm:prSet presAssocID="{8C694057-80D5-6546-A910-D61E9276F01A}" presName="line_3" presStyleLbl="parChTrans1D1" presStyleIdx="1" presStyleCnt="3"/>
      <dgm:spPr/>
    </dgm:pt>
    <dgm:pt modelId="{CC763951-F596-DD47-8BA4-552D2F220178}" type="pres">
      <dgm:prSet presAssocID="{8C694057-80D5-6546-A910-D61E9276F01A}" presName="textparent_3" presStyleLbl="node1" presStyleIdx="0" presStyleCnt="0"/>
      <dgm:spPr/>
    </dgm:pt>
    <dgm:pt modelId="{2879BA85-CCFA-614E-B1E2-701E74EC82BB}" type="pres">
      <dgm:prSet presAssocID="{8C694057-80D5-6546-A910-D61E9276F01A}" presName="text_3" presStyleLbl="revTx" presStyleIdx="1" presStyleCnt="3" custLinFactX="-1699388" custLinFactY="60226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69D0A-97E2-DC4B-8401-A9C9451233D0}" type="pres">
      <dgm:prSet presAssocID="{75D68ED6-C61F-2B40-8C9E-B6EED59F6FA8}" presName="picture_4" presStyleCnt="0"/>
      <dgm:spPr/>
    </dgm:pt>
    <dgm:pt modelId="{F3E4721A-4356-6549-AADA-7DCC1EC089A0}" type="pres">
      <dgm:prSet presAssocID="{75D68ED6-C61F-2B40-8C9E-B6EED59F6FA8}" presName="pictureRepeatNode" presStyleLbl="alignImgPlace1" presStyleIdx="3" presStyleCnt="4" custLinFactNeighborX="-35574"/>
      <dgm:spPr/>
    </dgm:pt>
    <dgm:pt modelId="{0AD6151C-BACF-D04C-B051-6BD9CD21C5C6}" type="pres">
      <dgm:prSet presAssocID="{0AB87194-E181-DF45-88C6-08FAD8ACC221}" presName="line_4" presStyleLbl="parChTrans1D1" presStyleIdx="2" presStyleCnt="3"/>
      <dgm:spPr/>
    </dgm:pt>
    <dgm:pt modelId="{25DAB832-5730-0040-9182-ED910591510C}" type="pres">
      <dgm:prSet presAssocID="{0AB87194-E181-DF45-88C6-08FAD8ACC221}" presName="textparent_4" presStyleLbl="node1" presStyleIdx="0" presStyleCnt="0"/>
      <dgm:spPr/>
    </dgm:pt>
    <dgm:pt modelId="{015CD1C8-AFA3-D745-83AF-CED13A016A85}" type="pres">
      <dgm:prSet presAssocID="{0AB87194-E181-DF45-88C6-08FAD8ACC221}" presName="text_4" presStyleLbl="revTx" presStyleIdx="2" presStyleCnt="3" custLinFactX="-2630345" custLinFactY="2006" custLinFactNeighborX="-2700000" custLinFactNeighborY="100000">
        <dgm:presLayoutVars>
          <dgm:bulletEnabled val="1"/>
        </dgm:presLayoutVars>
      </dgm:prSet>
      <dgm:spPr/>
    </dgm:pt>
  </dgm:ptLst>
  <dgm:cxnLst>
    <dgm:cxn modelId="{F8ECFF95-F3D3-8D4D-A70E-425C00969D94}" type="presOf" srcId="{2DFBE1D7-6CF0-A14D-96B8-92FE96DF5CE2}" destId="{E1648E3A-DBDC-5A4F-A9D1-435E328A0F9F}" srcOrd="0" destOrd="0" presId="urn:microsoft.com/office/officeart/2008/layout/CircularPictureCallout"/>
    <dgm:cxn modelId="{323414F8-ECB0-3F41-B791-1A1E1D3E099A}" type="presOf" srcId="{D8BF06CE-4598-5649-8F21-84E7E484B381}" destId="{8CD72A90-814E-0342-B40A-B5F4E5850681}" srcOrd="0" destOrd="0" presId="urn:microsoft.com/office/officeart/2008/layout/CircularPictureCallout"/>
    <dgm:cxn modelId="{A7417D08-3B1D-0B4D-9F26-CDFE91C18C4C}" type="presOf" srcId="{641B2BC3-8F08-D64E-BB2E-D1DAA5C65A80}" destId="{72E4CE46-CB44-8448-AD34-E373167E46CA}" srcOrd="0" destOrd="0" presId="urn:microsoft.com/office/officeart/2008/layout/CircularPictureCallout"/>
    <dgm:cxn modelId="{F0FDF723-5FE4-BA49-ADAB-2D063D939A2D}" type="presOf" srcId="{75D68ED6-C61F-2B40-8C9E-B6EED59F6FA8}" destId="{F3E4721A-4356-6549-AADA-7DCC1EC089A0}" srcOrd="0" destOrd="0" presId="urn:microsoft.com/office/officeart/2008/layout/CircularPictureCallout"/>
    <dgm:cxn modelId="{2921B236-34D3-EA44-94F8-DABB612343EC}" srcId="{641B2BC3-8F08-D64E-BB2E-D1DAA5C65A80}" destId="{7AB06593-FCDD-D64F-922F-232495343E4A}" srcOrd="0" destOrd="0" parTransId="{15843345-BF44-4D4D-9546-AE86340D611B}" sibTransId="{2DFBE1D7-6CF0-A14D-96B8-92FE96DF5CE2}"/>
    <dgm:cxn modelId="{3BC739B6-2177-D84C-AB4C-46806E90D37F}" srcId="{641B2BC3-8F08-D64E-BB2E-D1DAA5C65A80}" destId="{B971295F-7F0B-C049-94DE-2D9ACAECA76B}" srcOrd="1" destOrd="0" parTransId="{DAA97021-9D56-1B4B-9FAB-14DA3AB2FC49}" sibTransId="{D0F511ED-8066-9A4B-86E0-0DE6B21847E6}"/>
    <dgm:cxn modelId="{F5948B8E-B251-5944-A7D1-244087DF3FA3}" type="presOf" srcId="{0AB87194-E181-DF45-88C6-08FAD8ACC221}" destId="{015CD1C8-AFA3-D745-83AF-CED13A016A85}" srcOrd="0" destOrd="0" presId="urn:microsoft.com/office/officeart/2008/layout/CircularPictureCallout"/>
    <dgm:cxn modelId="{60A2B5D3-E43D-6D41-A35F-EA504E721284}" type="presOf" srcId="{D0F511ED-8066-9A4B-86E0-0DE6B21847E6}" destId="{F88C2C31-FCCB-D44C-8056-DDCBBC6998B2}" srcOrd="0" destOrd="0" presId="urn:microsoft.com/office/officeart/2008/layout/CircularPictureCallout"/>
    <dgm:cxn modelId="{B7630045-1DD2-A844-904C-5AA83FAAF9B1}" srcId="{641B2BC3-8F08-D64E-BB2E-D1DAA5C65A80}" destId="{8C694057-80D5-6546-A910-D61E9276F01A}" srcOrd="2" destOrd="0" parTransId="{922148AB-E10B-8F4B-BD6C-5D00FE17031D}" sibTransId="{D8BF06CE-4598-5649-8F21-84E7E484B381}"/>
    <dgm:cxn modelId="{BFE2B111-0259-8F49-8F20-7234F7214310}" srcId="{641B2BC3-8F08-D64E-BB2E-D1DAA5C65A80}" destId="{0AB87194-E181-DF45-88C6-08FAD8ACC221}" srcOrd="3" destOrd="0" parTransId="{4D9BC736-BF46-8248-AC26-3E1D9CCB756C}" sibTransId="{75D68ED6-C61F-2B40-8C9E-B6EED59F6FA8}"/>
    <dgm:cxn modelId="{148F4B64-72FD-EF46-A2E1-63EC797CABC4}" type="presOf" srcId="{7AB06593-FCDD-D64F-922F-232495343E4A}" destId="{548644C3-18E1-1147-9821-C06F4F677D2D}" srcOrd="0" destOrd="0" presId="urn:microsoft.com/office/officeart/2008/layout/CircularPictureCallout"/>
    <dgm:cxn modelId="{70475894-5484-AF47-9CD6-763FE945E4B6}" type="presOf" srcId="{B971295F-7F0B-C049-94DE-2D9ACAECA76B}" destId="{DF493455-96E5-B64E-92F9-FE36C2980082}" srcOrd="0" destOrd="0" presId="urn:microsoft.com/office/officeart/2008/layout/CircularPictureCallout"/>
    <dgm:cxn modelId="{AACAEADD-28E2-A343-A6C0-6B095FBE2DD6}" type="presOf" srcId="{8C694057-80D5-6546-A910-D61E9276F01A}" destId="{2879BA85-CCFA-614E-B1E2-701E74EC82BB}" srcOrd="0" destOrd="0" presId="urn:microsoft.com/office/officeart/2008/layout/CircularPictureCallout"/>
    <dgm:cxn modelId="{25520293-F6EC-4C4E-A1A4-602871C00412}" type="presParOf" srcId="{72E4CE46-CB44-8448-AD34-E373167E46CA}" destId="{7FC5D1E9-B675-8A48-9013-65A47634282C}" srcOrd="0" destOrd="0" presId="urn:microsoft.com/office/officeart/2008/layout/CircularPictureCallout"/>
    <dgm:cxn modelId="{19C79740-075B-B04B-8F33-3AAAC40F6FAA}" type="presParOf" srcId="{7FC5D1E9-B675-8A48-9013-65A47634282C}" destId="{2577650E-3E79-DF4B-935A-71DD35A25A6D}" srcOrd="0" destOrd="0" presId="urn:microsoft.com/office/officeart/2008/layout/CircularPictureCallout"/>
    <dgm:cxn modelId="{44164E25-3F2F-6A46-80E7-1C618602EE68}" type="presParOf" srcId="{2577650E-3E79-DF4B-935A-71DD35A25A6D}" destId="{E1648E3A-DBDC-5A4F-A9D1-435E328A0F9F}" srcOrd="0" destOrd="0" presId="urn:microsoft.com/office/officeart/2008/layout/CircularPictureCallout"/>
    <dgm:cxn modelId="{F718988E-6F17-DE45-8D42-1B7BEC4A9617}" type="presParOf" srcId="{7FC5D1E9-B675-8A48-9013-65A47634282C}" destId="{548644C3-18E1-1147-9821-C06F4F677D2D}" srcOrd="1" destOrd="0" presId="urn:microsoft.com/office/officeart/2008/layout/CircularPictureCallout"/>
    <dgm:cxn modelId="{D1F28F98-E78C-ED49-9478-6537D6548777}" type="presParOf" srcId="{7FC5D1E9-B675-8A48-9013-65A47634282C}" destId="{36BD400C-AF45-B041-BD4C-A5B310A7DA20}" srcOrd="2" destOrd="0" presId="urn:microsoft.com/office/officeart/2008/layout/CircularPictureCallout"/>
    <dgm:cxn modelId="{3BBF58ED-3E72-1D45-A1C4-4D091C7CF0B9}" type="presParOf" srcId="{36BD400C-AF45-B041-BD4C-A5B310A7DA20}" destId="{F88C2C31-FCCB-D44C-8056-DDCBBC6998B2}" srcOrd="0" destOrd="0" presId="urn:microsoft.com/office/officeart/2008/layout/CircularPictureCallout"/>
    <dgm:cxn modelId="{22241EFF-49CF-344E-B607-1A6E34A4EC92}" type="presParOf" srcId="{7FC5D1E9-B675-8A48-9013-65A47634282C}" destId="{FF34643C-03D6-F645-A7CF-F3CD0B9BA614}" srcOrd="3" destOrd="0" presId="urn:microsoft.com/office/officeart/2008/layout/CircularPictureCallout"/>
    <dgm:cxn modelId="{985E957C-BC1B-FC45-9839-36900FF3B6C2}" type="presParOf" srcId="{7FC5D1E9-B675-8A48-9013-65A47634282C}" destId="{61D7F32A-266F-0C4B-8433-A9C02AA0B352}" srcOrd="4" destOrd="0" presId="urn:microsoft.com/office/officeart/2008/layout/CircularPictureCallout"/>
    <dgm:cxn modelId="{752ECC48-619A-404A-B231-EB9026D652FF}" type="presParOf" srcId="{61D7F32A-266F-0C4B-8433-A9C02AA0B352}" destId="{DF493455-96E5-B64E-92F9-FE36C2980082}" srcOrd="0" destOrd="0" presId="urn:microsoft.com/office/officeart/2008/layout/CircularPictureCallout"/>
    <dgm:cxn modelId="{8D938BAF-4504-044D-B483-02D7B009F325}" type="presParOf" srcId="{7FC5D1E9-B675-8A48-9013-65A47634282C}" destId="{9FFD5265-85A7-3841-A152-85A3D7F27BB6}" srcOrd="5" destOrd="0" presId="urn:microsoft.com/office/officeart/2008/layout/CircularPictureCallout"/>
    <dgm:cxn modelId="{50AD1EBF-E78E-B548-9AD3-6261DBE0C64E}" type="presParOf" srcId="{9FFD5265-85A7-3841-A152-85A3D7F27BB6}" destId="{8CD72A90-814E-0342-B40A-B5F4E5850681}" srcOrd="0" destOrd="0" presId="urn:microsoft.com/office/officeart/2008/layout/CircularPictureCallout"/>
    <dgm:cxn modelId="{B1047368-5537-1141-BB6B-9763FC06EEF1}" type="presParOf" srcId="{7FC5D1E9-B675-8A48-9013-65A47634282C}" destId="{3D299015-DD98-FA47-B5F8-E877A9EEA122}" srcOrd="6" destOrd="0" presId="urn:microsoft.com/office/officeart/2008/layout/CircularPictureCallout"/>
    <dgm:cxn modelId="{1A849EB2-2ADB-9846-B4D6-66AC7320CCEB}" type="presParOf" srcId="{7FC5D1E9-B675-8A48-9013-65A47634282C}" destId="{CC763951-F596-DD47-8BA4-552D2F220178}" srcOrd="7" destOrd="0" presId="urn:microsoft.com/office/officeart/2008/layout/CircularPictureCallout"/>
    <dgm:cxn modelId="{A6676558-51E5-E349-9824-A934F3D8E749}" type="presParOf" srcId="{CC763951-F596-DD47-8BA4-552D2F220178}" destId="{2879BA85-CCFA-614E-B1E2-701E74EC82BB}" srcOrd="0" destOrd="0" presId="urn:microsoft.com/office/officeart/2008/layout/CircularPictureCallout"/>
    <dgm:cxn modelId="{3B96EE44-4B4F-6A49-BC6C-9A9F9A38DDE4}" type="presParOf" srcId="{7FC5D1E9-B675-8A48-9013-65A47634282C}" destId="{AAF69D0A-97E2-DC4B-8401-A9C9451233D0}" srcOrd="8" destOrd="0" presId="urn:microsoft.com/office/officeart/2008/layout/CircularPictureCallout"/>
    <dgm:cxn modelId="{ECA8CDF5-4D2E-7541-96D3-4D2EEEC05ECB}" type="presParOf" srcId="{AAF69D0A-97E2-DC4B-8401-A9C9451233D0}" destId="{F3E4721A-4356-6549-AADA-7DCC1EC089A0}" srcOrd="0" destOrd="0" presId="urn:microsoft.com/office/officeart/2008/layout/CircularPictureCallout"/>
    <dgm:cxn modelId="{D8ABA14E-25F8-364F-956C-B90A3250E023}" type="presParOf" srcId="{7FC5D1E9-B675-8A48-9013-65A47634282C}" destId="{0AD6151C-BACF-D04C-B051-6BD9CD21C5C6}" srcOrd="9" destOrd="0" presId="urn:microsoft.com/office/officeart/2008/layout/CircularPictureCallout"/>
    <dgm:cxn modelId="{B918D3C4-2CBA-1647-8E08-92E4437CD230}" type="presParOf" srcId="{7FC5D1E9-B675-8A48-9013-65A47634282C}" destId="{25DAB832-5730-0040-9182-ED910591510C}" srcOrd="10" destOrd="0" presId="urn:microsoft.com/office/officeart/2008/layout/CircularPictureCallout"/>
    <dgm:cxn modelId="{9C76E418-A74B-3C40-BC46-814464D6BCD7}" type="presParOf" srcId="{25DAB832-5730-0040-9182-ED910591510C}" destId="{015CD1C8-AFA3-D745-83AF-CED13A016A8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6151C-BACF-D04C-B051-6BD9CD21C5C6}">
      <dsp:nvSpPr>
        <dsp:cNvPr id="0" name=""/>
        <dsp:cNvSpPr/>
      </dsp:nvSpPr>
      <dsp:spPr>
        <a:xfrm>
          <a:off x="1627462" y="2653009"/>
          <a:ext cx="2491951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99015-DD98-FA47-B5F8-E877A9EEA122}">
      <dsp:nvSpPr>
        <dsp:cNvPr id="0" name=""/>
        <dsp:cNvSpPr/>
      </dsp:nvSpPr>
      <dsp:spPr>
        <a:xfrm>
          <a:off x="1627462" y="1784300"/>
          <a:ext cx="213453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4643C-03D6-F645-A7CF-F3CD0B9BA614}">
      <dsp:nvSpPr>
        <dsp:cNvPr id="0" name=""/>
        <dsp:cNvSpPr/>
      </dsp:nvSpPr>
      <dsp:spPr>
        <a:xfrm>
          <a:off x="1627462" y="915592"/>
          <a:ext cx="2491951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48E3A-DBDC-5A4F-A9D1-435E328A0F9F}">
      <dsp:nvSpPr>
        <dsp:cNvPr id="0" name=""/>
        <dsp:cNvSpPr/>
      </dsp:nvSpPr>
      <dsp:spPr>
        <a:xfrm>
          <a:off x="0" y="543289"/>
          <a:ext cx="2482023" cy="24820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8644C3-18E1-1147-9821-C06F4F677D2D}">
      <dsp:nvSpPr>
        <dsp:cNvPr id="0" name=""/>
        <dsp:cNvSpPr/>
      </dsp:nvSpPr>
      <dsp:spPr>
        <a:xfrm>
          <a:off x="833215" y="1861243"/>
          <a:ext cx="1588494" cy="81906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833215" y="1861243"/>
        <a:ext cx="1588494" cy="819067"/>
      </dsp:txXfrm>
    </dsp:sp>
    <dsp:sp modelId="{F88C2C31-FCCB-D44C-8056-DDCBBC6998B2}">
      <dsp:nvSpPr>
        <dsp:cNvPr id="0" name=""/>
        <dsp:cNvSpPr/>
      </dsp:nvSpPr>
      <dsp:spPr>
        <a:xfrm>
          <a:off x="3494837" y="518062"/>
          <a:ext cx="744606" cy="7446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493455-96E5-B64E-92F9-FE36C2980082}">
      <dsp:nvSpPr>
        <dsp:cNvPr id="0" name=""/>
        <dsp:cNvSpPr/>
      </dsp:nvSpPr>
      <dsp:spPr>
        <a:xfrm>
          <a:off x="4491717" y="543289"/>
          <a:ext cx="85877" cy="74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491717" y="543289"/>
        <a:ext cx="85877" cy="744606"/>
      </dsp:txXfrm>
    </dsp:sp>
    <dsp:sp modelId="{8CD72A90-814E-0342-B40A-B5F4E5850681}">
      <dsp:nvSpPr>
        <dsp:cNvPr id="0" name=""/>
        <dsp:cNvSpPr/>
      </dsp:nvSpPr>
      <dsp:spPr>
        <a:xfrm>
          <a:off x="3128371" y="1411997"/>
          <a:ext cx="744606" cy="7446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79BA85-CCFA-614E-B1E2-701E74EC82BB}">
      <dsp:nvSpPr>
        <dsp:cNvPr id="0" name=""/>
        <dsp:cNvSpPr/>
      </dsp:nvSpPr>
      <dsp:spPr>
        <a:xfrm>
          <a:off x="0" y="2605051"/>
          <a:ext cx="121619" cy="74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2605051"/>
        <a:ext cx="121619" cy="744606"/>
      </dsp:txXfrm>
    </dsp:sp>
    <dsp:sp modelId="{F3E4721A-4356-6549-AADA-7DCC1EC089A0}">
      <dsp:nvSpPr>
        <dsp:cNvPr id="0" name=""/>
        <dsp:cNvSpPr/>
      </dsp:nvSpPr>
      <dsp:spPr>
        <a:xfrm>
          <a:off x="3482223" y="2280705"/>
          <a:ext cx="744606" cy="7446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5CD1C8-AFA3-D745-83AF-CED13A016A85}">
      <dsp:nvSpPr>
        <dsp:cNvPr id="0" name=""/>
        <dsp:cNvSpPr/>
      </dsp:nvSpPr>
      <dsp:spPr>
        <a:xfrm>
          <a:off x="0" y="2823995"/>
          <a:ext cx="85877" cy="74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2823995"/>
        <a:ext cx="85877" cy="74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C2D07-42EE-4641-B8B8-4A4496414DDD}" type="datetimeFigureOut">
              <a:rPr lang="en-US" smtClean="0"/>
              <a:t>17. 10. 14.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A3592-D5F1-C049-A75C-8C2FAAE2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A3592-D5F1-C049-A75C-8C2FAAE2A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EBA5-F84F-415E-83AF-2A5CF964C093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63296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6363-3B0B-4718-B202-D4D531FBE682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pic>
        <p:nvPicPr>
          <p:cNvPr id="6" name="Picture 5" descr="macboo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2002564"/>
            <a:ext cx="4908066" cy="293878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3925" y="2295525"/>
            <a:ext cx="3322638" cy="210343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C8C8-4908-4DAB-A8BE-3C073CFA6233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pic>
        <p:nvPicPr>
          <p:cNvPr id="5" name="Picture 4" descr="iph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10" y="1877060"/>
            <a:ext cx="2095500" cy="3987800"/>
          </a:xfrm>
          <a:prstGeom prst="rect">
            <a:avLst/>
          </a:prstGeom>
        </p:spPr>
      </p:pic>
      <p:pic>
        <p:nvPicPr>
          <p:cNvPr id="6" name="Picture 5" descr="iph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90" y="1877060"/>
            <a:ext cx="2095500" cy="398780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338638" y="2519363"/>
            <a:ext cx="1579562" cy="27225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9518" y="2549526"/>
            <a:ext cx="1579562" cy="27225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A18-D822-4507-A110-E72ADEB309AD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pic>
        <p:nvPicPr>
          <p:cNvPr id="7" name="Picture 6" descr="ipa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082800"/>
            <a:ext cx="2526431" cy="319024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42396" y="2484910"/>
            <a:ext cx="1874107" cy="240173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195D-4688-445C-BD9E-14997BA1AFC0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pic>
        <p:nvPicPr>
          <p:cNvPr id="5" name="Picture 4" descr="mock_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80" y="2063749"/>
            <a:ext cx="4104639" cy="336708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602480" y="2326323"/>
            <a:ext cx="3586163" cy="20224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C30-80BA-41EF-B34C-8FB444F7D0B7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B3-7450-4DCD-8585-EBE323978D22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6" name="Content Placeholder 37"/>
          <p:cNvSpPr>
            <a:spLocks noGrp="1"/>
          </p:cNvSpPr>
          <p:nvPr>
            <p:ph sz="quarter" idx="18"/>
          </p:nvPr>
        </p:nvSpPr>
        <p:spPr>
          <a:xfrm>
            <a:off x="2827108" y="4070221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9"/>
          </p:nvPr>
        </p:nvSpPr>
        <p:spPr>
          <a:xfrm>
            <a:off x="4952260" y="4070221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21"/>
          </p:nvPr>
        </p:nvSpPr>
        <p:spPr>
          <a:xfrm>
            <a:off x="746760" y="4070221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93235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5803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870451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628987" y="4629021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3659" y="4629021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18159" y="4629021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750907" y="4876386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6059" y="4876386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70559" y="4876386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Oval 17"/>
          <p:cNvSpPr>
            <a:spLocks/>
          </p:cNvSpPr>
          <p:nvPr userDrawn="1"/>
        </p:nvSpPr>
        <p:spPr>
          <a:xfrm>
            <a:off x="717192" y="2157490"/>
            <a:ext cx="1672947" cy="1672947"/>
          </a:xfrm>
          <a:prstGeom prst="ellipse">
            <a:avLst/>
          </a:prstGeom>
          <a:noFill/>
          <a:ln w="1905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>
            <a:spLocks/>
          </p:cNvSpPr>
          <p:nvPr userDrawn="1"/>
        </p:nvSpPr>
        <p:spPr>
          <a:xfrm>
            <a:off x="2779760" y="2157490"/>
            <a:ext cx="1672947" cy="1672947"/>
          </a:xfrm>
          <a:prstGeom prst="ellipse">
            <a:avLst/>
          </a:prstGeom>
          <a:noFill/>
          <a:ln w="28575" cmpd="sng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>
            <a:spLocks/>
          </p:cNvSpPr>
          <p:nvPr userDrawn="1"/>
        </p:nvSpPr>
        <p:spPr>
          <a:xfrm>
            <a:off x="4794408" y="2157490"/>
            <a:ext cx="1672947" cy="1672947"/>
          </a:xfrm>
          <a:prstGeom prst="ellipse">
            <a:avLst/>
          </a:prstGeom>
          <a:noFill/>
          <a:ln w="28575" cmpd="sng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ontent Placeholder 37"/>
          <p:cNvSpPr>
            <a:spLocks noGrp="1"/>
          </p:cNvSpPr>
          <p:nvPr>
            <p:ph sz="quarter" idx="65"/>
          </p:nvPr>
        </p:nvSpPr>
        <p:spPr>
          <a:xfrm>
            <a:off x="6900422" y="4078035"/>
            <a:ext cx="1506201" cy="401653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PT Sans"/>
                <a:ea typeface="Open Sans" pitchFamily="34" charset="0"/>
                <a:cs typeface="PT San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Picture Placeholder 28"/>
          <p:cNvSpPr>
            <a:spLocks noGrp="1"/>
          </p:cNvSpPr>
          <p:nvPr>
            <p:ph type="pic" sz="quarter" idx="66"/>
          </p:nvPr>
        </p:nvSpPr>
        <p:spPr>
          <a:xfrm>
            <a:off x="6818613" y="2233533"/>
            <a:ext cx="1520861" cy="1520861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67"/>
          </p:nvPr>
        </p:nvSpPr>
        <p:spPr>
          <a:xfrm>
            <a:off x="6671821" y="4636835"/>
            <a:ext cx="1882751" cy="40165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F94F57"/>
                </a:solidFill>
                <a:latin typeface="PT Sans"/>
                <a:ea typeface="Open Sans Extrabold" pitchFamily="34" charset="0"/>
                <a:cs typeface="PT Sans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6824221" y="4884200"/>
            <a:ext cx="1656821" cy="7028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373C4B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6742570" y="2157490"/>
            <a:ext cx="1672947" cy="1672947"/>
          </a:xfrm>
          <a:prstGeom prst="ellipse">
            <a:avLst/>
          </a:prstGeom>
          <a:noFill/>
          <a:ln w="28575" cmpd="sng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68388" y="6356350"/>
            <a:ext cx="2133600" cy="365125"/>
          </a:xfrm>
        </p:spPr>
        <p:txBody>
          <a:bodyPr/>
          <a:lstStyle/>
          <a:p>
            <a:fld id="{4861D462-3FA6-4E43-94C2-782B585F9390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3127" y="6269851"/>
            <a:ext cx="2895600" cy="365125"/>
          </a:xfrm>
        </p:spPr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825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B64-C13D-4C51-91A3-7297211E041C}" type="datetime1">
              <a:rPr lang="en-US" smtClean="0"/>
              <a:t>17. 10. 14.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7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901F-253E-4B1B-8D39-61A872AFDD7F}" type="datetime1">
              <a:rPr lang="en-US" smtClean="0"/>
              <a:t>17. 10. 14.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7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D865-CBFB-47B2-B1AF-43C9AC233873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F847-6A6C-45DC-95B6-E585EDC4840A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6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1347-5EB0-425F-A3C5-6020D89601BB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1202-A02D-4E90-B3DA-F7A3BD828BC2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7005-C73B-4456-A08E-59422551227D}" type="datetime1">
              <a:rPr lang="en-US" smtClean="0"/>
              <a:t>17. 10. 14.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9383-AB9D-41C3-9533-D2ACCBBED5BA}" type="datetime1">
              <a:rPr lang="en-US" smtClean="0"/>
              <a:t>17. 10. 14.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EA93-1362-4507-A271-8C47D452555B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12F8-DD31-4197-AF27-D8EF679FFCD9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161139" y="2428240"/>
            <a:ext cx="4987925" cy="32470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572-9108-45EC-8A5E-B7E820A8F272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8004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52B6-55D8-4E79-8096-FA2CA4714CAF}" type="datetime1">
              <a:rPr lang="en-US" smtClean="0"/>
              <a:t>17. 10. 14.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pic>
        <p:nvPicPr>
          <p:cNvPr id="5" name="Picture 4" descr="mock_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6"/>
          <a:stretch/>
        </p:blipFill>
        <p:spPr>
          <a:xfrm>
            <a:off x="6085564" y="2279463"/>
            <a:ext cx="3068595" cy="372509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80163" y="2560638"/>
            <a:ext cx="2773362" cy="222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281346" y="6282208"/>
            <a:ext cx="2133600" cy="365125"/>
          </a:xfrm>
          <a:prstGeom prst="rect">
            <a:avLst/>
          </a:prstGeom>
        </p:spPr>
        <p:txBody>
          <a:bodyPr/>
          <a:lstStyle/>
          <a:p>
            <a:fld id="{8BA6482E-F363-B343-ABCE-D1D2D29F8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126" y="472350"/>
            <a:ext cx="78094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126" y="1754659"/>
            <a:ext cx="7809463" cy="43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1146" y="62698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AF53-F8F6-40E5-BA21-F87120412D41}" type="datetime1">
              <a:rPr lang="en-US" smtClean="0"/>
              <a:t>17. 10. 14.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127" y="62698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defRPr>
            </a:lvl1pPr>
          </a:lstStyle>
          <a:p>
            <a:pPr algn="l"/>
            <a:r>
              <a:rPr lang="en-US" smtClean="0"/>
              <a:t>DESIGNDISTSRICT.COM</a:t>
            </a:r>
            <a:endParaRPr lang="en-US" sz="1400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670564" y="6158865"/>
            <a:ext cx="7703993" cy="9525"/>
            <a:chOff x="548640" y="914400"/>
            <a:chExt cx="8046720" cy="914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 userDrawn="1"/>
        </p:nvSpPr>
        <p:spPr>
          <a:xfrm>
            <a:off x="7305040" y="6108163"/>
            <a:ext cx="1069517" cy="72000"/>
          </a:xfrm>
          <a:prstGeom prst="rect">
            <a:avLst/>
          </a:prstGeom>
          <a:solidFill>
            <a:srgbClr val="464D6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268989" y="62698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12D0-0A04-4335-9F53-C03E3144705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9577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1" r:id="rId7"/>
    <p:sldLayoutId id="2147483697" r:id="rId8"/>
    <p:sldLayoutId id="2147483692" r:id="rId9"/>
    <p:sldLayoutId id="2147483696" r:id="rId10"/>
    <p:sldLayoutId id="2147483695" r:id="rId11"/>
    <p:sldLayoutId id="2147483693" r:id="rId12"/>
    <p:sldLayoutId id="2147483694" r:id="rId13"/>
    <p:sldLayoutId id="2147483689" r:id="rId14"/>
    <p:sldLayoutId id="2147483686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00B0F0"/>
          </a:solidFill>
          <a:latin typeface="PT Sans"/>
          <a:ea typeface="+mj-ea"/>
          <a:cs typeface="PT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64D6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64D6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464D6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464D6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464D6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3981" y="2292454"/>
            <a:ext cx="3299042" cy="210657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0974" y="463997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r>
              <a:rPr lang="en-US" sz="1200" spc="300" dirty="0" err="1" smtClean="0">
                <a:solidFill>
                  <a:srgbClr val="FFFFFF"/>
                </a:solidFill>
              </a:rPr>
              <a:t>Arduino</a:t>
            </a:r>
            <a:r>
              <a:rPr lang="en-US" sz="1200" spc="300" dirty="0" smtClean="0">
                <a:solidFill>
                  <a:srgbClr val="FFFFFF"/>
                </a:solidFill>
              </a:rPr>
              <a:t> Project</a:t>
            </a:r>
            <a:br>
              <a:rPr lang="en-US" sz="1200" spc="300" dirty="0" smtClean="0">
                <a:solidFill>
                  <a:srgbClr val="FFFFFF"/>
                </a:solidFill>
              </a:rPr>
            </a:br>
            <a:r>
              <a:rPr lang="ko-KR" altLang="en-US" dirty="0" smtClean="0">
                <a:solidFill>
                  <a:srgbClr val="FFFFFF"/>
                </a:solidFill>
              </a:rPr>
              <a:t>스마트</a:t>
            </a:r>
            <a:r>
              <a:rPr lang="en-US" altLang="ko-KR" dirty="0" smtClean="0">
                <a:solidFill>
                  <a:srgbClr val="FFFFFF"/>
                </a:solidFill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</a:rPr>
              <a:t>에어컨 리모컨</a:t>
            </a:r>
            <a:endParaRPr lang="en-JM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036320" y="2002564"/>
            <a:ext cx="3139440" cy="1498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9</a:t>
            </a:r>
            <a:r>
              <a:rPr lang="ko-KR" alt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조</a:t>
            </a:r>
            <a:endParaRPr lang="en-US" altLang="ko-KR" sz="2000" dirty="0" smtClean="0">
              <a:solidFill>
                <a:srgbClr val="FFFFFF"/>
              </a:solidFill>
              <a:latin typeface="PT Sans"/>
              <a:cs typeface="PT San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이현로</a:t>
            </a:r>
            <a:endParaRPr lang="en-US" altLang="ko-KR" sz="2000" dirty="0" smtClean="0">
              <a:solidFill>
                <a:srgbClr val="FFFFFF"/>
              </a:solidFill>
              <a:latin typeface="PT Sans"/>
              <a:cs typeface="PT San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정대규</a:t>
            </a:r>
            <a:endParaRPr lang="en-US" altLang="ko-KR" sz="2000" dirty="0" smtClean="0">
              <a:solidFill>
                <a:srgbClr val="FFFFFF"/>
              </a:solidFill>
              <a:latin typeface="PT Sans"/>
              <a:cs typeface="PT San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정영준</a:t>
            </a:r>
            <a:endParaRPr lang="en-US" altLang="ko-KR" sz="2000" dirty="0" smtClean="0">
              <a:solidFill>
                <a:srgbClr val="FFFFFF"/>
              </a:solidFill>
              <a:latin typeface="PT Sans"/>
              <a:cs typeface="PT San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정윤규</a:t>
            </a:r>
            <a:endParaRPr lang="en-US" altLang="ko-KR" sz="2000" dirty="0" smtClean="0">
              <a:solidFill>
                <a:srgbClr val="FFFFFF"/>
              </a:solidFill>
              <a:latin typeface="PT Sans"/>
              <a:cs typeface="PT San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PT Sans"/>
                <a:cs typeface="PT Sans"/>
              </a:rPr>
              <a:t>정인하</a:t>
            </a:r>
            <a:endParaRPr lang="en-US" altLang="ko-KR" sz="2000" dirty="0" smtClean="0">
              <a:solidFill>
                <a:srgbClr val="FFFFFF"/>
              </a:solidFill>
              <a:latin typeface="PT Sans"/>
              <a:cs typeface="PT San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000" dirty="0" smtClean="0">
              <a:solidFill>
                <a:srgbClr val="FFFFFF"/>
              </a:solidFill>
              <a:latin typeface="PT Sans"/>
              <a:cs typeface="PT San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103120"/>
            <a:ext cx="0" cy="176926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DESIGNDISTSRICT.COM</a:t>
            </a:r>
            <a:endParaRPr lang="en-US" sz="12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94565"/>
            <a:ext cx="2133600" cy="3651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fld id="{8BA6482E-F363-B343-ABCE-D1D2D29F80BC}" type="slidenum">
              <a:rPr lang="en-US" sz="1400" smtClean="0">
                <a:solidFill>
                  <a:srgbClr val="A6A6A6"/>
                </a:solidFill>
              </a:rPr>
              <a:pPr marL="0" indent="0" algn="r">
                <a:buNone/>
              </a:pPr>
              <a:t>1</a:t>
            </a:fld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8" name="Picture 7" descr="snowfla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82" y="2389805"/>
            <a:ext cx="1885314" cy="18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pPr algn="l">
              <a:lnSpc>
                <a:spcPts val="3600"/>
              </a:lnSpc>
            </a:pPr>
            <a:r>
              <a:rPr lang="en-US" sz="12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Arduino</a:t>
            </a:r>
            <a:r>
              <a:rPr lang="en-US" sz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</a:t>
            </a:r>
            <a:r>
              <a:rPr lang="en-US" sz="1200" b="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/>
                <a:cs typeface="PT Sans"/>
              </a:rPr>
              <a:t/>
            </a:r>
            <a:br>
              <a:rPr lang="en-US" sz="1200" b="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/>
                <a:cs typeface="PT Sans"/>
              </a:rPr>
            </a:br>
            <a:r>
              <a:rPr lang="ko-KR" altLang="en-US" dirty="0" smtClean="0"/>
              <a:t>스마트 에어컨 리모컨</a:t>
            </a:r>
            <a:endParaRPr lang="en-JM" sz="3200" b="0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56852" y="2521958"/>
            <a:ext cx="4259388" cy="2295563"/>
            <a:chOff x="3756852" y="2088238"/>
            <a:chExt cx="4259388" cy="2295563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756852" y="2143180"/>
              <a:ext cx="576000" cy="576000"/>
            </a:xfrm>
            <a:prstGeom prst="ellipse">
              <a:avLst/>
            </a:prstGeom>
            <a:solidFill>
              <a:srgbClr val="40404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7966" y="2088238"/>
              <a:ext cx="3446193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500" dirty="0" smtClean="0">
                  <a:solidFill>
                    <a:srgbClr val="464D61"/>
                  </a:solidFill>
                  <a:ea typeface="Tahoma" pitchFamily="34" charset="0"/>
                  <a:cs typeface="Calibri"/>
                </a:rPr>
                <a:t>배경</a:t>
              </a:r>
              <a:endParaRPr lang="en-JM" sz="3500" dirty="0">
                <a:solidFill>
                  <a:srgbClr val="464D61"/>
                </a:solidFill>
                <a:ea typeface="Tahoma" pitchFamily="34" charset="0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37966" y="2899571"/>
              <a:ext cx="357827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500" dirty="0" smtClean="0">
                  <a:solidFill>
                    <a:srgbClr val="464D61"/>
                  </a:solidFill>
                  <a:ea typeface="Tahoma" pitchFamily="34" charset="0"/>
                  <a:cs typeface="Calibri"/>
                </a:rPr>
                <a:t>기능</a:t>
              </a:r>
              <a:r>
                <a:rPr lang="en-US" altLang="ko-KR" sz="3500" dirty="0" smtClean="0">
                  <a:solidFill>
                    <a:srgbClr val="464D61"/>
                  </a:solidFill>
                  <a:ea typeface="Tahoma" pitchFamily="34" charset="0"/>
                  <a:cs typeface="Calibri"/>
                </a:rPr>
                <a:t>&amp;</a:t>
              </a:r>
              <a:r>
                <a:rPr lang="ko-KR" altLang="en-US" sz="3500" dirty="0" smtClean="0">
                  <a:solidFill>
                    <a:srgbClr val="464D61"/>
                  </a:solidFill>
                  <a:ea typeface="Tahoma" pitchFamily="34" charset="0"/>
                  <a:cs typeface="Calibri"/>
                </a:rPr>
                <a:t>원리</a:t>
              </a:r>
              <a:endParaRPr lang="en-JM" sz="3500" dirty="0">
                <a:solidFill>
                  <a:srgbClr val="464D61"/>
                </a:solidFill>
                <a:ea typeface="Tahoma" pitchFamily="34" charset="0"/>
                <a:cs typeface="Calibri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756852" y="2934041"/>
              <a:ext cx="576000" cy="576000"/>
            </a:xfrm>
            <a:prstGeom prst="ellipse">
              <a:avLst/>
            </a:prstGeom>
            <a:solidFill>
              <a:srgbClr val="40404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phon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172" y="3091521"/>
              <a:ext cx="289548" cy="289548"/>
            </a:xfrm>
            <a:prstGeom prst="rect">
              <a:avLst/>
            </a:prstGeom>
            <a:solidFill>
              <a:srgbClr val="404040"/>
            </a:solidFill>
          </p:spPr>
        </p:pic>
        <p:pic>
          <p:nvPicPr>
            <p:cNvPr id="13" name="Picture 12" descr="bulb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078" y="2286406"/>
              <a:ext cx="289548" cy="289548"/>
            </a:xfrm>
            <a:prstGeom prst="rect">
              <a:avLst/>
            </a:prstGeom>
            <a:solidFill>
              <a:srgbClr val="404040"/>
            </a:solidFill>
          </p:spPr>
        </p:pic>
        <p:sp>
          <p:nvSpPr>
            <p:cNvPr id="14" name="Rectangle 13"/>
            <p:cNvSpPr/>
            <p:nvPr/>
          </p:nvSpPr>
          <p:spPr>
            <a:xfrm>
              <a:off x="4437966" y="3752859"/>
              <a:ext cx="357827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500" smtClean="0">
                  <a:solidFill>
                    <a:srgbClr val="464D61"/>
                  </a:solidFill>
                  <a:ea typeface="Tahoma" pitchFamily="34" charset="0"/>
                  <a:cs typeface="Calibri"/>
                </a:rPr>
                <a:t>활용</a:t>
              </a:r>
              <a:endParaRPr lang="en-JM" sz="3500" dirty="0">
                <a:solidFill>
                  <a:srgbClr val="464D61"/>
                </a:solidFill>
                <a:ea typeface="Tahoma" pitchFamily="34" charset="0"/>
                <a:cs typeface="Calibri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756852" y="3807801"/>
              <a:ext cx="576000" cy="576000"/>
            </a:xfrm>
            <a:prstGeom prst="ellipse">
              <a:avLst/>
            </a:prstGeom>
            <a:solidFill>
              <a:srgbClr val="40404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cloud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2" y="3963175"/>
              <a:ext cx="251998" cy="251998"/>
            </a:xfrm>
            <a:prstGeom prst="rect">
              <a:avLst/>
            </a:prstGeom>
            <a:solidFill>
              <a:srgbClr val="404040"/>
            </a:solidFill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DESIGNDISTSRICT.COM</a:t>
            </a:r>
            <a:endParaRPr lang="en-US" sz="1200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82208"/>
            <a:ext cx="2133600" cy="3651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fld id="{8BA6482E-F363-B343-ABCE-D1D2D29F80BC}" type="slidenum">
              <a:rPr lang="en-US" sz="1400" smtClean="0">
                <a:solidFill>
                  <a:srgbClr val="A6A6A6"/>
                </a:solidFill>
              </a:rPr>
              <a:pPr marL="0" indent="0" algn="r">
                <a:buNone/>
              </a:pPr>
              <a:t>2</a:t>
            </a:fld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4" name="Picture Placeholder 3" descr="remote-control-2.png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r="11005"/>
          <a:stretch>
            <a:fillRect/>
          </a:stretch>
        </p:blipFill>
        <p:spPr>
          <a:xfrm>
            <a:off x="991265" y="2664088"/>
            <a:ext cx="1601334" cy="2052165"/>
          </a:xfrm>
        </p:spPr>
      </p:pic>
    </p:spTree>
    <p:extLst>
      <p:ext uri="{BB962C8B-B14F-4D97-AF65-F5344CB8AC3E}">
        <p14:creationId xmlns:p14="http://schemas.microsoft.com/office/powerpoint/2010/main" val="3298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2822027" y="4476621"/>
            <a:ext cx="1882751" cy="401653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PT Sans"/>
                <a:cs typeface="PT Sans"/>
              </a:rPr>
              <a:t>비용</a:t>
            </a:r>
            <a:endParaRPr lang="en-US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>
          <a:xfrm>
            <a:off x="4764299" y="4476621"/>
            <a:ext cx="1882751" cy="401653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PT Sans"/>
                <a:cs typeface="PT Sans"/>
              </a:rPr>
              <a:t>아이디어</a:t>
            </a:r>
            <a:endParaRPr lang="en-US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0"/>
          </p:nvPr>
        </p:nvSpPr>
        <p:spPr>
          <a:xfrm>
            <a:off x="680719" y="4476621"/>
            <a:ext cx="2162938" cy="401653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</a:rPr>
              <a:t>기존의 스마트 에어컨</a:t>
            </a:r>
            <a:endParaRPr lang="en-US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1"/>
          </p:nvPr>
        </p:nvSpPr>
        <p:spPr>
          <a:xfrm>
            <a:off x="2822027" y="4723986"/>
            <a:ext cx="1656821" cy="702894"/>
          </a:xfrm>
        </p:spPr>
        <p:txBody>
          <a:bodyPr/>
          <a:lstStyle/>
          <a:p>
            <a:pPr algn="l"/>
            <a:r>
              <a:rPr lang="ko-KR" altLang="en-US" sz="1200" dirty="0" smtClean="0">
                <a:solidFill>
                  <a:srgbClr val="A6A6A6"/>
                </a:solidFill>
              </a:rPr>
              <a:t>그러나 스마트 에어컨은 일반 에어컨에 비해 가격이 비싸고</a:t>
            </a:r>
            <a:r>
              <a:rPr lang="en-US" altLang="ko-KR" sz="1200" dirty="0" smtClean="0">
                <a:solidFill>
                  <a:srgbClr val="A6A6A6"/>
                </a:solidFill>
              </a:rPr>
              <a:t>,</a:t>
            </a:r>
            <a:r>
              <a:rPr lang="ko-KR" altLang="en-US" sz="1200" dirty="0" smtClean="0">
                <a:solidFill>
                  <a:srgbClr val="A6A6A6"/>
                </a:solidFill>
              </a:rPr>
              <a:t> 이미 일반 에어컨을 이용하고 있는 가정이 많다</a:t>
            </a:r>
            <a:r>
              <a:rPr lang="en-US" altLang="ko-KR" sz="1200" dirty="0" smtClean="0">
                <a:solidFill>
                  <a:srgbClr val="A6A6A6"/>
                </a:solidFill>
              </a:rPr>
              <a:t>.</a:t>
            </a:r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4764299" y="4723986"/>
            <a:ext cx="1799061" cy="702894"/>
          </a:xfrm>
        </p:spPr>
        <p:txBody>
          <a:bodyPr/>
          <a:lstStyle/>
          <a:p>
            <a:pPr algn="l"/>
            <a:r>
              <a:rPr lang="ko-KR" altLang="en-US" sz="1200" dirty="0" smtClean="0">
                <a:solidFill>
                  <a:srgbClr val="A6A6A6"/>
                </a:solidFill>
              </a:rPr>
              <a:t>그렇다면 일반 에어컨을 스마트 에어컨처럼 사용할 수는 없을까</a:t>
            </a:r>
            <a:r>
              <a:rPr lang="en-US" altLang="ko-KR" sz="1200" dirty="0" smtClean="0">
                <a:solidFill>
                  <a:srgbClr val="A6A6A6"/>
                </a:solidFill>
              </a:rPr>
              <a:t>?</a:t>
            </a:r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80719" y="4723986"/>
            <a:ext cx="1987859" cy="702894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ko-KR" altLang="en-US" sz="1200" dirty="0" smtClean="0">
                <a:solidFill>
                  <a:srgbClr val="A6A6A6"/>
                </a:solidFill>
              </a:rPr>
              <a:t>자동 온도조절</a:t>
            </a:r>
            <a:r>
              <a:rPr lang="en-US" altLang="ko-KR" sz="1200" dirty="0" smtClean="0">
                <a:solidFill>
                  <a:srgbClr val="A6A6A6"/>
                </a:solidFill>
              </a:rPr>
              <a:t>,</a:t>
            </a:r>
            <a:r>
              <a:rPr lang="ko-KR" altLang="en-US" sz="1200" dirty="0" smtClean="0">
                <a:solidFill>
                  <a:srgbClr val="A6A6A6"/>
                </a:solidFill>
              </a:rPr>
              <a:t> 제습 등 편리한 기능이 많다</a:t>
            </a:r>
            <a:r>
              <a:rPr lang="en-US" altLang="ko-KR" sz="1200" dirty="0" smtClean="0">
                <a:solidFill>
                  <a:srgbClr val="A6A6A6"/>
                </a:solidFill>
              </a:rPr>
              <a:t>.</a:t>
            </a:r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7"/>
          </p:nvPr>
        </p:nvSpPr>
        <p:spPr>
          <a:xfrm>
            <a:off x="6702301" y="4484435"/>
            <a:ext cx="1882751" cy="401653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</a:rPr>
              <a:t>스마트 에어컨 리모컨</a:t>
            </a:r>
            <a:endParaRPr lang="en-US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8"/>
          </p:nvPr>
        </p:nvSpPr>
        <p:spPr>
          <a:xfrm>
            <a:off x="6702301" y="4731800"/>
            <a:ext cx="1882751" cy="702894"/>
          </a:xfrm>
        </p:spPr>
        <p:txBody>
          <a:bodyPr/>
          <a:lstStyle/>
          <a:p>
            <a:pPr algn="l"/>
            <a:r>
              <a:rPr lang="ko-KR" altLang="en-US" sz="1200" dirty="0" smtClean="0">
                <a:solidFill>
                  <a:srgbClr val="A6A6A6"/>
                </a:solidFill>
              </a:rPr>
              <a:t>스마트 에어컨 리모컨을 이용해 일반 에어컨을 스마트 에어컨처럼 사용</a:t>
            </a:r>
            <a:r>
              <a:rPr lang="ko-KR" altLang="en-US" sz="1200" dirty="0" smtClean="0">
                <a:solidFill>
                  <a:srgbClr val="A6A6A6"/>
                </a:solidFill>
              </a:rPr>
              <a:t>할 수 있게 해보자</a:t>
            </a:r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pPr algn="l">
              <a:lnSpc>
                <a:spcPts val="3600"/>
              </a:lnSpc>
            </a:pPr>
            <a:r>
              <a:rPr lang="en-US" sz="1200" spc="300" dirty="0" err="1" smtClean="0">
                <a:solidFill>
                  <a:srgbClr val="373C4B"/>
                </a:solidFill>
              </a:rPr>
              <a:t>Arduino</a:t>
            </a:r>
            <a:r>
              <a:rPr lang="en-US" sz="1200" spc="300" dirty="0" smtClean="0">
                <a:solidFill>
                  <a:srgbClr val="373C4B"/>
                </a:solidFill>
              </a:rPr>
              <a:t> Project</a:t>
            </a:r>
            <a:r>
              <a:rPr lang="en-US" sz="1200" b="0" spc="300" dirty="0" smtClean="0">
                <a:solidFill>
                  <a:srgbClr val="373C4B"/>
                </a:solidFill>
                <a:latin typeface="PT Sans"/>
                <a:cs typeface="PT Sans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PT Sans"/>
                <a:cs typeface="PT Sans"/>
              </a:rPr>
            </a:br>
            <a:r>
              <a:rPr lang="ko-KR" altLang="en-US" dirty="0" smtClean="0"/>
              <a:t>스마트 에어컨 리모컨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배경</a:t>
            </a:r>
            <a:endParaRPr lang="en-JM" sz="3200" b="0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93235" y="4471840"/>
            <a:ext cx="349997" cy="0"/>
          </a:xfrm>
          <a:prstGeom prst="line">
            <a:avLst/>
          </a:prstGeom>
          <a:ln>
            <a:solidFill>
              <a:srgbClr val="009B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37083" y="4479654"/>
            <a:ext cx="349997" cy="0"/>
          </a:xfrm>
          <a:prstGeom prst="line">
            <a:avLst/>
          </a:prstGeom>
          <a:ln>
            <a:solidFill>
              <a:srgbClr val="009B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70451" y="4479654"/>
            <a:ext cx="349997" cy="0"/>
          </a:xfrm>
          <a:prstGeom prst="line">
            <a:avLst/>
          </a:prstGeom>
          <a:ln>
            <a:solidFill>
              <a:srgbClr val="009B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18613" y="4477038"/>
            <a:ext cx="349997" cy="0"/>
          </a:xfrm>
          <a:prstGeom prst="line">
            <a:avLst/>
          </a:prstGeom>
          <a:ln>
            <a:solidFill>
              <a:srgbClr val="009B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>
                <a:solidFill>
                  <a:srgbClr val="A6A6A6"/>
                </a:solidFill>
              </a:rPr>
              <a:t>3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7" name="Picture Placeholder 6" descr="remote-control-2.png"/>
          <p:cNvPicPr>
            <a:picLocks noGrp="1" noChangeAspect="1"/>
          </p:cNvPicPr>
          <p:nvPr>
            <p:ph type="pic" sz="quarter" idx="6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Picture 35" descr="air-conditio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7" y="2346361"/>
            <a:ext cx="1408033" cy="1408033"/>
          </a:xfrm>
          <a:prstGeom prst="rect">
            <a:avLst/>
          </a:prstGeom>
        </p:spPr>
      </p:pic>
      <p:pic>
        <p:nvPicPr>
          <p:cNvPr id="37" name="Picture 36" descr="money-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59" y="2315381"/>
            <a:ext cx="1262639" cy="1262639"/>
          </a:xfrm>
          <a:prstGeom prst="rect">
            <a:avLst/>
          </a:prstGeom>
        </p:spPr>
      </p:pic>
      <p:pic>
        <p:nvPicPr>
          <p:cNvPr id="38" name="Picture 37" descr="questions-circular-butt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54" y="2103055"/>
            <a:ext cx="1744280" cy="17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pPr algn="l">
              <a:lnSpc>
                <a:spcPts val="3600"/>
              </a:lnSpc>
            </a:pPr>
            <a:r>
              <a:rPr lang="en-US" altLang="ko-KR" sz="1200" spc="300" dirty="0" err="1" smtClean="0">
                <a:solidFill>
                  <a:srgbClr val="464D61"/>
                </a:solidFill>
              </a:rPr>
              <a:t>Arduino</a:t>
            </a:r>
            <a:r>
              <a:rPr lang="en-US" altLang="ko-KR" sz="1200" spc="300" dirty="0" smtClean="0">
                <a:solidFill>
                  <a:srgbClr val="464D61"/>
                </a:solidFill>
              </a:rPr>
              <a:t> Project</a:t>
            </a:r>
            <a:r>
              <a:rPr lang="en-US" sz="1200" b="0" spc="300" dirty="0" smtClean="0">
                <a:solidFill>
                  <a:srgbClr val="464D61"/>
                </a:solidFill>
                <a:latin typeface="PT Sans"/>
                <a:cs typeface="PT Sans"/>
              </a:rPr>
              <a:t/>
            </a:r>
            <a:br>
              <a:rPr lang="en-US" sz="1200" b="0" spc="300" dirty="0" smtClean="0">
                <a:solidFill>
                  <a:srgbClr val="464D61"/>
                </a:solidFill>
                <a:latin typeface="PT Sans"/>
                <a:cs typeface="PT Sans"/>
              </a:rPr>
            </a:br>
            <a:r>
              <a:rPr lang="ko-KR" altLang="en-US" dirty="0" smtClean="0"/>
              <a:t>스마트 에어컨 리모컨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원리</a:t>
            </a:r>
            <a:endParaRPr lang="en-JM" sz="3200" b="0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3127" y="6257494"/>
            <a:ext cx="2895600" cy="365125"/>
          </a:xfrm>
        </p:spPr>
        <p:txBody>
          <a:bodyPr/>
          <a:lstStyle/>
          <a:p>
            <a:r>
              <a:rPr lang="en-US" smtClean="0"/>
              <a:t>DESIGNDISTSRICT.COM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61608" y="1784239"/>
            <a:ext cx="8416414" cy="3568602"/>
            <a:chOff x="185346" y="1784239"/>
            <a:chExt cx="8416414" cy="3568602"/>
          </a:xfrm>
        </p:grpSpPr>
        <p:grpSp>
          <p:nvGrpSpPr>
            <p:cNvPr id="36" name="Group 35"/>
            <p:cNvGrpSpPr/>
            <p:nvPr/>
          </p:nvGrpSpPr>
          <p:grpSpPr>
            <a:xfrm>
              <a:off x="185346" y="1784239"/>
              <a:ext cx="6614088" cy="3568602"/>
              <a:chOff x="185346" y="1784239"/>
              <a:chExt cx="8122302" cy="4064000"/>
            </a:xfrm>
          </p:grpSpPr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2638774244"/>
                  </p:ext>
                </p:extLst>
              </p:nvPr>
            </p:nvGraphicFramePr>
            <p:xfrm>
              <a:off x="185346" y="1784239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6" name="Oval 25"/>
              <p:cNvSpPr/>
              <p:nvPr/>
            </p:nvSpPr>
            <p:spPr>
              <a:xfrm>
                <a:off x="4021890" y="3359040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Oval 28"/>
              <p:cNvSpPr/>
              <p:nvPr/>
            </p:nvSpPr>
            <p:spPr>
              <a:xfrm>
                <a:off x="4463602" y="2272279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2" name="Picture 11" descr="wireless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7792" y="2454371"/>
                <a:ext cx="628052" cy="628052"/>
              </a:xfrm>
              <a:prstGeom prst="rect">
                <a:avLst/>
              </a:prstGeom>
            </p:spPr>
          </p:pic>
          <p:sp>
            <p:nvSpPr>
              <p:cNvPr id="30" name="Oval 29"/>
              <p:cNvSpPr/>
              <p:nvPr/>
            </p:nvSpPr>
            <p:spPr>
              <a:xfrm>
                <a:off x="185346" y="2304841"/>
                <a:ext cx="3048000" cy="3048000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1" name="Picture 10" descr="remote-control-2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53" y="2481433"/>
                <a:ext cx="2569619" cy="2569619"/>
              </a:xfrm>
              <a:prstGeom prst="rect">
                <a:avLst/>
              </a:prstGeom>
            </p:spPr>
          </p:pic>
          <p:sp>
            <p:nvSpPr>
              <p:cNvPr id="33" name="Oval 32"/>
              <p:cNvSpPr/>
              <p:nvPr/>
            </p:nvSpPr>
            <p:spPr>
              <a:xfrm>
                <a:off x="4463602" y="4428904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22" name="Picture 21" descr="thermometer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4249" y="3445134"/>
                <a:ext cx="797326" cy="797326"/>
              </a:xfrm>
              <a:prstGeom prst="rect">
                <a:avLst/>
              </a:prstGeom>
            </p:spPr>
          </p:pic>
          <p:pic>
            <p:nvPicPr>
              <p:cNvPr id="23" name="Picture 22" descr="lamp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328" y="4531996"/>
                <a:ext cx="733858" cy="73385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032282" y="3425334"/>
                <a:ext cx="3114671" cy="841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온습도 센서를 이용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공간의 기온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습도를 설정된 온도로 유지하도록 자동으로 조절하는 기능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44993" y="4521844"/>
                <a:ext cx="2862655" cy="841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조도센서를 이용하여 사람이 없을 때 공간의 조명이 꺼지면 자동으로 전원이 꺼지는 기능</a:t>
                </a:r>
                <a:endParaRPr lang="en-US" altLang="ko-KR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7752" y="2272279"/>
                <a:ext cx="2743712" cy="108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IR</a:t>
                </a:r>
                <a:r>
                  <a:rPr lang="ko-KR" altLang="en-US" sz="1400" dirty="0" smtClean="0"/>
                  <a:t> 수신기를 이용해 에어컨 리모컨의 신호 기록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리모컨의 신호와 똑같은 적외선을 에어컨에 송신</a:t>
                </a:r>
                <a:endParaRPr lang="en-US" altLang="ko-KR" sz="1400" dirty="0" smtClean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660042" y="2272360"/>
              <a:ext cx="1941718" cy="774342"/>
              <a:chOff x="6660042" y="2272360"/>
              <a:chExt cx="1941718" cy="77434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660042" y="2272360"/>
                <a:ext cx="0" cy="774342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36083" y="2355295"/>
                <a:ext cx="1865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적외선 </a:t>
                </a:r>
                <a:r>
                  <a:rPr lang="en-US" altLang="ko-KR" sz="1400" dirty="0" smtClean="0"/>
                  <a:t>Receiver IC</a:t>
                </a:r>
              </a:p>
              <a:p>
                <a:r>
                  <a:rPr lang="ko-KR" altLang="en-US" sz="1400" dirty="0" smtClean="0"/>
                  <a:t>적외선 </a:t>
                </a:r>
                <a:r>
                  <a:rPr lang="en-US" altLang="ko-KR" sz="1400" dirty="0" smtClean="0"/>
                  <a:t>Transmitter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LED</a:t>
                </a:r>
                <a:endParaRPr lang="en-US" sz="14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655966" y="3217048"/>
              <a:ext cx="1032156" cy="774342"/>
              <a:chOff x="6660042" y="2272360"/>
              <a:chExt cx="1032156" cy="774342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6660042" y="2272360"/>
                <a:ext cx="0" cy="774342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6736083" y="2510195"/>
                <a:ext cx="95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온도 </a:t>
                </a:r>
                <a:r>
                  <a:rPr lang="en-US" altLang="ko-KR" sz="1400" dirty="0" smtClean="0"/>
                  <a:t>LM35</a:t>
                </a:r>
                <a:endParaRPr lang="en-US" sz="14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881588" y="4188840"/>
              <a:ext cx="1563696" cy="774342"/>
              <a:chOff x="6660042" y="2272360"/>
              <a:chExt cx="1563696" cy="77434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60042" y="2272360"/>
                <a:ext cx="0" cy="774342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6720595" y="2510195"/>
                <a:ext cx="1503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조도센서 </a:t>
                </a:r>
                <a:r>
                  <a:rPr lang="en-US" altLang="ko-KR" sz="1400" dirty="0" smtClean="0"/>
                  <a:t>5516LDR</a:t>
                </a:r>
                <a:endParaRPr lang="en-US" sz="14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727973" y="5669182"/>
            <a:ext cx="590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 외 준비물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Arduino</a:t>
            </a:r>
            <a:r>
              <a:rPr lang="en-US" altLang="ko-KR" sz="1400" dirty="0" smtClean="0"/>
              <a:t> UNO, 10k</a:t>
            </a:r>
            <a:r>
              <a:rPr lang="ko-KR" altLang="en-US" sz="1400" dirty="0" smtClean="0"/>
              <a:t> 저항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브레드보드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점퍼 케이블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에어컨 리모컨 등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486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0974" y="463997"/>
            <a:ext cx="8018060" cy="1143000"/>
          </a:xfrm>
        </p:spPr>
        <p:txBody>
          <a:bodyPr anchor="t">
            <a:normAutofit/>
          </a:bodyPr>
          <a:lstStyle/>
          <a:p>
            <a:pPr algn="l">
              <a:lnSpc>
                <a:spcPts val="3600"/>
              </a:lnSpc>
            </a:pPr>
            <a:r>
              <a:rPr lang="en-US" altLang="ko-KR" sz="1200" spc="300" dirty="0" err="1" smtClean="0">
                <a:solidFill>
                  <a:srgbClr val="373C4B"/>
                </a:solidFill>
              </a:rPr>
              <a:t>Arduino</a:t>
            </a:r>
            <a:r>
              <a:rPr lang="en-US" altLang="ko-KR" sz="1200" spc="300" dirty="0" smtClean="0">
                <a:solidFill>
                  <a:srgbClr val="373C4B"/>
                </a:solidFill>
              </a:rPr>
              <a:t> Project</a:t>
            </a:r>
            <a:r>
              <a:rPr lang="en-US" sz="1200" b="0" spc="300" dirty="0" smtClean="0">
                <a:solidFill>
                  <a:srgbClr val="373C4B"/>
                </a:solidFill>
                <a:latin typeface="PT Sans"/>
                <a:cs typeface="PT Sans"/>
              </a:rPr>
              <a:t/>
            </a:r>
            <a:br>
              <a:rPr lang="en-US" sz="1200" b="0" spc="300" dirty="0" smtClean="0">
                <a:solidFill>
                  <a:srgbClr val="373C4B"/>
                </a:solidFill>
                <a:latin typeface="PT Sans"/>
                <a:cs typeface="PT Sans"/>
              </a:rPr>
            </a:br>
            <a:r>
              <a:rPr lang="ko-KR" altLang="en-US" dirty="0" smtClean="0"/>
              <a:t>스마트 에어컨 리모컨 </a:t>
            </a:r>
            <a:r>
              <a:rPr lang="en-US" altLang="ko-KR" dirty="0" smtClean="0"/>
              <a:t>-</a:t>
            </a:r>
            <a:r>
              <a:rPr lang="ko-KR" altLang="en-US" dirty="0" smtClean="0"/>
              <a:t> 활용</a:t>
            </a:r>
            <a:endParaRPr lang="en-JM" sz="3200" b="0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3127" y="6257494"/>
            <a:ext cx="2895600" cy="365125"/>
          </a:xfrm>
        </p:spPr>
        <p:txBody>
          <a:bodyPr/>
          <a:lstStyle/>
          <a:p>
            <a:r>
              <a:rPr lang="en-US" dirty="0" smtClean="0"/>
              <a:t>DESIGNDISTSRICT.COM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1346" y="6257494"/>
            <a:ext cx="2133600" cy="365125"/>
          </a:xfrm>
        </p:spPr>
        <p:txBody>
          <a:bodyPr/>
          <a:lstStyle/>
          <a:p>
            <a:fld id="{8BA6482E-F363-B343-ABCE-D1D2D29F80BC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 descr="sitting-d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0" y="4116063"/>
            <a:ext cx="2002069" cy="2002069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/>
        </p:nvSpPr>
        <p:spPr>
          <a:xfrm>
            <a:off x="636794" y="1727972"/>
            <a:ext cx="8015887" cy="65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스마트 에어컨 리모컨을 에어컨이 신호를 받을 수 있는 위치에만 두면 알아서 작동</a:t>
            </a:r>
            <a:endParaRPr lang="en-US" sz="1300" dirty="0">
              <a:solidFill>
                <a:schemeClr val="bg1">
                  <a:lumMod val="65000"/>
                </a:schemeClr>
              </a:solidFill>
              <a:cs typeface="Calibri"/>
            </a:endParaRPr>
          </a:p>
        </p:txBody>
      </p:sp>
      <p:pic>
        <p:nvPicPr>
          <p:cNvPr id="5" name="Picture 4" descr="tv-s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64" y="4332899"/>
            <a:ext cx="1769727" cy="1769727"/>
          </a:xfrm>
          <a:prstGeom prst="rect">
            <a:avLst/>
          </a:prstGeom>
        </p:spPr>
      </p:pic>
      <p:pic>
        <p:nvPicPr>
          <p:cNvPr id="6" name="Picture 5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3" y="5124823"/>
            <a:ext cx="1547381" cy="1194679"/>
          </a:xfrm>
          <a:prstGeom prst="rect">
            <a:avLst/>
          </a:prstGeom>
        </p:spPr>
      </p:pic>
      <p:pic>
        <p:nvPicPr>
          <p:cNvPr id="22" name="Picture 21" descr="remote-control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3607" y="4600136"/>
            <a:ext cx="1049373" cy="10493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6794" y="2244625"/>
            <a:ext cx="80158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ir-conditio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5" y="2067549"/>
            <a:ext cx="1408033" cy="140803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692980" y="3475582"/>
            <a:ext cx="743470" cy="1434607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620974" y="2787430"/>
            <a:ext cx="8018060" cy="6202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</a:pPr>
            <a:r>
              <a:rPr lang="ko-KR" altLang="en-US" sz="3200" b="0" dirty="0" smtClean="0">
                <a:solidFill>
                  <a:srgbClr val="00B0F0"/>
                </a:solidFill>
                <a:latin typeface="PT Sans"/>
                <a:cs typeface="PT Sans"/>
              </a:rPr>
              <a:t>감사합니다</a:t>
            </a:r>
            <a:endParaRPr lang="en-JM" sz="3200" b="0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3127" y="6257494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DESIGNDISTSRICT.COM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3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5679</TotalTime>
  <Words>172</Words>
  <Application>Microsoft Macintosh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Arduino Project 스마트 에어컨 리모컨</vt:lpstr>
      <vt:lpstr>Arduino Project 스마트 에어컨 리모컨 - 배경</vt:lpstr>
      <vt:lpstr>Arduino Project 스마트 에어컨 리모컨 – 기능 &amp; 원리</vt:lpstr>
      <vt:lpstr>Arduino Project 스마트 에어컨 리모컨 - 활용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DesignDistrict</dc:creator>
  <cp:lastModifiedBy>knuprime093</cp:lastModifiedBy>
  <cp:revision>164</cp:revision>
  <dcterms:created xsi:type="dcterms:W3CDTF">2013-05-01T16:39:18Z</dcterms:created>
  <dcterms:modified xsi:type="dcterms:W3CDTF">2017-10-14T07:33:22Z</dcterms:modified>
</cp:coreProperties>
</file>