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16"/>
  </p:notesMasterIdLst>
  <p:sldIdLst>
    <p:sldId id="266" r:id="rId2"/>
    <p:sldId id="388" r:id="rId3"/>
    <p:sldId id="389" r:id="rId4"/>
    <p:sldId id="396" r:id="rId5"/>
    <p:sldId id="395" r:id="rId6"/>
    <p:sldId id="390" r:id="rId7"/>
    <p:sldId id="397" r:id="rId8"/>
    <p:sldId id="398" r:id="rId9"/>
    <p:sldId id="391" r:id="rId10"/>
    <p:sldId id="392" r:id="rId11"/>
    <p:sldId id="402" r:id="rId12"/>
    <p:sldId id="403" r:id="rId13"/>
    <p:sldId id="393" r:id="rId14"/>
    <p:sldId id="283" r:id="rId15"/>
  </p:sldIdLst>
  <p:sldSz cx="9144000" cy="6858000" type="screen4x3"/>
  <p:notesSz cx="6858000" cy="9144000"/>
  <p:embeddedFontLst>
    <p:embeddedFont>
      <p:font typeface="배달의민족 한나" panose="020B0600000101010101" charset="-127"/>
      <p:regular r:id="rId17"/>
    </p:embeddedFont>
    <p:embeddedFont>
      <p:font typeface="HY중고딕" panose="02030600000101010101" pitchFamily="18" charset="-127"/>
      <p:regular r:id="rId18"/>
    </p:embeddedFont>
    <p:embeddedFont>
      <p:font typeface="나눔고딕" panose="020B0600000101010101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5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FF6E57"/>
    <a:srgbClr val="FFCC00"/>
    <a:srgbClr val="3B589E"/>
    <a:srgbClr val="CCFF33"/>
    <a:srgbClr val="99FF33"/>
    <a:srgbClr val="808000"/>
    <a:srgbClr val="996633"/>
    <a:srgbClr val="D8D148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13" autoAdjust="0"/>
    <p:restoredTop sz="95503" autoAdjust="0"/>
  </p:normalViewPr>
  <p:slideViewPr>
    <p:cSldViewPr>
      <p:cViewPr varScale="1">
        <p:scale>
          <a:sx n="249" d="100"/>
          <a:sy n="249" d="100"/>
        </p:scale>
        <p:origin x="3006" y="192"/>
      </p:cViewPr>
      <p:guideLst>
        <p:guide orient="horz" pos="2105"/>
        <p:guide pos="292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201" d="100"/>
          <a:sy n="201" d="100"/>
        </p:scale>
        <p:origin x="696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B94-0700-4129-B962-090F41073E93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2AC76-1AD3-4B61-9DF4-CFE3E9C1F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53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2AC76-1AD3-4B61-9DF4-CFE3E9C1FB83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85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9"/>
          <p:cNvSpPr>
            <a:spLocks noGrp="1"/>
          </p:cNvSpPr>
          <p:nvPr>
            <p:ph type="body" sz="quarter" idx="15"/>
          </p:nvPr>
        </p:nvSpPr>
        <p:spPr>
          <a:xfrm>
            <a:off x="25200" y="182245"/>
            <a:ext cx="864000" cy="1447200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buNone/>
              <a:defRPr lang="ko-KR" altLang="en-US" sz="88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940145" y="407447"/>
            <a:ext cx="4464918" cy="50420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165304"/>
            <a:ext cx="2133600" cy="365125"/>
          </a:xfrm>
        </p:spPr>
        <p:txBody>
          <a:bodyPr/>
          <a:lstStyle/>
          <a:p>
            <a:fld id="{D844698F-5C06-4B7E-88FE-F10950551F59}" type="datetime1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165304"/>
            <a:ext cx="28956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876256" y="6149866"/>
            <a:ext cx="2133600" cy="396000"/>
          </a:xfrm>
        </p:spPr>
        <p:txBody>
          <a:bodyPr anchor="ctr"/>
          <a:lstStyle/>
          <a:p>
            <a:pPr algn="r"/>
            <a:fld id="{0CA98730-F09A-4C42-A685-E3C9564A3C82}" type="slidenum">
              <a:rPr lang="ko-KR" altLang="en-US" smtClean="0"/>
              <a:pPr algn="r"/>
              <a:t>‹#›</a:t>
            </a:fld>
            <a:endParaRPr lang="ko-KR" altLang="en-US" dirty="0"/>
          </a:p>
        </p:txBody>
      </p:sp>
      <p:sp>
        <p:nvSpPr>
          <p:cNvPr id="16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1331640" y="1052736"/>
            <a:ext cx="4248150" cy="437579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buNone/>
              <a:defRPr lang="ko-KR" alt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9"/>
          <p:cNvSpPr>
            <a:spLocks noGrp="1"/>
          </p:cNvSpPr>
          <p:nvPr>
            <p:ph type="body" sz="quarter" idx="15"/>
          </p:nvPr>
        </p:nvSpPr>
        <p:spPr>
          <a:xfrm>
            <a:off x="25200" y="182245"/>
            <a:ext cx="864000" cy="1447200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buNone/>
              <a:defRPr lang="ko-KR" altLang="en-US" sz="88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940145" y="407447"/>
            <a:ext cx="4464918" cy="50420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698F-5C06-4B7E-88FE-F10950551F59}" type="datetime1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876256" y="6149866"/>
            <a:ext cx="2133600" cy="396000"/>
          </a:xfrm>
        </p:spPr>
        <p:txBody>
          <a:bodyPr anchor="ctr"/>
          <a:lstStyle/>
          <a:p>
            <a:pPr algn="r"/>
            <a:fld id="{0CA98730-F09A-4C42-A685-E3C9564A3C82}" type="slidenum">
              <a:rPr lang="ko-KR" altLang="en-US" smtClean="0"/>
              <a:pPr algn="r"/>
              <a:t>‹#›</a:t>
            </a:fld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1331640" y="1052736"/>
            <a:ext cx="4248150" cy="437579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buNone/>
              <a:defRPr lang="ko-KR" alt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>
          <a:xfrm>
            <a:off x="395536" y="1772816"/>
            <a:ext cx="8208912" cy="417646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/>
            </a:lvl1pPr>
            <a:lvl2pPr marL="971550" indent="-514350">
              <a:buFont typeface="+mj-lt"/>
              <a:buAutoNum type="arabicPeriod"/>
              <a:defRPr sz="2400"/>
            </a:lvl2pPr>
            <a:lvl3pPr marL="1371600" indent="-457200">
              <a:buFont typeface="+mj-lt"/>
              <a:buAutoNum type="arabicParenR"/>
              <a:defRPr sz="1600"/>
            </a:lvl3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446416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4698F-5C06-4B7E-88FE-F10950551F59}" type="datetime1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16530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/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8748464" y="6361435"/>
            <a:ext cx="28803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02896" y="6237312"/>
            <a:ext cx="2133600" cy="2681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r"/>
            <a:fld id="{0CA98730-F09A-4C42-A685-E3C9564A3C82}" type="slidenum">
              <a:rPr lang="ko-KR" altLang="en-US" smtClean="0"/>
              <a:pPr algn="r"/>
              <a:t>‹#›</a:t>
            </a:fld>
            <a:endParaRPr lang="ko-KR" altLang="en-US" dirty="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 userDrawn="1"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4"/>
          <p:cNvSpPr txBox="1">
            <a:spLocks/>
          </p:cNvSpPr>
          <p:nvPr/>
        </p:nvSpPr>
        <p:spPr>
          <a:xfrm>
            <a:off x="228832" y="1268760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창의 융합 설계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3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-Lesson 05</a:t>
            </a:r>
            <a:endParaRPr lang="ko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Shape 55"/>
          <p:cNvSpPr txBox="1">
            <a:spLocks/>
          </p:cNvSpPr>
          <p:nvPr/>
        </p:nvSpPr>
        <p:spPr>
          <a:xfrm>
            <a:off x="311700" y="4437112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sz="2000" smtClean="0">
                <a:latin typeface="굴림" panose="020B0600000101010101" pitchFamily="50" charset="-127"/>
                <a:ea typeface="굴림" panose="020B0600000101010101" pitchFamily="50" charset="-127"/>
              </a:rPr>
              <a:t>정중화</a:t>
            </a:r>
          </a:p>
          <a:p>
            <a:pPr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smtClean="0">
                <a:latin typeface="굴림" panose="020B0600000101010101" pitchFamily="50" charset="-127"/>
                <a:ea typeface="굴림" panose="020B0600000101010101" pitchFamily="50" charset="-127"/>
              </a:rPr>
              <a:t>godopu16@gmail.com</a:t>
            </a:r>
            <a:endParaRPr 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940144" y="407447"/>
            <a:ext cx="6512176" cy="504205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언어를 활용하여 </a:t>
            </a:r>
            <a:r>
              <a:rPr lang="en-US" altLang="ko-KR" dirty="0" smtClean="0"/>
              <a:t>Serial </a:t>
            </a:r>
            <a:r>
              <a:rPr lang="ko-KR" altLang="en-US" dirty="0" smtClean="0"/>
              <a:t>통신 해보기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/>
              <a:t> </a:t>
            </a:r>
            <a:r>
              <a:rPr lang="en-US" altLang="ko-KR" dirty="0" smtClean="0"/>
              <a:t>Code (write)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590" y="1844824"/>
            <a:ext cx="4414821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98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940144" y="407447"/>
            <a:ext cx="6512176" cy="504205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언어를 활용하여 </a:t>
            </a:r>
            <a:r>
              <a:rPr lang="en-US" altLang="ko-KR" dirty="0" smtClean="0"/>
              <a:t>Serial </a:t>
            </a:r>
            <a:r>
              <a:rPr lang="ko-KR" altLang="en-US" dirty="0" smtClean="0"/>
              <a:t>통신 해보기</a:t>
            </a:r>
            <a:endParaRPr lang="ko-KR" altLang="en-US" dirty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1331640" y="1052736"/>
            <a:ext cx="4248150" cy="437579"/>
          </a:xfrm>
        </p:spPr>
        <p:txBody>
          <a:bodyPr/>
          <a:lstStyle/>
          <a:p>
            <a:r>
              <a:rPr lang="en-US" altLang="ko-KR" dirty="0" smtClean="0"/>
              <a:t>Arduino </a:t>
            </a:r>
            <a:r>
              <a:rPr lang="en-US" altLang="ko-KR" dirty="0" smtClean="0"/>
              <a:t>code (write)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2233612"/>
            <a:ext cx="55435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61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940144" y="407447"/>
            <a:ext cx="6512176" cy="504205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언어를 활용하여 </a:t>
            </a:r>
            <a:r>
              <a:rPr lang="en-US" altLang="ko-KR" dirty="0" smtClean="0"/>
              <a:t>Serial </a:t>
            </a:r>
            <a:r>
              <a:rPr lang="ko-KR" altLang="en-US" dirty="0" smtClean="0"/>
              <a:t>통신 해보기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/>
              <a:t> </a:t>
            </a:r>
            <a:r>
              <a:rPr lang="en-US" altLang="ko-KR" dirty="0" smtClean="0"/>
              <a:t>Code (read)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374" y="1700808"/>
            <a:ext cx="3865252" cy="484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22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940144" y="407447"/>
            <a:ext cx="6512176" cy="504205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추가문제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구성도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564904"/>
            <a:ext cx="8331845" cy="301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63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39827" y="3153494"/>
            <a:ext cx="3096344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End.</a:t>
            </a:r>
            <a:endParaRPr lang="ko-KR" altLang="en-US" sz="44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107504" y="548680"/>
            <a:ext cx="4464918" cy="504205"/>
          </a:xfrm>
        </p:spPr>
        <p:txBody>
          <a:bodyPr>
            <a:noAutofit/>
          </a:bodyPr>
          <a:lstStyle/>
          <a:p>
            <a:r>
              <a:rPr lang="en-US" altLang="ko-KR" sz="4400" dirty="0" smtClean="0"/>
              <a:t>To do</a:t>
            </a:r>
            <a:endParaRPr lang="ko-KR" altLang="en-US" sz="440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조도 센서를 활용한 빛의 세기 측정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LCD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출력해보기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C</a:t>
            </a:r>
            <a:r>
              <a:rPr lang="ko-KR" altLang="en-US" dirty="0" smtClean="0"/>
              <a:t>언어를 활용하여 </a:t>
            </a:r>
            <a:r>
              <a:rPr lang="en-US" altLang="ko-KR" dirty="0" smtClean="0"/>
              <a:t>Serial </a:t>
            </a:r>
            <a:r>
              <a:rPr lang="ko-KR" altLang="en-US" dirty="0" smtClean="0"/>
              <a:t>통신 해보기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solidFill>
                  <a:srgbClr val="FF0000"/>
                </a:solidFill>
              </a:rPr>
              <a:t>추가문제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24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940144" y="407447"/>
            <a:ext cx="5576071" cy="504205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/>
              <a:t>조도 </a:t>
            </a:r>
            <a:r>
              <a:rPr lang="ko-KR" altLang="en-US" smtClean="0"/>
              <a:t>센서를 활용한 빛의 세기 측정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조도 센서 </a:t>
            </a:r>
            <a:r>
              <a:rPr lang="en-US" altLang="ko-KR" dirty="0" smtClean="0"/>
              <a:t>(Illuminance Sensor)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64" y="2636912"/>
            <a:ext cx="2857500" cy="26003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39952" y="206084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dirty="0"/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4427984" y="1772816"/>
            <a:ext cx="4392488" cy="4536504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ko-KR" altLang="en-US" sz="1800" dirty="0" smtClean="0"/>
              <a:t>조도 센서 </a:t>
            </a:r>
            <a:r>
              <a:rPr lang="en-US" altLang="ko-KR" sz="1800" dirty="0" smtClean="0"/>
              <a:t>(illuminance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sensor)</a:t>
            </a:r>
          </a:p>
          <a:p>
            <a:pPr lvl="1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1200" dirty="0" smtClean="0"/>
              <a:t>빛의 양을 측정하는 센서</a:t>
            </a:r>
            <a:endParaRPr lang="en-US" altLang="ko-KR" sz="1200" dirty="0" smtClean="0"/>
          </a:p>
          <a:p>
            <a:pPr lvl="2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000" dirty="0" smtClean="0"/>
              <a:t>일몰 때 가로등이 자동으로 켜지는 것 또한 이 센서를 활용함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227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940144" y="407447"/>
            <a:ext cx="5576071" cy="504205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/>
              <a:t>조도 </a:t>
            </a:r>
            <a:r>
              <a:rPr lang="ko-KR" altLang="en-US" smtClean="0"/>
              <a:t>센서를 활용한 빛의 세기 측정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회로도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39952" y="206084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1"/>
          <a:stretch/>
        </p:blipFill>
        <p:spPr>
          <a:xfrm rot="10800000">
            <a:off x="1331640" y="1844824"/>
            <a:ext cx="5904656" cy="445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38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940144" y="407447"/>
            <a:ext cx="5576071" cy="504205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/>
              <a:t>조도 </a:t>
            </a:r>
            <a:r>
              <a:rPr lang="ko-KR" altLang="en-US" smtClean="0"/>
              <a:t>센서를 활용한 빛의 세기 측정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Arduino code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39952" y="206084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844824"/>
            <a:ext cx="5351792" cy="447387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979712" y="3933056"/>
            <a:ext cx="360007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02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940144" y="407447"/>
            <a:ext cx="5576071" cy="504205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LCD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출력해보기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LCD (Liquid Crystal Display)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40" y="3284984"/>
            <a:ext cx="2982975" cy="1339404"/>
          </a:xfrm>
          <a:prstGeom prst="rect">
            <a:avLst/>
          </a:prstGeom>
        </p:spPr>
      </p:pic>
      <p:sp>
        <p:nvSpPr>
          <p:cNvPr id="6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4427984" y="1772816"/>
            <a:ext cx="4392488" cy="4536504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 smtClean="0"/>
              <a:t>LCD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(Liquid Crystal Display)</a:t>
            </a:r>
          </a:p>
          <a:p>
            <a:pPr lvl="1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1200" dirty="0" smtClean="0"/>
              <a:t>모니터 역할을 수행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354956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940144" y="407447"/>
            <a:ext cx="5576071" cy="504205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LCD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출력해보기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회로도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6"/>
          <a:stretch/>
        </p:blipFill>
        <p:spPr>
          <a:xfrm>
            <a:off x="425686" y="2060848"/>
            <a:ext cx="7264400" cy="1944216"/>
          </a:xfrm>
          <a:prstGeom prst="rect">
            <a:avLst/>
          </a:prstGeom>
        </p:spPr>
      </p:pic>
      <p:sp>
        <p:nvSpPr>
          <p:cNvPr id="9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5940152" y="4293096"/>
            <a:ext cx="2520280" cy="21602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 smtClean="0"/>
              <a:t>GND – GND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 smtClean="0">
                <a:solidFill>
                  <a:srgbClr val="FF0000"/>
                </a:solidFill>
              </a:rPr>
              <a:t>VCC – 5V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 smtClean="0">
                <a:solidFill>
                  <a:srgbClr val="00B050"/>
                </a:solidFill>
              </a:rPr>
              <a:t>SDA – Digital 20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 smtClean="0">
                <a:solidFill>
                  <a:srgbClr val="FFC000"/>
                </a:solidFill>
              </a:rPr>
              <a:t>SCL – Digital 21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94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940144" y="407447"/>
            <a:ext cx="5576071" cy="504205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LCD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출력 해보기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Arduino code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15" y="1772816"/>
            <a:ext cx="7103973" cy="468052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43608" y="2492896"/>
            <a:ext cx="698477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81112" y="3403724"/>
            <a:ext cx="14466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59632" y="3619748"/>
            <a:ext cx="2232248" cy="246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3648" y="5445224"/>
            <a:ext cx="100811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816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940144" y="407447"/>
            <a:ext cx="6512176" cy="504205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언어를 활용하여 </a:t>
            </a:r>
            <a:r>
              <a:rPr lang="en-US" altLang="ko-KR" dirty="0" smtClean="0"/>
              <a:t>Serial </a:t>
            </a:r>
            <a:r>
              <a:rPr lang="ko-KR" altLang="en-US" dirty="0" smtClean="0"/>
              <a:t>통신 해보기</a:t>
            </a:r>
            <a:endParaRPr lang="ko-KR" altLang="en-US" dirty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1331640" y="1052736"/>
            <a:ext cx="4248150" cy="437579"/>
          </a:xfrm>
        </p:spPr>
        <p:txBody>
          <a:bodyPr/>
          <a:lstStyle/>
          <a:p>
            <a:r>
              <a:rPr lang="en-US" altLang="ko-KR" dirty="0" smtClean="0"/>
              <a:t>Arduino </a:t>
            </a:r>
            <a:r>
              <a:rPr lang="en-US" altLang="ko-KR" dirty="0" smtClean="0"/>
              <a:t>code (read)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30" y="1916832"/>
            <a:ext cx="8350436" cy="432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75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172</Words>
  <Application>Microsoft Office PowerPoint</Application>
  <PresentationFormat>화면 슬라이드 쇼(4:3)</PresentationFormat>
  <Paragraphs>55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배달의민족 한나</vt:lpstr>
      <vt:lpstr>Arial</vt:lpstr>
      <vt:lpstr>굴림</vt:lpstr>
      <vt:lpstr>HY중고딕</vt:lpstr>
      <vt:lpstr>Wingdings</vt:lpstr>
      <vt:lpstr>나눔고딕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JoongHwa Jung</cp:lastModifiedBy>
  <cp:revision>216</cp:revision>
  <dcterms:created xsi:type="dcterms:W3CDTF">2014-05-20T10:28:00Z</dcterms:created>
  <dcterms:modified xsi:type="dcterms:W3CDTF">2017-10-26T05:01:33Z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1033-10.2.0.5820</vt:lpwstr>
  </property>
</Properties>
</file>