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60" r:id="rId3"/>
    <p:sldId id="262" r:id="rId4"/>
    <p:sldId id="261" r:id="rId5"/>
    <p:sldId id="263" r:id="rId6"/>
    <p:sldId id="264" r:id="rId7"/>
    <p:sldId id="259" r:id="rId8"/>
    <p:sldId id="258" r:id="rId9"/>
  </p:sldIdLst>
  <p:sldSz cx="12192000" cy="6858000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6D48-BC28-407F-9713-3907500F38A7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E6A3B-E4B5-40C8-ACE0-12863F220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972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D7AB-A8B8-4618-8038-5461A66DCB8E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809-FB3A-47CC-A7C9-D5E34B5C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8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D7AB-A8B8-4618-8038-5461A66DCB8E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809-FB3A-47CC-A7C9-D5E34B5C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5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D7AB-A8B8-4618-8038-5461A66DCB8E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809-FB3A-47CC-A7C9-D5E34B5C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5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D7AB-A8B8-4618-8038-5461A66DCB8E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809-FB3A-47CC-A7C9-D5E34B5C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7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D7AB-A8B8-4618-8038-5461A66DCB8E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809-FB3A-47CC-A7C9-D5E34B5C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D7AB-A8B8-4618-8038-5461A66DCB8E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809-FB3A-47CC-A7C9-D5E34B5C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D7AB-A8B8-4618-8038-5461A66DCB8E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809-FB3A-47CC-A7C9-D5E34B5C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D7AB-A8B8-4618-8038-5461A66DCB8E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809-FB3A-47CC-A7C9-D5E34B5C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D7AB-A8B8-4618-8038-5461A66DCB8E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809-FB3A-47CC-A7C9-D5E34B5C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4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D7AB-A8B8-4618-8038-5461A66DCB8E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809-FB3A-47CC-A7C9-D5E34B5C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7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D7AB-A8B8-4618-8038-5461A66DCB8E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3809-FB3A-47CC-A7C9-D5E34B5C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1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D7AB-A8B8-4618-8038-5461A66DCB8E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3809-FB3A-47CC-A7C9-D5E34B5C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6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ingw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296562"/>
            <a:ext cx="9054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웹사이트를 방문해서 </a:t>
            </a:r>
            <a:r>
              <a:rPr lang="en-US" altLang="ko-KR" dirty="0" err="1"/>
              <a:t>MinGW</a:t>
            </a:r>
            <a:r>
              <a:rPr lang="en-US" altLang="ko-KR" dirty="0"/>
              <a:t> Installation Manager</a:t>
            </a:r>
            <a:r>
              <a:rPr lang="ko-KR" altLang="en-US" dirty="0"/>
              <a:t>를 다운로드 받습니다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Http://mingw.org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034" y="1426416"/>
            <a:ext cx="7879312" cy="510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296562"/>
            <a:ext cx="998549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 smtClean="0"/>
              <a:t>빨간 네모박스 부분을 체크한 후 </a:t>
            </a:r>
            <a:r>
              <a:rPr lang="en-US" altLang="ko-KR" dirty="0" smtClean="0"/>
              <a:t>Installation -&gt; Apply changes </a:t>
            </a:r>
            <a:r>
              <a:rPr lang="ko-KR" altLang="en-US" dirty="0" smtClean="0"/>
              <a:t>를 눌러 설치해줍니다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sz="1400" dirty="0" smtClean="0"/>
              <a:t>-&gt; </a:t>
            </a:r>
            <a:r>
              <a:rPr lang="ko-KR" altLang="en-US" sz="1400" dirty="0" smtClean="0"/>
              <a:t>버전 별로 </a:t>
            </a:r>
            <a:r>
              <a:rPr lang="en-US" altLang="ko-KR" sz="1400" dirty="0" err="1" smtClean="0"/>
              <a:t>fortran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class 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dll</a:t>
            </a:r>
            <a:r>
              <a:rPr lang="ko-KR" altLang="en-US" sz="1400" dirty="0" smtClean="0"/>
              <a:t>이 없는 경우도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그냥 </a:t>
            </a:r>
            <a:r>
              <a:rPr lang="en-US" altLang="ko-KR" sz="1400" dirty="0" err="1" smtClean="0"/>
              <a:t>fortran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이라 적힌 것은 모두 체크 후 설치해주세요</a:t>
            </a:r>
            <a:endParaRPr lang="en-US" altLang="ko-KR" sz="1400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73" y="1710624"/>
            <a:ext cx="7677764" cy="415722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291914" y="3023285"/>
            <a:ext cx="230659" cy="774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91914" y="2273643"/>
            <a:ext cx="230659" cy="288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66885" y="3023285"/>
            <a:ext cx="370088" cy="774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3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470" y="296562"/>
            <a:ext cx="112366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 smtClean="0"/>
              <a:t>MinGW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변수를 잡아 줍니다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z="1600" dirty="0" smtClean="0"/>
              <a:t>(</a:t>
            </a:r>
            <a:r>
              <a:rPr lang="ko-KR" altLang="en-US" sz="1600" dirty="0" smtClean="0"/>
              <a:t>제어판에 들어가기 위해서 </a:t>
            </a:r>
            <a:r>
              <a:rPr lang="en-US" altLang="ko-KR" sz="1600" dirty="0" smtClean="0"/>
              <a:t>ctrl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alt </a:t>
            </a:r>
            <a:r>
              <a:rPr lang="ko-KR" altLang="en-US" sz="1600" dirty="0" smtClean="0"/>
              <a:t>사이에 있는 </a:t>
            </a:r>
            <a:r>
              <a:rPr lang="ko-KR" altLang="en-US" sz="1600" dirty="0" err="1" smtClean="0"/>
              <a:t>윈도우키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키를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동시에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눌러주신</a:t>
            </a:r>
            <a:r>
              <a:rPr lang="ko-KR" altLang="en-US" sz="1600" dirty="0" smtClean="0"/>
              <a:t> 후 </a:t>
            </a:r>
            <a:r>
              <a:rPr lang="en-US" altLang="ko-KR" sz="1600" dirty="0" smtClean="0"/>
              <a:t>“control”</a:t>
            </a:r>
            <a:r>
              <a:rPr lang="ko-KR" altLang="en-US" sz="1600" dirty="0" smtClean="0"/>
              <a:t>을 입력해주세요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제어판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시스템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고급 시스템 설정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고급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환경변수 클릭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endParaRPr lang="en-US" altLang="ko-KR" sz="1600" i="1" dirty="0"/>
          </a:p>
          <a:p>
            <a:pPr lvl="1"/>
            <a:endParaRPr lang="en-US" altLang="ko-KR" i="1" dirty="0"/>
          </a:p>
          <a:p>
            <a:pPr lvl="1"/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958420" y="2657375"/>
            <a:ext cx="4814116" cy="2713022"/>
            <a:chOff x="342771" y="1455780"/>
            <a:chExt cx="4814116" cy="271302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771" y="1455780"/>
              <a:ext cx="4814116" cy="271302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54227" y="2248930"/>
              <a:ext cx="626076" cy="1070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86" y="1705232"/>
            <a:ext cx="4355995" cy="48470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282901" y="5494637"/>
            <a:ext cx="1606379" cy="411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470" y="296562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endParaRPr lang="en-US" altLang="ko-KR" i="1" dirty="0"/>
          </a:p>
          <a:p>
            <a:pPr lvl="1"/>
            <a:endParaRPr lang="en-US" altLang="ko-KR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26050" y="980649"/>
            <a:ext cx="4472737" cy="4233902"/>
            <a:chOff x="-883766" y="980649"/>
            <a:chExt cx="4472737" cy="423390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l="-25417" r="25417"/>
            <a:stretch/>
          </p:blipFill>
          <p:spPr>
            <a:xfrm>
              <a:off x="-883766" y="980649"/>
              <a:ext cx="4472737" cy="4233902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69557" y="1705232"/>
              <a:ext cx="2677297" cy="1812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44130" y="2429815"/>
              <a:ext cx="667265" cy="2392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884519" y="980649"/>
            <a:ext cx="5019675" cy="4886325"/>
            <a:chOff x="4574703" y="980649"/>
            <a:chExt cx="5019675" cy="488632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4703" y="980649"/>
              <a:ext cx="5019675" cy="488632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8612660" y="1465988"/>
              <a:ext cx="877329" cy="2392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6104238" y="1639330"/>
            <a:ext cx="1556951" cy="551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578811" y="1801511"/>
            <a:ext cx="195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새로 만들기를 눌러 추가해주세요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470" y="296562"/>
            <a:ext cx="4429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en-US" altLang="ko-KR" i="1" dirty="0"/>
          </a:p>
          <a:p>
            <a:r>
              <a:rPr lang="en-US" altLang="ko-KR" dirty="0" smtClean="0"/>
              <a:t>	1) </a:t>
            </a:r>
            <a:r>
              <a:rPr lang="en-US" altLang="ko-KR" dirty="0" smtClean="0">
                <a:hlinkClick r:id="rId2"/>
              </a:rPr>
              <a:t>www.oracle.com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r>
              <a:rPr lang="en-US" altLang="ko-KR" i="1" dirty="0"/>
              <a:t>	</a:t>
            </a:r>
            <a:r>
              <a:rPr lang="en-US" altLang="ko-KR" dirty="0" smtClean="0"/>
              <a:t>2) Download -&gt; Java Download</a:t>
            </a:r>
            <a:endParaRPr lang="en-US" altLang="ko-KR" i="1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20" y="1486590"/>
            <a:ext cx="7328762" cy="42599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99935" y="2018272"/>
            <a:ext cx="453082" cy="17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719" y="577338"/>
            <a:ext cx="5863714" cy="340840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861814" y="2718488"/>
            <a:ext cx="779208" cy="156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328" y="3284286"/>
            <a:ext cx="5958914" cy="3463739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171934" y="5601729"/>
            <a:ext cx="848497" cy="82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9470" y="296562"/>
            <a:ext cx="2592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JAVA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i="1" dirty="0"/>
              <a:t>	</a:t>
            </a:r>
            <a:r>
              <a:rPr lang="en-US" altLang="ko-KR" i="1" dirty="0" smtClean="0"/>
              <a:t>-JDK </a:t>
            </a:r>
            <a:r>
              <a:rPr lang="ko-KR" altLang="en-US" i="1" dirty="0" smtClean="0"/>
              <a:t>다운로드</a:t>
            </a:r>
            <a:endParaRPr lang="en-US" altLang="ko-KR" i="1" dirty="0"/>
          </a:p>
          <a:p>
            <a:r>
              <a:rPr lang="en-US" altLang="ko-KR" dirty="0" smtClean="0"/>
              <a:t>	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621824"/>
            <a:ext cx="7243731" cy="42105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83915" y="3830594"/>
            <a:ext cx="494270" cy="337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41" y="2377644"/>
            <a:ext cx="7048866" cy="409729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27092" y="4003589"/>
            <a:ext cx="164757" cy="15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41492" y="4860324"/>
            <a:ext cx="667265" cy="82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296562"/>
            <a:ext cx="974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이클립스 설치 </a:t>
            </a:r>
            <a:endParaRPr lang="en-US" altLang="ko-KR" dirty="0"/>
          </a:p>
          <a:p>
            <a:r>
              <a:rPr lang="en-US" altLang="ko-KR" dirty="0" smtClean="0"/>
              <a:t>	- </a:t>
            </a:r>
            <a:r>
              <a:rPr lang="en-US" altLang="ko-KR" dirty="0" smtClean="0">
                <a:hlinkClick r:id="rId2"/>
              </a:rPr>
              <a:t>www.eclipse.org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방문하여 </a:t>
            </a:r>
            <a:r>
              <a:rPr lang="en-US" altLang="ko-KR" dirty="0" smtClean="0"/>
              <a:t>Eclipse for Parallel Application Developers </a:t>
            </a:r>
            <a:r>
              <a:rPr lang="ko-KR" altLang="en-US" dirty="0" smtClean="0"/>
              <a:t>다운로드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605" y="918305"/>
            <a:ext cx="8638676" cy="56060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48216" y="2899719"/>
            <a:ext cx="4497860" cy="947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r="71230"/>
          <a:stretch/>
        </p:blipFill>
        <p:spPr>
          <a:xfrm>
            <a:off x="8969460" y="3778468"/>
            <a:ext cx="1257818" cy="59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470" y="296562"/>
            <a:ext cx="298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Fortran </a:t>
            </a:r>
            <a:r>
              <a:rPr lang="ko-KR" altLang="en-US" dirty="0" smtClean="0"/>
              <a:t>프로젝트 만들기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02" y="2003727"/>
            <a:ext cx="3959915" cy="38204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416" y="815546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Ctrl + N -&gt; Fortran -&gt; Fortran Project -&gt; </a:t>
            </a:r>
            <a:r>
              <a:rPr lang="ko-KR" altLang="en-US" sz="1600" dirty="0" smtClean="0"/>
              <a:t>프로젝트 이름 입력 </a:t>
            </a:r>
            <a:r>
              <a:rPr lang="en-US" altLang="ko-KR" sz="1600" dirty="0" smtClean="0"/>
              <a:t>-&gt; Executable(Gnu Fortran on windows) </a:t>
            </a:r>
            <a:r>
              <a:rPr lang="ko-KR" altLang="en-US" sz="1600" dirty="0" smtClean="0"/>
              <a:t>클릭 </a:t>
            </a:r>
            <a:r>
              <a:rPr lang="en-US" altLang="ko-KR" sz="1600" dirty="0" smtClean="0"/>
              <a:t>-&gt; </a:t>
            </a:r>
          </a:p>
          <a:p>
            <a:r>
              <a:rPr lang="en-US" altLang="ko-KR" sz="1600" dirty="0" smtClean="0"/>
              <a:t>GCC Fortran </a:t>
            </a:r>
            <a:r>
              <a:rPr lang="ko-KR" altLang="en-US" sz="1600" dirty="0" smtClean="0"/>
              <a:t>클릭 </a:t>
            </a:r>
            <a:r>
              <a:rPr lang="en-US" altLang="ko-KR" sz="1600" dirty="0" smtClean="0"/>
              <a:t>-&gt; Finish </a:t>
            </a:r>
            <a:r>
              <a:rPr lang="ko-KR" altLang="en-US" sz="1600" dirty="0" smtClean="0"/>
              <a:t>클릭 </a:t>
            </a:r>
            <a:r>
              <a:rPr lang="en-US" altLang="ko-KR" sz="1600" dirty="0" smtClean="0"/>
              <a:t>-&gt; ctrl + N -&gt; Fortran Source File </a:t>
            </a:r>
            <a:r>
              <a:rPr lang="ko-KR" altLang="en-US" sz="1600" dirty="0" smtClean="0"/>
              <a:t>을 클릭하여 소스파일을 생성합니다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858" y="2003727"/>
            <a:ext cx="3169855" cy="39390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90984" y="2660822"/>
            <a:ext cx="1458097" cy="214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39213" y="4604952"/>
            <a:ext cx="1458097" cy="140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63213" y="3599934"/>
            <a:ext cx="525911" cy="140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00381" y="3913940"/>
            <a:ext cx="822473" cy="130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71230"/>
          <a:stretch/>
        </p:blipFill>
        <p:spPr>
          <a:xfrm>
            <a:off x="8017989" y="2003727"/>
            <a:ext cx="1257818" cy="590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51094" y="2003727"/>
            <a:ext cx="195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프로젝트 하위에 소스파일이 있어야 합니다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08326" y="3324479"/>
            <a:ext cx="3995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주의 사항</a:t>
            </a:r>
            <a:r>
              <a:rPr lang="en-US" altLang="ko-KR" sz="1200" dirty="0" smtClean="0">
                <a:solidFill>
                  <a:srgbClr val="FF0000"/>
                </a:solidFill>
              </a:rPr>
              <a:t>!!</a:t>
            </a:r>
          </a:p>
          <a:p>
            <a:pPr marL="228600" indent="-228600">
              <a:buAutoNum type="arabicParenR"/>
            </a:pPr>
            <a:r>
              <a:rPr lang="en-US" altLang="ko-KR" sz="1200" dirty="0" smtClean="0">
                <a:solidFill>
                  <a:srgbClr val="FF0000"/>
                </a:solidFill>
              </a:rPr>
              <a:t>Source file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의 이름은 항상 </a:t>
            </a:r>
            <a:r>
              <a:rPr lang="en-US" altLang="ko-KR" sz="1200" dirty="0" smtClean="0">
                <a:solidFill>
                  <a:srgbClr val="FF0000"/>
                </a:solidFill>
              </a:rPr>
              <a:t>.f90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 끝나야 합니다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228600" indent="-228600">
              <a:buAutoNum type="arabicParenR"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marL="228600" indent="-228600">
              <a:buAutoNum type="arabicParenR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arenR"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marL="228600" indent="-228600">
              <a:buAutoNum type="arabicParenR"/>
            </a:pPr>
            <a:endParaRPr lang="en-US" altLang="ko-KR" sz="1200" i="1" dirty="0">
              <a:solidFill>
                <a:srgbClr val="FF0000"/>
              </a:solidFill>
            </a:endParaRPr>
          </a:p>
          <a:p>
            <a:pPr marL="228600" indent="-228600">
              <a:buAutoNum type="arabicParenR"/>
            </a:pPr>
            <a:r>
              <a:rPr lang="en-US" altLang="ko-KR" sz="1200" dirty="0" smtClean="0">
                <a:solidFill>
                  <a:srgbClr val="FF0000"/>
                </a:solidFill>
              </a:rPr>
              <a:t>Source file </a:t>
            </a:r>
            <a:r>
              <a:rPr lang="ko-KR" altLang="en-US" sz="1200" dirty="0" smtClean="0">
                <a:solidFill>
                  <a:srgbClr val="FF0000"/>
                </a:solidFill>
              </a:rPr>
              <a:t>이름의 </a:t>
            </a:r>
            <a:r>
              <a:rPr lang="en-US" altLang="ko-KR" sz="1200" dirty="0" smtClean="0">
                <a:solidFill>
                  <a:srgbClr val="FF0000"/>
                </a:solidFill>
              </a:rPr>
              <a:t>.f90</a:t>
            </a:r>
            <a:r>
              <a:rPr lang="ko-KR" altLang="en-US" sz="1200" dirty="0" smtClean="0">
                <a:solidFill>
                  <a:srgbClr val="FF0000"/>
                </a:solidFill>
              </a:rPr>
              <a:t>을 제외한 나머지 이름과 소스코드 내용상의 </a:t>
            </a:r>
            <a:r>
              <a:rPr lang="en-US" altLang="ko-KR" sz="1200" dirty="0" smtClean="0">
                <a:solidFill>
                  <a:srgbClr val="FF0000"/>
                </a:solidFill>
              </a:rPr>
              <a:t>program name </a:t>
            </a:r>
            <a:r>
              <a:rPr lang="ko-KR" altLang="en-US" sz="12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name </a:t>
            </a:r>
            <a:r>
              <a:rPr lang="ko-KR" altLang="en-US" sz="1200" dirty="0" smtClean="0">
                <a:solidFill>
                  <a:srgbClr val="FF0000"/>
                </a:solidFill>
              </a:rPr>
              <a:t>과는 같은 이름을 가지고 있어야합니다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9840096" y="4143632"/>
            <a:ext cx="2430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r="71230"/>
          <a:stretch/>
        </p:blipFill>
        <p:spPr>
          <a:xfrm>
            <a:off x="8017989" y="5218457"/>
            <a:ext cx="1257818" cy="5905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9931" y="5247801"/>
            <a:ext cx="2371988" cy="906278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 flipV="1">
            <a:off x="8589232" y="5568778"/>
            <a:ext cx="322562" cy="82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0041283" y="5609749"/>
            <a:ext cx="322562" cy="82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0235516" y="5979935"/>
            <a:ext cx="322562" cy="82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5918" y="6253761"/>
            <a:ext cx="92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PPT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다운로드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URL </a:t>
            </a:r>
            <a:r>
              <a:rPr lang="en-US" altLang="ko-KR" sz="2400" b="1" dirty="0">
                <a:solidFill>
                  <a:srgbClr val="FF0000"/>
                </a:solidFill>
              </a:rPr>
              <a:t>: http://me2.do/GM7u3yVv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203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JoongHwa Jung</dc:creator>
  <cp:lastModifiedBy>JoongHwa Jung</cp:lastModifiedBy>
  <cp:revision>14</cp:revision>
  <cp:lastPrinted>2016-03-14T07:35:40Z</cp:lastPrinted>
  <dcterms:created xsi:type="dcterms:W3CDTF">2016-03-06T08:46:40Z</dcterms:created>
  <dcterms:modified xsi:type="dcterms:W3CDTF">2016-03-15T00:52:16Z</dcterms:modified>
</cp:coreProperties>
</file>