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8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7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0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7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1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2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3" y="184450"/>
            <a:ext cx="10048875" cy="6505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29" y="2222929"/>
            <a:ext cx="4029075" cy="32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047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5" y="264383"/>
            <a:ext cx="8315325" cy="489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795" y="4029203"/>
            <a:ext cx="3609975" cy="2638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060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7" y="276353"/>
            <a:ext cx="6943725" cy="526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845" y="3838832"/>
            <a:ext cx="2749507" cy="2587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28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4" y="271204"/>
            <a:ext cx="7905750" cy="534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261" y="3396820"/>
            <a:ext cx="3009900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930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실습과제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Fibonacci </a:t>
            </a:r>
            <a:r>
              <a:rPr lang="ko-KR" altLang="en-US" dirty="0"/>
              <a:t>수열은 다음의 정수들로 시작한다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1, 1, 2, 3, 5, 8. 13. 21</a:t>
            </a:r>
            <a:br>
              <a:rPr lang="en-US" altLang="ko-KR" dirty="0"/>
            </a:br>
            <a:r>
              <a:rPr lang="ko-KR" altLang="en-US" dirty="0"/>
              <a:t>여기서 처음 두 수 다음의 각각의 수들은 이전의 두수의 합이다</a:t>
            </a:r>
            <a:r>
              <a:rPr lang="en-US" altLang="ko-KR" dirty="0"/>
              <a:t>. </a:t>
            </a:r>
            <a:r>
              <a:rPr lang="ko-KR" altLang="en-US" dirty="0"/>
              <a:t>양의 정수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입력받아서</a:t>
            </a:r>
            <a:r>
              <a:rPr lang="ko-KR" altLang="en-US" dirty="0"/>
              <a:t> 처음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Fibonacci </a:t>
            </a:r>
            <a:r>
              <a:rPr lang="ko-KR" altLang="en-US" dirty="0"/>
              <a:t>수열을 출력하는 프로그램을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55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9" y="1134890"/>
            <a:ext cx="5410200" cy="4752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543" y="3673689"/>
            <a:ext cx="3124200" cy="2657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484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3.3 실습과제1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JoongHwa Jung</dc:creator>
  <cp:lastModifiedBy>JoongHwa Jung</cp:lastModifiedBy>
  <cp:revision>5</cp:revision>
  <dcterms:created xsi:type="dcterms:W3CDTF">2016-04-03T06:35:39Z</dcterms:created>
  <dcterms:modified xsi:type="dcterms:W3CDTF">2016-04-03T07:44:56Z</dcterms:modified>
</cp:coreProperties>
</file>