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900E-34AF-479A-AE06-C737450D749F}" type="datetimeFigureOut">
              <a:rPr lang="ko-KR" altLang="en-US" smtClean="0"/>
              <a:t>2016-04-03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8D28-DC41-44D4-A541-0A6A5B50A9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297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900E-34AF-479A-AE06-C737450D749F}" type="datetimeFigureOut">
              <a:rPr lang="ko-KR" altLang="en-US" smtClean="0"/>
              <a:t>2016-04-03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8D28-DC41-44D4-A541-0A6A5B50A9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410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900E-34AF-479A-AE06-C737450D749F}" type="datetimeFigureOut">
              <a:rPr lang="ko-KR" altLang="en-US" smtClean="0"/>
              <a:t>2016-04-03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8D28-DC41-44D4-A541-0A6A5B50A9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080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900E-34AF-479A-AE06-C737450D749F}" type="datetimeFigureOut">
              <a:rPr lang="ko-KR" altLang="en-US" smtClean="0"/>
              <a:t>2016-04-03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8D28-DC41-44D4-A541-0A6A5B50A9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843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900E-34AF-479A-AE06-C737450D749F}" type="datetimeFigureOut">
              <a:rPr lang="ko-KR" altLang="en-US" smtClean="0"/>
              <a:t>2016-04-03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8D28-DC41-44D4-A541-0A6A5B50A9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670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900E-34AF-479A-AE06-C737450D749F}" type="datetimeFigureOut">
              <a:rPr lang="ko-KR" altLang="en-US" smtClean="0"/>
              <a:t>2016-04-03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8D28-DC41-44D4-A541-0A6A5B50A9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603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900E-34AF-479A-AE06-C737450D749F}" type="datetimeFigureOut">
              <a:rPr lang="ko-KR" altLang="en-US" smtClean="0"/>
              <a:t>2016-04-03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8D28-DC41-44D4-A541-0A6A5B50A9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677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900E-34AF-479A-AE06-C737450D749F}" type="datetimeFigureOut">
              <a:rPr lang="ko-KR" altLang="en-US" smtClean="0"/>
              <a:t>2016-04-03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8D28-DC41-44D4-A541-0A6A5B50A9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175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900E-34AF-479A-AE06-C737450D749F}" type="datetimeFigureOut">
              <a:rPr lang="ko-KR" altLang="en-US" smtClean="0"/>
              <a:t>2016-04-03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8D28-DC41-44D4-A541-0A6A5B50A9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19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900E-34AF-479A-AE06-C737450D749F}" type="datetimeFigureOut">
              <a:rPr lang="ko-KR" altLang="en-US" smtClean="0"/>
              <a:t>2016-04-03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8D28-DC41-44D4-A541-0A6A5B50A9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018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900E-34AF-479A-AE06-C737450D749F}" type="datetimeFigureOut">
              <a:rPr lang="ko-KR" altLang="en-US" smtClean="0"/>
              <a:t>2016-04-03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8D28-DC41-44D4-A541-0A6A5B50A9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258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1900E-34AF-479A-AE06-C737450D749F}" type="datetimeFigureOut">
              <a:rPr lang="ko-KR" altLang="en-US" smtClean="0"/>
              <a:t>2016-04-03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C8D28-DC41-44D4-A541-0A6A5B50A9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422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26" y="609470"/>
            <a:ext cx="7019925" cy="48482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2268" y="2676525"/>
            <a:ext cx="2657475" cy="21145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90477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475" y="770238"/>
            <a:ext cx="7162800" cy="34194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554" y="4189713"/>
            <a:ext cx="2971800" cy="21526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40603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51" y="294503"/>
            <a:ext cx="8543925" cy="6400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6644" y="294503"/>
            <a:ext cx="2876550" cy="63436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92879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870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21" y="461962"/>
            <a:ext cx="8524875" cy="59340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9998" y="5274019"/>
            <a:ext cx="1724025" cy="8572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44845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9911" y="5355883"/>
            <a:ext cx="1724025" cy="8572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515" y="1549485"/>
            <a:ext cx="84963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051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JoongHwa Jung</dc:creator>
  <cp:lastModifiedBy>JoongHwa Jung</cp:lastModifiedBy>
  <cp:revision>9</cp:revision>
  <dcterms:created xsi:type="dcterms:W3CDTF">2016-04-03T06:35:39Z</dcterms:created>
  <dcterms:modified xsi:type="dcterms:W3CDTF">2016-04-03T12:06:53Z</dcterms:modified>
</cp:coreProperties>
</file>