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78B7864-6379-4BDA-A831-AEB8F100DBA1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E1D34E4A-D8BB-4800-827C-71FD1E8EA8A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851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864-6379-4BDA-A831-AEB8F100DBA1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4E4A-D8BB-4800-827C-71FD1E8EA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88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864-6379-4BDA-A831-AEB8F100DBA1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4E4A-D8BB-4800-827C-71FD1E8EA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2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864-6379-4BDA-A831-AEB8F100DBA1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4E4A-D8BB-4800-827C-71FD1E8EA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99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864-6379-4BDA-A831-AEB8F100DBA1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4E4A-D8BB-4800-827C-71FD1E8EA8A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28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864-6379-4BDA-A831-AEB8F100DBA1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4E4A-D8BB-4800-827C-71FD1E8EA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65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864-6379-4BDA-A831-AEB8F100DBA1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4E4A-D8BB-4800-827C-71FD1E8EA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51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864-6379-4BDA-A831-AEB8F100DBA1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4E4A-D8BB-4800-827C-71FD1E8EA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6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864-6379-4BDA-A831-AEB8F100DBA1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4E4A-D8BB-4800-827C-71FD1E8EA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13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864-6379-4BDA-A831-AEB8F100DBA1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4E4A-D8BB-4800-827C-71FD1E8EA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89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864-6379-4BDA-A831-AEB8F100DBA1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4E4A-D8BB-4800-827C-71FD1E8EA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0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78B7864-6379-4BDA-A831-AEB8F100DBA1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E1D34E4A-D8BB-4800-827C-71FD1E8EA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60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11E4A-342E-42F2-8AE9-55E158E9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961534"/>
            <a:ext cx="9418320" cy="2575874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ru-RU" sz="4400" b="1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Сетевая игра </a:t>
            </a:r>
            <a:br>
              <a:rPr lang="ru-RU" sz="44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</a:br>
            <a:r>
              <a:rPr lang="ru-RU" sz="4400" b="1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Камень-ножницы-бумага</a:t>
            </a:r>
            <a:b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FBC86E-8DD5-4A4D-8A37-46A738C45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4894" y="5603662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Предмет: ОС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Боговаров Арсений гр.9091</a:t>
            </a:r>
          </a:p>
        </p:txBody>
      </p:sp>
    </p:spTree>
    <p:extLst>
      <p:ext uri="{BB962C8B-B14F-4D97-AF65-F5344CB8AC3E}">
        <p14:creationId xmlns:p14="http://schemas.microsoft.com/office/powerpoint/2010/main" val="114992937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67A6D-467E-4416-B9A9-7CEB3503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94" y="758952"/>
            <a:ext cx="9418320" cy="4041648"/>
          </a:xfrm>
        </p:spPr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  <a:br>
              <a:rPr lang="ru-RU" dirty="0"/>
            </a:br>
            <a:br>
              <a:rPr lang="ru-RU" dirty="0"/>
            </a:br>
            <a:r>
              <a:rPr lang="ru-RU" sz="2800" dirty="0"/>
              <a:t>Суть игры: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2409CD-F0D3-4A41-9ED9-91F2B7C9A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1FE8E3-DAD5-4173-9CB2-99C85EC02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199" y="0"/>
            <a:ext cx="35866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549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67A6D-467E-4416-B9A9-7CEB3503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92" y="0"/>
            <a:ext cx="9418320" cy="1058159"/>
          </a:xfrm>
        </p:spPr>
        <p:txBody>
          <a:bodyPr>
            <a:normAutofit/>
          </a:bodyPr>
          <a:lstStyle/>
          <a:p>
            <a:r>
              <a:rPr lang="ru-RU" sz="4800" dirty="0">
                <a:effectLst/>
                <a:latin typeface="Times New Roman" panose="02020603050405020304" pitchFamily="18" charset="0"/>
                <a:ea typeface="Andale Sans UI"/>
              </a:rPr>
              <a:t>Постановка задачи</a:t>
            </a:r>
            <a:endParaRPr lang="ru-RU" sz="4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2409CD-F0D3-4A41-9ED9-91F2B7C9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787" y="1520073"/>
            <a:ext cx="9418320" cy="45413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ru-RU" sz="180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</a:rPr>
              <a:t>Под операционной системой семейства Unix/Linux, на языке С++</a:t>
            </a:r>
            <a:endParaRPr lang="ru-RU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Два игрока</a:t>
            </a: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Реализация сетевой части – протокол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TCP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 и сокеты,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</a:rPr>
              <a:t>предоставляемых системной библиотекой &lt;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</a:rPr>
              <a:t>sys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</a:rPr>
              <a:t>/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</a:rPr>
              <a:t>socket.h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</a:rPr>
              <a:t>клиент-серверная модель</a:t>
            </a: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</a:rPr>
              <a:t>Функции, реализованные в игре:</a:t>
            </a:r>
          </a:p>
          <a:p>
            <a:pPr marL="800100" lvl="1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kern="15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Подключение двух игроков</a:t>
            </a:r>
            <a:endParaRPr lang="ru-RU" kern="150" dirty="0">
              <a:solidFill>
                <a:schemeClr val="tx1">
                  <a:lumMod val="85000"/>
                </a:schemeClr>
              </a:solidFill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kern="15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Возможность для игроков совершать ходы не зависимо друг от друга</a:t>
            </a:r>
            <a:endParaRPr lang="ru-RU" kern="150" dirty="0">
              <a:solidFill>
                <a:schemeClr val="tx1">
                  <a:lumMod val="85000"/>
                </a:schemeClr>
              </a:solidFill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kern="15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Консольный интерфейс для ввода хода</a:t>
            </a:r>
            <a:endParaRPr lang="ru-RU" kern="150" dirty="0">
              <a:solidFill>
                <a:schemeClr val="tx1">
                  <a:lumMod val="85000"/>
                </a:schemeClr>
              </a:solidFill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endParaRPr lang="ru-RU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398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67A6D-467E-4416-B9A9-7CEB3503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92" y="0"/>
            <a:ext cx="9418320" cy="1058159"/>
          </a:xfrm>
        </p:spPr>
        <p:txBody>
          <a:bodyPr>
            <a:normAutofit/>
          </a:bodyPr>
          <a:lstStyle/>
          <a:p>
            <a:r>
              <a:rPr lang="ru-RU" sz="4800" dirty="0">
                <a:effectLst/>
                <a:latin typeface="Times New Roman" panose="02020603050405020304" pitchFamily="18" charset="0"/>
                <a:ea typeface="Andale Sans UI"/>
              </a:rPr>
              <a:t>Реализация проекта</a:t>
            </a:r>
            <a:endParaRPr lang="ru-RU" sz="4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2409CD-F0D3-4A41-9ED9-91F2B7C9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787" y="1274976"/>
            <a:ext cx="9418320" cy="45413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</a:rPr>
              <a:t>Программный интерфейс сервера</a:t>
            </a:r>
          </a:p>
          <a:p>
            <a:r>
              <a:rPr lang="ru-RU" sz="1800" kern="15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     </a:t>
            </a:r>
            <a:r>
              <a:rPr lang="ru-RU" sz="1800" kern="15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Для целей обмена информацией между клиентом и сервером: </a:t>
            </a:r>
          </a:p>
          <a:p>
            <a:r>
              <a:rPr lang="ru-RU" sz="1800" kern="15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0 — код начала игры</a:t>
            </a:r>
          </a:p>
          <a:p>
            <a:r>
              <a:rPr lang="ru-RU" sz="1800" kern="15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1 — код победы</a:t>
            </a:r>
          </a:p>
          <a:p>
            <a:r>
              <a:rPr lang="ru-RU" sz="1800" kern="15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2 — код поражения</a:t>
            </a:r>
          </a:p>
          <a:p>
            <a:r>
              <a:rPr lang="ru-RU" sz="1800" kern="15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3 — код ничьей.</a:t>
            </a:r>
          </a:p>
          <a:p>
            <a:r>
              <a:rPr lang="ru-RU" sz="1800" kern="15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     Также от клиента ожидаются коды: </a:t>
            </a:r>
          </a:p>
          <a:p>
            <a:r>
              <a:rPr lang="ru-RU" sz="1800" kern="15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1 — продолжение</a:t>
            </a:r>
          </a:p>
          <a:p>
            <a:r>
              <a:rPr lang="ru-RU" sz="1800" kern="15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2 — прекращение</a:t>
            </a:r>
            <a:endParaRPr lang="ru-RU" sz="1800" kern="150" dirty="0">
              <a:solidFill>
                <a:schemeClr val="tx1">
                  <a:lumMod val="85000"/>
                </a:schemeClr>
              </a:solidFill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endParaRPr lang="ru-RU" sz="2400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8598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67A6D-467E-4416-B9A9-7CEB3503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92" y="0"/>
            <a:ext cx="9418320" cy="1058159"/>
          </a:xfrm>
        </p:spPr>
        <p:txBody>
          <a:bodyPr>
            <a:normAutofit/>
          </a:bodyPr>
          <a:lstStyle/>
          <a:p>
            <a:r>
              <a:rPr lang="ru-RU" sz="4800" dirty="0">
                <a:effectLst/>
                <a:latin typeface="Times New Roman" panose="02020603050405020304" pitchFamily="18" charset="0"/>
                <a:ea typeface="Andale Sans UI"/>
              </a:rPr>
              <a:t>Пример работы</a:t>
            </a:r>
            <a:endParaRPr lang="ru-RU" sz="4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2409CD-F0D3-4A41-9ED9-91F2B7C9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786" y="1058159"/>
            <a:ext cx="9418320" cy="45413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Запуск сервера</a:t>
            </a:r>
          </a:p>
          <a:p>
            <a:pPr marL="342900" indent="-342900">
              <a:buFontTx/>
              <a:buChar char="-"/>
            </a:pPr>
            <a:endParaRPr lang="ru-RU" sz="2400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ru-RU" sz="2400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ru-RU" sz="2400" dirty="0">
              <a:solidFill>
                <a:schemeClr val="tx1">
                  <a:lumMod val="85000"/>
                </a:schemeClr>
              </a:solidFill>
            </a:endParaRPr>
          </a:p>
          <a:p>
            <a:endParaRPr lang="ru-RU" sz="2400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Выполнение</a:t>
            </a:r>
          </a:p>
          <a:p>
            <a:pPr marL="342900" indent="-342900">
              <a:buFontTx/>
              <a:buChar char="-"/>
            </a:pPr>
            <a:endParaRPr lang="ru-RU" dirty="0"/>
          </a:p>
          <a:p>
            <a:endParaRPr lang="ru-RU" dirty="0"/>
          </a:p>
        </p:txBody>
      </p:sp>
      <p:pic>
        <p:nvPicPr>
          <p:cNvPr id="4" name="Графический объект1">
            <a:extLst>
              <a:ext uri="{FF2B5EF4-FFF2-40B4-BE49-F238E27FC236}">
                <a16:creationId xmlns:a16="http://schemas.microsoft.com/office/drawing/2014/main" id="{8E2546BD-CACF-444C-8960-D2C8A207F0BD}"/>
              </a:ext>
            </a:extLst>
          </p:cNvPr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0198" y="1547193"/>
            <a:ext cx="6119495" cy="2236470"/>
          </a:xfrm>
          <a:prstGeom prst="rect">
            <a:avLst/>
          </a:prstGeom>
        </p:spPr>
      </p:pic>
      <p:pic>
        <p:nvPicPr>
          <p:cNvPr id="5" name="Графический объект5">
            <a:extLst>
              <a:ext uri="{FF2B5EF4-FFF2-40B4-BE49-F238E27FC236}">
                <a16:creationId xmlns:a16="http://schemas.microsoft.com/office/drawing/2014/main" id="{BE3F6E20-3E03-4C77-B6D0-4DD18613BA81}"/>
              </a:ext>
            </a:extLst>
          </p:cNvPr>
          <p:cNvPicPr/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0426" y="4675173"/>
            <a:ext cx="2756535" cy="1068705"/>
          </a:xfrm>
          <a:prstGeom prst="rect">
            <a:avLst/>
          </a:prstGeom>
        </p:spPr>
      </p:pic>
      <p:pic>
        <p:nvPicPr>
          <p:cNvPr id="6" name="Графический объект6">
            <a:extLst>
              <a:ext uri="{FF2B5EF4-FFF2-40B4-BE49-F238E27FC236}">
                <a16:creationId xmlns:a16="http://schemas.microsoft.com/office/drawing/2014/main" id="{1D6F7652-00B3-4EC7-A9CE-8F9F8AC463F9}"/>
              </a:ext>
            </a:extLst>
          </p:cNvPr>
          <p:cNvPicPr/>
          <p:nvPr/>
        </p:nvPicPr>
        <p:blipFill>
          <a:blip r:embed="rId4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16666" y="4714225"/>
            <a:ext cx="555244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483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67A6D-467E-4416-B9A9-7CEB3503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92" y="0"/>
            <a:ext cx="9418320" cy="1058159"/>
          </a:xfrm>
        </p:spPr>
        <p:txBody>
          <a:bodyPr>
            <a:normAutofit/>
          </a:bodyPr>
          <a:lstStyle/>
          <a:p>
            <a:r>
              <a:rPr lang="ru-RU" sz="4800" dirty="0">
                <a:effectLst/>
                <a:latin typeface="Times New Roman" panose="02020603050405020304" pitchFamily="18" charset="0"/>
                <a:ea typeface="Andale Sans UI"/>
              </a:rPr>
              <a:t>Пример работы</a:t>
            </a:r>
            <a:endParaRPr lang="ru-RU" sz="4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2409CD-F0D3-4A41-9ED9-91F2B7C9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786" y="1058159"/>
            <a:ext cx="9418320" cy="45413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Выполнение ходов</a:t>
            </a:r>
          </a:p>
          <a:p>
            <a:pPr marL="342900" indent="-342900">
              <a:buFontTx/>
              <a:buChar char="-"/>
            </a:pPr>
            <a:endParaRPr lang="ru-RU" sz="2400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ru-RU" sz="2400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ru-RU" sz="2400" dirty="0">
              <a:solidFill>
                <a:schemeClr val="tx1">
                  <a:lumMod val="85000"/>
                </a:schemeClr>
              </a:solidFill>
            </a:endParaRPr>
          </a:p>
          <a:p>
            <a:endParaRPr lang="ru-RU" sz="2400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ru-RU" dirty="0"/>
          </a:p>
          <a:p>
            <a:endParaRPr lang="ru-RU" dirty="0"/>
          </a:p>
        </p:txBody>
      </p:sp>
      <p:pic>
        <p:nvPicPr>
          <p:cNvPr id="7" name="Графический объект8">
            <a:extLst>
              <a:ext uri="{FF2B5EF4-FFF2-40B4-BE49-F238E27FC236}">
                <a16:creationId xmlns:a16="http://schemas.microsoft.com/office/drawing/2014/main" id="{3FA89E47-1DE7-48AE-8EF4-05277F5D7710}"/>
              </a:ext>
            </a:extLst>
          </p:cNvPr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3154" y="1614487"/>
            <a:ext cx="5067800" cy="2379706"/>
          </a:xfrm>
          <a:prstGeom prst="rect">
            <a:avLst/>
          </a:prstGeom>
        </p:spPr>
      </p:pic>
      <p:pic>
        <p:nvPicPr>
          <p:cNvPr id="8" name="Графический объект9">
            <a:extLst>
              <a:ext uri="{FF2B5EF4-FFF2-40B4-BE49-F238E27FC236}">
                <a16:creationId xmlns:a16="http://schemas.microsoft.com/office/drawing/2014/main" id="{56FC62FC-226D-4EAD-AD67-E040E1C47AF0}"/>
              </a:ext>
            </a:extLst>
          </p:cNvPr>
          <p:cNvPicPr/>
          <p:nvPr/>
        </p:nvPicPr>
        <p:blipFill rotWithShape="1"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44" b="16367"/>
          <a:stretch/>
        </p:blipFill>
        <p:spPr bwMode="auto">
          <a:xfrm>
            <a:off x="5959284" y="1614487"/>
            <a:ext cx="5281930" cy="2377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897068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56</TotalTime>
  <Words>144</Words>
  <Application>Microsoft Office PowerPoint</Application>
  <PresentationFormat>Широкоэкранный</PresentationFormat>
  <Paragraphs>38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Times New Roman</vt:lpstr>
      <vt:lpstr>Wingdings 2</vt:lpstr>
      <vt:lpstr>Вид</vt:lpstr>
      <vt:lpstr>Сетевая игра  Камень-ножницы-бумага </vt:lpstr>
      <vt:lpstr>Введение  Суть игры:   </vt:lpstr>
      <vt:lpstr>Постановка задачи</vt:lpstr>
      <vt:lpstr>Реализация проекта</vt:lpstr>
      <vt:lpstr>Пример работы</vt:lpstr>
      <vt:lpstr>Пример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Сетевая игра  Камень-ножницы-бумага </dc:title>
  <dc:creator>Арсений Боговаров</dc:creator>
  <cp:lastModifiedBy>Арсений Боговаров</cp:lastModifiedBy>
  <cp:revision>1</cp:revision>
  <dcterms:created xsi:type="dcterms:W3CDTF">2021-09-22T20:45:14Z</dcterms:created>
  <dcterms:modified xsi:type="dcterms:W3CDTF">2021-09-22T21:41:53Z</dcterms:modified>
</cp:coreProperties>
</file>