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5E73C-6766-462F-9B4A-A616F7DBE78D}" v="342" dt="2023-06-20T02:05:17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5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9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1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1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5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7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15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nsolas"/>
              </a:rPr>
              <a:t>Spring Quarter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 MVC 7 Project</a:t>
            </a:r>
          </a:p>
          <a:p>
            <a:r>
              <a:rPr lang="en-US" dirty="0">
                <a:cs typeface="Calibri"/>
              </a:rPr>
              <a:t>By</a:t>
            </a:r>
          </a:p>
          <a:p>
            <a:r>
              <a:rPr lang="en-US" dirty="0">
                <a:cs typeface="Calibri"/>
              </a:rPr>
              <a:t>Yoshua Gilbert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453C-5280-60EF-59C1-82A2EA27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Learn MVC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F6FD-848B-CCF7-6128-5D624BD9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MVC 7 is the latest iteration of </a:t>
            </a:r>
            <a:r>
              <a:rPr lang="en-US" dirty="0" err="1">
                <a:cs typeface="Calibri"/>
              </a:rPr>
              <a:t>ASP.Net</a:t>
            </a:r>
            <a:r>
              <a:rPr lang="en-US" dirty="0">
                <a:cs typeface="Calibri"/>
              </a:rPr>
              <a:t> Core MVC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 needed a project to refresh my knowledge of developing web applications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 wanted a challenge</a:t>
            </a:r>
          </a:p>
        </p:txBody>
      </p:sp>
    </p:spTree>
    <p:extLst>
      <p:ext uri="{BB962C8B-B14F-4D97-AF65-F5344CB8AC3E}">
        <p14:creationId xmlns:p14="http://schemas.microsoft.com/office/powerpoint/2010/main" val="34618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3D9F-8001-0E85-9723-613BA554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36EB-51B8-B7A3-F3E4-6E00D744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Learned a lot about MVC 7 and Bootstrap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Project is very close to being fully functional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Online classes proved a very good review</a:t>
            </a:r>
          </a:p>
        </p:txBody>
      </p:sp>
    </p:spTree>
    <p:extLst>
      <p:ext uri="{BB962C8B-B14F-4D97-AF65-F5344CB8AC3E}">
        <p14:creationId xmlns:p14="http://schemas.microsoft.com/office/powerpoint/2010/main" val="15672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5C61-4970-5D89-9786-C3BE563F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891D-1795-0E8F-E183-1E393A82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was difficult finding good, free resources online for MVC 7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While nearly complete, the project is not complete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Why is it so hard to store an image in T-SQL</a:t>
            </a:r>
          </a:p>
        </p:txBody>
      </p:sp>
    </p:spTree>
    <p:extLst>
      <p:ext uri="{BB962C8B-B14F-4D97-AF65-F5344CB8AC3E}">
        <p14:creationId xmlns:p14="http://schemas.microsoft.com/office/powerpoint/2010/main" val="292273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D331-7492-AE66-8559-C96CC682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4CC9-AD88-4D3B-31CA-CCD5B64E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cs typeface="Calibri"/>
              </a:rPr>
              <a:t>I am going to finish this project, it has been </a:t>
            </a:r>
            <a:r>
              <a:rPr lang="en-US">
                <a:cs typeface="Calibri"/>
              </a:rPr>
              <a:t>fun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Finally broke through about 2 ½ years of coders writer's block (coding </a:t>
            </a:r>
            <a:r>
              <a:rPr lang="en-US">
                <a:cs typeface="Calibri"/>
              </a:rPr>
              <a:t>block?)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Have a great summer!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7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Spring Quarter 2023</vt:lpstr>
      <vt:lpstr>Learn MVC 7</vt:lpstr>
      <vt:lpstr>The Good</vt:lpstr>
      <vt:lpstr>The Bad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</cp:revision>
  <dcterms:created xsi:type="dcterms:W3CDTF">2023-06-19T23:56:42Z</dcterms:created>
  <dcterms:modified xsi:type="dcterms:W3CDTF">2023-06-20T22:43:13Z</dcterms:modified>
</cp:coreProperties>
</file>