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Col>
    <a:la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lastRow>
    <a:fir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Col>
    <a:la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lastRow>
    <a:fir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Col>
    <a:la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lastRow>
    <a:fir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2F2F2"/>
          </a:solidFill>
        </a:fill>
      </a:tcStyle>
    </a:band2H>
    <a:firstCol>
      <a:tcTxStyle b="on" i="off">
        <a:fontRef idx="major">
          <a:srgbClr val="F2F2F2"/>
        </a:fontRef>
        <a:srgbClr val="F2F2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2F2F2"/>
          </a:solidFill>
        </a:fill>
      </a:tcStyle>
    </a:lastRow>
    <a:firstRow>
      <a:tcTxStyle b="on" i="off">
        <a:fontRef idx="major">
          <a:srgbClr val="F2F2F2"/>
        </a:fontRef>
        <a:srgbClr val="F2F2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Col>
    <a:la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lastRow>
    <a:firstRow>
      <a:tcTxStyle b="on" i="off">
        <a:fontRef idx="maj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제목 슬라이드">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제목 및 세로 텍스트">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세로 제목 및 텍스트">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제목 및 내용">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구역 머리글">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0">
              <a:buSzTx/>
              <a:buFontTx/>
              <a:buNone/>
              <a:defRPr sz="2400"/>
            </a:lvl1pPr>
            <a:lvl2pPr marL="0" indent="0">
              <a:buSzTx/>
              <a:buFontTx/>
              <a:buNone/>
              <a:defRPr sz="2400"/>
            </a:lvl2pPr>
            <a:lvl3pPr marL="0" indent="0">
              <a:buSzTx/>
              <a:buFontTx/>
              <a:buNone/>
              <a:defRPr sz="2400"/>
            </a:lvl3pPr>
            <a:lvl4pPr marL="0" indent="0">
              <a:buSzTx/>
              <a:buFontTx/>
              <a:buNone/>
              <a:defRPr sz="2400"/>
            </a:lvl4pPr>
            <a:lvl5pPr marL="0" indent="0">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콘텐츠 2개">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비교">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텍스트 개체 틀 4"/>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제목만">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빈 화면">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캡션 있는 콘텐츠">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텍스트 개체 틀 3"/>
          <p:cNvSpPr/>
          <p:nvPr>
            <p:ph type="body" sz="quarter" idx="13"/>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캡션 있는 그림">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그림 개체 틀 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9"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43AAC2"/>
          </a:solidFill>
          <a:uFillTx/>
          <a:latin typeface="+mj-lt"/>
          <a:ea typeface="+mj-ea"/>
          <a:cs typeface="+mj-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4E4E4E"/>
          </a:solidFill>
          <a:uFillTx/>
          <a:latin typeface="+mj-lt"/>
          <a:ea typeface="+mj-ea"/>
          <a:cs typeface="+mj-cs"/>
          <a:sym typeface="맑은 고딕"/>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모서리가 둥근 직사각형 12"/>
          <p:cNvSpPr/>
          <p:nvPr/>
        </p:nvSpPr>
        <p:spPr>
          <a:xfrm rot="18900000">
            <a:off x="7646961" y="1133372"/>
            <a:ext cx="1654960" cy="1596443"/>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13" name="TextBox 2"/>
          <p:cNvSpPr txBox="1"/>
          <p:nvPr/>
        </p:nvSpPr>
        <p:spPr>
          <a:xfrm>
            <a:off x="2457449" y="2071122"/>
            <a:ext cx="2662641"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solidFill>
                  <a:srgbClr val="6D6D6D"/>
                </a:solidFill>
                <a:latin typeface="나눔스퀘어 Light"/>
                <a:ea typeface="나눔스퀘어 Light"/>
                <a:cs typeface="나눔스퀘어 Light"/>
                <a:sym typeface="나눔스퀘어 Light"/>
              </a:defRPr>
            </a:lvl1pPr>
          </a:lstStyle>
          <a:p>
            <a:pPr/>
            <a:r>
              <a:t>python final project</a:t>
            </a:r>
          </a:p>
        </p:txBody>
      </p:sp>
      <p:sp>
        <p:nvSpPr>
          <p:cNvPr id="114" name="TextBox 4"/>
          <p:cNvSpPr txBox="1"/>
          <p:nvPr/>
        </p:nvSpPr>
        <p:spPr>
          <a:xfrm>
            <a:off x="1414647" y="2627010"/>
            <a:ext cx="3117969" cy="1158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7000">
                <a:solidFill>
                  <a:srgbClr val="43AAC2"/>
                </a:solidFill>
                <a:latin typeface="나눔스퀘어 ExtraBold"/>
                <a:ea typeface="나눔스퀘어 ExtraBold"/>
                <a:cs typeface="나눔스퀘어 ExtraBold"/>
                <a:sym typeface="나눔스퀘어 ExtraBold"/>
              </a:defRPr>
            </a:lvl1pPr>
          </a:lstStyle>
          <a:p>
            <a:pPr/>
            <a:r>
              <a:t>Fortnite</a:t>
            </a:r>
          </a:p>
        </p:txBody>
      </p:sp>
      <p:sp>
        <p:nvSpPr>
          <p:cNvPr id="115" name="TextBox 5"/>
          <p:cNvSpPr txBox="1"/>
          <p:nvPr/>
        </p:nvSpPr>
        <p:spPr>
          <a:xfrm>
            <a:off x="737927" y="3292190"/>
            <a:ext cx="3084544" cy="1158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7000">
                <a:solidFill>
                  <a:srgbClr val="43AAC2"/>
                </a:solidFill>
                <a:latin typeface="나눔스퀘어 ExtraBold"/>
                <a:ea typeface="나눔스퀘어 ExtraBold"/>
                <a:cs typeface="나눔스퀘어 ExtraBold"/>
                <a:sym typeface="나눔스퀘어 ExtraBold"/>
              </a:defRPr>
            </a:lvl1pPr>
          </a:lstStyle>
          <a:p>
            <a:pPr/>
            <a:r>
              <a:t>Tracker</a:t>
            </a:r>
          </a:p>
        </p:txBody>
      </p:sp>
      <p:sp>
        <p:nvSpPr>
          <p:cNvPr id="116" name="모서리가 둥근 직사각형 7"/>
          <p:cNvSpPr/>
          <p:nvPr/>
        </p:nvSpPr>
        <p:spPr>
          <a:xfrm rot="18900000">
            <a:off x="9089997" y="4744625"/>
            <a:ext cx="863661" cy="833125"/>
          </a:xfrm>
          <a:prstGeom prst="roundRect">
            <a:avLst>
              <a:gd name="adj" fmla="val 50000"/>
            </a:avLst>
          </a:prstGeom>
          <a:solidFill>
            <a:srgbClr val="43AAC2">
              <a:alpha val="20000"/>
            </a:srgbClr>
          </a:solidFill>
          <a:ln w="12700">
            <a:miter lim="400000"/>
          </a:ln>
        </p:spPr>
        <p:txBody>
          <a:bodyPr lIns="45718" tIns="45718" rIns="45718" bIns="45718" anchor="ctr"/>
          <a:lstStyle/>
          <a:p>
            <a:pPr algn="ctr">
              <a:defRPr>
                <a:solidFill>
                  <a:srgbClr val="FFFFFF"/>
                </a:solidFill>
              </a:defRPr>
            </a:pPr>
          </a:p>
        </p:txBody>
      </p:sp>
      <p:sp>
        <p:nvSpPr>
          <p:cNvPr id="117" name="모서리가 둥근 직사각형 8"/>
          <p:cNvSpPr/>
          <p:nvPr/>
        </p:nvSpPr>
        <p:spPr>
          <a:xfrm rot="18900000">
            <a:off x="4550071" y="3567636"/>
            <a:ext cx="471626" cy="454951"/>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118" name="자유형 11"/>
          <p:cNvSpPr/>
          <p:nvPr/>
        </p:nvSpPr>
        <p:spPr>
          <a:xfrm rot="18900000">
            <a:off x="-353858" y="1185469"/>
            <a:ext cx="1006203" cy="984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63" y="1122"/>
                </a:moveTo>
                <a:cubicBezTo>
                  <a:pt x="20287" y="3292"/>
                  <a:pt x="21600" y="6291"/>
                  <a:pt x="21600" y="9604"/>
                </a:cubicBezTo>
                <a:cubicBezTo>
                  <a:pt x="21600" y="16229"/>
                  <a:pt x="16346" y="21600"/>
                  <a:pt x="9866" y="21600"/>
                </a:cubicBezTo>
                <a:lnTo>
                  <a:pt x="9006" y="21600"/>
                </a:lnTo>
                <a:cubicBezTo>
                  <a:pt x="5765" y="21600"/>
                  <a:pt x="2832" y="20257"/>
                  <a:pt x="708" y="18086"/>
                </a:cubicBezTo>
                <a:lnTo>
                  <a:pt x="0" y="17209"/>
                </a:lnTo>
                <a:lnTo>
                  <a:pt x="16833" y="0"/>
                </a:lnTo>
                <a:close/>
              </a:path>
            </a:pathLst>
          </a:custGeom>
          <a:solidFill>
            <a:srgbClr val="43AAC2">
              <a:alpha val="20000"/>
            </a:srgbClr>
          </a:solidFill>
          <a:ln w="12700">
            <a:miter lim="400000"/>
          </a:ln>
        </p:spPr>
        <p:txBody>
          <a:bodyPr lIns="45718" tIns="45718" rIns="45718" bIns="45718" anchor="ctr"/>
          <a:lstStyle/>
          <a:p>
            <a:pPr algn="ctr">
              <a:defRPr>
                <a:solidFill>
                  <a:srgbClr val="FFFFFF"/>
                </a:solidFill>
              </a:defRPr>
            </a:pPr>
          </a:p>
        </p:txBody>
      </p:sp>
      <p:sp>
        <p:nvSpPr>
          <p:cNvPr id="119" name="모서리가 둥근 직사각형 13"/>
          <p:cNvSpPr/>
          <p:nvPr/>
        </p:nvSpPr>
        <p:spPr>
          <a:xfrm rot="18900000">
            <a:off x="1769211" y="5216328"/>
            <a:ext cx="259765" cy="25058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20" name="직선 연결선 19"/>
          <p:cNvSpPr/>
          <p:nvPr/>
        </p:nvSpPr>
        <p:spPr>
          <a:xfrm>
            <a:off x="5265804" y="2120992"/>
            <a:ext cx="3" cy="360003"/>
          </a:xfrm>
          <a:prstGeom prst="line">
            <a:avLst/>
          </a:prstGeom>
          <a:ln w="76200">
            <a:solidFill>
              <a:srgbClr val="43AAC2"/>
            </a:solidFill>
            <a:miter/>
          </a:ln>
        </p:spPr>
        <p:txBody>
          <a:bodyPr lIns="45718" tIns="45718" rIns="45718" bIns="45718"/>
          <a:lstStyle/>
          <a:p>
            <a:pPr/>
          </a:p>
        </p:txBody>
      </p:sp>
      <p:pic>
        <p:nvPicPr>
          <p:cNvPr id="121" name="fortnite-battle-royale-starter-pack-skin-1096435-1280x0.png" descr="fortnite-battle-royale-starter-pack-skin-1096435-1280x0.png"/>
          <p:cNvPicPr>
            <a:picLocks noChangeAspect="1"/>
          </p:cNvPicPr>
          <p:nvPr/>
        </p:nvPicPr>
        <p:blipFill>
          <a:blip r:embed="rId2">
            <a:extLst/>
          </a:blip>
          <a:srcRect l="7707" t="2275" r="10619" b="4"/>
          <a:stretch>
            <a:fillRect/>
          </a:stretch>
        </p:blipFill>
        <p:spPr>
          <a:xfrm>
            <a:off x="5923997" y="401712"/>
            <a:ext cx="3722579" cy="6701386"/>
          </a:xfrm>
          <a:custGeom>
            <a:avLst/>
            <a:gdLst/>
            <a:ahLst/>
            <a:cxnLst>
              <a:cxn ang="0">
                <a:pos x="wd2" y="hd2"/>
              </a:cxn>
              <a:cxn ang="5400000">
                <a:pos x="wd2" y="hd2"/>
              </a:cxn>
              <a:cxn ang="10800000">
                <a:pos x="wd2" y="hd2"/>
              </a:cxn>
              <a:cxn ang="16200000">
                <a:pos x="wd2" y="hd2"/>
              </a:cxn>
            </a:cxnLst>
            <a:rect l="0" t="0" r="r" b="b"/>
            <a:pathLst>
              <a:path w="21566" h="21590" fill="norm" stroke="1" extrusionOk="0">
                <a:moveTo>
                  <a:pt x="10455" y="2"/>
                </a:moveTo>
                <a:cubicBezTo>
                  <a:pt x="10378" y="-10"/>
                  <a:pt x="10239" y="40"/>
                  <a:pt x="10091" y="130"/>
                </a:cubicBezTo>
                <a:cubicBezTo>
                  <a:pt x="9914" y="239"/>
                  <a:pt x="9726" y="297"/>
                  <a:pt x="9346" y="360"/>
                </a:cubicBezTo>
                <a:cubicBezTo>
                  <a:pt x="8974" y="421"/>
                  <a:pt x="8767" y="482"/>
                  <a:pt x="8576" y="591"/>
                </a:cubicBezTo>
                <a:cubicBezTo>
                  <a:pt x="8433" y="673"/>
                  <a:pt x="8353" y="748"/>
                  <a:pt x="8399" y="756"/>
                </a:cubicBezTo>
                <a:cubicBezTo>
                  <a:pt x="8550" y="784"/>
                  <a:pt x="8654" y="946"/>
                  <a:pt x="8705" y="1236"/>
                </a:cubicBezTo>
                <a:cubicBezTo>
                  <a:pt x="8753" y="1508"/>
                  <a:pt x="8743" y="1531"/>
                  <a:pt x="8530" y="1718"/>
                </a:cubicBezTo>
                <a:cubicBezTo>
                  <a:pt x="8275" y="1941"/>
                  <a:pt x="8067" y="1964"/>
                  <a:pt x="7912" y="1783"/>
                </a:cubicBezTo>
                <a:cubicBezTo>
                  <a:pt x="7844" y="1704"/>
                  <a:pt x="7778" y="1680"/>
                  <a:pt x="7673" y="1695"/>
                </a:cubicBezTo>
                <a:cubicBezTo>
                  <a:pt x="7593" y="1707"/>
                  <a:pt x="7545" y="1731"/>
                  <a:pt x="7567" y="1751"/>
                </a:cubicBezTo>
                <a:cubicBezTo>
                  <a:pt x="7588" y="1770"/>
                  <a:pt x="7545" y="1835"/>
                  <a:pt x="7473" y="1897"/>
                </a:cubicBezTo>
                <a:cubicBezTo>
                  <a:pt x="7400" y="1958"/>
                  <a:pt x="7342" y="2056"/>
                  <a:pt x="7342" y="2113"/>
                </a:cubicBezTo>
                <a:cubicBezTo>
                  <a:pt x="7342" y="2200"/>
                  <a:pt x="7303" y="2218"/>
                  <a:pt x="7102" y="2229"/>
                </a:cubicBezTo>
                <a:cubicBezTo>
                  <a:pt x="6944" y="2238"/>
                  <a:pt x="6863" y="2265"/>
                  <a:pt x="6863" y="2307"/>
                </a:cubicBezTo>
                <a:cubicBezTo>
                  <a:pt x="6863" y="2414"/>
                  <a:pt x="6566" y="2646"/>
                  <a:pt x="6429" y="2646"/>
                </a:cubicBezTo>
                <a:cubicBezTo>
                  <a:pt x="6328" y="2646"/>
                  <a:pt x="6307" y="2674"/>
                  <a:pt x="6332" y="2769"/>
                </a:cubicBezTo>
                <a:cubicBezTo>
                  <a:pt x="6350" y="2836"/>
                  <a:pt x="6412" y="2910"/>
                  <a:pt x="6468" y="2936"/>
                </a:cubicBezTo>
                <a:cubicBezTo>
                  <a:pt x="6530" y="2965"/>
                  <a:pt x="6569" y="3062"/>
                  <a:pt x="6569" y="3183"/>
                </a:cubicBezTo>
                <a:cubicBezTo>
                  <a:pt x="6569" y="3331"/>
                  <a:pt x="6597" y="3384"/>
                  <a:pt x="6677" y="3384"/>
                </a:cubicBezTo>
                <a:cubicBezTo>
                  <a:pt x="6811" y="3384"/>
                  <a:pt x="6967" y="3531"/>
                  <a:pt x="6868" y="3565"/>
                </a:cubicBezTo>
                <a:cubicBezTo>
                  <a:pt x="6782" y="3595"/>
                  <a:pt x="7048" y="3857"/>
                  <a:pt x="7197" y="3889"/>
                </a:cubicBezTo>
                <a:cubicBezTo>
                  <a:pt x="7283" y="3907"/>
                  <a:pt x="7270" y="3943"/>
                  <a:pt x="7123" y="4063"/>
                </a:cubicBezTo>
                <a:cubicBezTo>
                  <a:pt x="7023" y="4145"/>
                  <a:pt x="6919" y="4277"/>
                  <a:pt x="6895" y="4359"/>
                </a:cubicBezTo>
                <a:cubicBezTo>
                  <a:pt x="6827" y="4586"/>
                  <a:pt x="6806" y="4609"/>
                  <a:pt x="6626" y="4648"/>
                </a:cubicBezTo>
                <a:cubicBezTo>
                  <a:pt x="6458" y="4685"/>
                  <a:pt x="6020" y="4897"/>
                  <a:pt x="5845" y="5027"/>
                </a:cubicBezTo>
                <a:cubicBezTo>
                  <a:pt x="5765" y="5086"/>
                  <a:pt x="5772" y="5092"/>
                  <a:pt x="5895" y="5074"/>
                </a:cubicBezTo>
                <a:cubicBezTo>
                  <a:pt x="6074" y="5048"/>
                  <a:pt x="6367" y="5132"/>
                  <a:pt x="6328" y="5197"/>
                </a:cubicBezTo>
                <a:cubicBezTo>
                  <a:pt x="6312" y="5223"/>
                  <a:pt x="6218" y="5240"/>
                  <a:pt x="6118" y="5234"/>
                </a:cubicBezTo>
                <a:cubicBezTo>
                  <a:pt x="5875" y="5217"/>
                  <a:pt x="5616" y="5297"/>
                  <a:pt x="5284" y="5492"/>
                </a:cubicBezTo>
                <a:cubicBezTo>
                  <a:pt x="4943" y="5692"/>
                  <a:pt x="4847" y="5846"/>
                  <a:pt x="5008" y="5936"/>
                </a:cubicBezTo>
                <a:cubicBezTo>
                  <a:pt x="5113" y="5994"/>
                  <a:pt x="5108" y="6004"/>
                  <a:pt x="4946" y="6041"/>
                </a:cubicBezTo>
                <a:cubicBezTo>
                  <a:pt x="4717" y="6094"/>
                  <a:pt x="4435" y="6227"/>
                  <a:pt x="4435" y="6285"/>
                </a:cubicBezTo>
                <a:cubicBezTo>
                  <a:pt x="4435" y="6309"/>
                  <a:pt x="4328" y="6355"/>
                  <a:pt x="4196" y="6387"/>
                </a:cubicBezTo>
                <a:cubicBezTo>
                  <a:pt x="3990" y="6437"/>
                  <a:pt x="3980" y="6447"/>
                  <a:pt x="4125" y="6450"/>
                </a:cubicBezTo>
                <a:cubicBezTo>
                  <a:pt x="4217" y="6451"/>
                  <a:pt x="4415" y="6483"/>
                  <a:pt x="4566" y="6518"/>
                </a:cubicBezTo>
                <a:lnTo>
                  <a:pt x="4840" y="6580"/>
                </a:lnTo>
                <a:lnTo>
                  <a:pt x="4585" y="6702"/>
                </a:lnTo>
                <a:cubicBezTo>
                  <a:pt x="4309" y="6831"/>
                  <a:pt x="3954" y="6901"/>
                  <a:pt x="3573" y="6901"/>
                </a:cubicBezTo>
                <a:cubicBezTo>
                  <a:pt x="3294" y="6902"/>
                  <a:pt x="3285" y="6917"/>
                  <a:pt x="3481" y="7056"/>
                </a:cubicBezTo>
                <a:cubicBezTo>
                  <a:pt x="3562" y="7113"/>
                  <a:pt x="3628" y="7211"/>
                  <a:pt x="3628" y="7276"/>
                </a:cubicBezTo>
                <a:cubicBezTo>
                  <a:pt x="3628" y="7342"/>
                  <a:pt x="3669" y="7394"/>
                  <a:pt x="3720" y="7395"/>
                </a:cubicBezTo>
                <a:cubicBezTo>
                  <a:pt x="3771" y="7395"/>
                  <a:pt x="3892" y="7429"/>
                  <a:pt x="3989" y="7470"/>
                </a:cubicBezTo>
                <a:lnTo>
                  <a:pt x="4166" y="7547"/>
                </a:lnTo>
                <a:lnTo>
                  <a:pt x="3895" y="7620"/>
                </a:lnTo>
                <a:cubicBezTo>
                  <a:pt x="3746" y="7659"/>
                  <a:pt x="3589" y="7722"/>
                  <a:pt x="3550" y="7763"/>
                </a:cubicBezTo>
                <a:cubicBezTo>
                  <a:pt x="3511" y="7804"/>
                  <a:pt x="3418" y="7850"/>
                  <a:pt x="3343" y="7863"/>
                </a:cubicBezTo>
                <a:cubicBezTo>
                  <a:pt x="3269" y="7877"/>
                  <a:pt x="3169" y="7934"/>
                  <a:pt x="3122" y="7992"/>
                </a:cubicBezTo>
                <a:cubicBezTo>
                  <a:pt x="3064" y="8061"/>
                  <a:pt x="2997" y="8090"/>
                  <a:pt x="2922" y="8074"/>
                </a:cubicBezTo>
                <a:cubicBezTo>
                  <a:pt x="2698" y="8027"/>
                  <a:pt x="2206" y="8236"/>
                  <a:pt x="1945" y="8493"/>
                </a:cubicBezTo>
                <a:cubicBezTo>
                  <a:pt x="1708" y="8728"/>
                  <a:pt x="1347" y="9251"/>
                  <a:pt x="1347" y="9360"/>
                </a:cubicBezTo>
                <a:cubicBezTo>
                  <a:pt x="1347" y="9434"/>
                  <a:pt x="1292" y="9498"/>
                  <a:pt x="1200" y="9530"/>
                </a:cubicBezTo>
                <a:cubicBezTo>
                  <a:pt x="976" y="9608"/>
                  <a:pt x="997" y="9734"/>
                  <a:pt x="1327" y="10374"/>
                </a:cubicBezTo>
                <a:cubicBezTo>
                  <a:pt x="1448" y="10608"/>
                  <a:pt x="1418" y="10926"/>
                  <a:pt x="1253" y="11158"/>
                </a:cubicBezTo>
                <a:cubicBezTo>
                  <a:pt x="1229" y="11192"/>
                  <a:pt x="1193" y="11301"/>
                  <a:pt x="1175" y="11402"/>
                </a:cubicBezTo>
                <a:cubicBezTo>
                  <a:pt x="1124" y="11690"/>
                  <a:pt x="984" y="11952"/>
                  <a:pt x="851" y="12007"/>
                </a:cubicBezTo>
                <a:cubicBezTo>
                  <a:pt x="784" y="12036"/>
                  <a:pt x="622" y="12058"/>
                  <a:pt x="488" y="12058"/>
                </a:cubicBezTo>
                <a:cubicBezTo>
                  <a:pt x="354" y="12058"/>
                  <a:pt x="248" y="12070"/>
                  <a:pt x="255" y="12087"/>
                </a:cubicBezTo>
                <a:cubicBezTo>
                  <a:pt x="261" y="12104"/>
                  <a:pt x="198" y="12201"/>
                  <a:pt x="113" y="12301"/>
                </a:cubicBezTo>
                <a:cubicBezTo>
                  <a:pt x="28" y="12401"/>
                  <a:pt x="-19" y="12502"/>
                  <a:pt x="7" y="12526"/>
                </a:cubicBezTo>
                <a:cubicBezTo>
                  <a:pt x="34" y="12549"/>
                  <a:pt x="44" y="12695"/>
                  <a:pt x="32" y="12848"/>
                </a:cubicBezTo>
                <a:lnTo>
                  <a:pt x="9" y="13127"/>
                </a:lnTo>
                <a:lnTo>
                  <a:pt x="329" y="13031"/>
                </a:lnTo>
                <a:cubicBezTo>
                  <a:pt x="505" y="12978"/>
                  <a:pt x="788" y="12885"/>
                  <a:pt x="959" y="12824"/>
                </a:cubicBezTo>
                <a:cubicBezTo>
                  <a:pt x="1130" y="12762"/>
                  <a:pt x="1303" y="12711"/>
                  <a:pt x="1343" y="12711"/>
                </a:cubicBezTo>
                <a:cubicBezTo>
                  <a:pt x="1526" y="12711"/>
                  <a:pt x="1571" y="12919"/>
                  <a:pt x="1591" y="13866"/>
                </a:cubicBezTo>
                <a:cubicBezTo>
                  <a:pt x="1609" y="14666"/>
                  <a:pt x="1636" y="14888"/>
                  <a:pt x="1729" y="15004"/>
                </a:cubicBezTo>
                <a:cubicBezTo>
                  <a:pt x="1875" y="15183"/>
                  <a:pt x="2522" y="15528"/>
                  <a:pt x="2987" y="15675"/>
                </a:cubicBezTo>
                <a:cubicBezTo>
                  <a:pt x="3503" y="15838"/>
                  <a:pt x="3830" y="16011"/>
                  <a:pt x="3985" y="16206"/>
                </a:cubicBezTo>
                <a:cubicBezTo>
                  <a:pt x="4101" y="16351"/>
                  <a:pt x="4195" y="16398"/>
                  <a:pt x="4596" y="16505"/>
                </a:cubicBezTo>
                <a:lnTo>
                  <a:pt x="5070" y="16630"/>
                </a:lnTo>
                <a:lnTo>
                  <a:pt x="5194" y="16954"/>
                </a:lnTo>
                <a:cubicBezTo>
                  <a:pt x="5419" y="17536"/>
                  <a:pt x="5334" y="18141"/>
                  <a:pt x="4953" y="18666"/>
                </a:cubicBezTo>
                <a:cubicBezTo>
                  <a:pt x="4920" y="18711"/>
                  <a:pt x="4837" y="18851"/>
                  <a:pt x="4769" y="18979"/>
                </a:cubicBezTo>
                <a:cubicBezTo>
                  <a:pt x="4701" y="19107"/>
                  <a:pt x="4596" y="19235"/>
                  <a:pt x="4536" y="19263"/>
                </a:cubicBezTo>
                <a:cubicBezTo>
                  <a:pt x="4329" y="19358"/>
                  <a:pt x="4193" y="19626"/>
                  <a:pt x="4100" y="20113"/>
                </a:cubicBezTo>
                <a:cubicBezTo>
                  <a:pt x="4065" y="20295"/>
                  <a:pt x="3942" y="20502"/>
                  <a:pt x="3729" y="20738"/>
                </a:cubicBezTo>
                <a:cubicBezTo>
                  <a:pt x="3471" y="21024"/>
                  <a:pt x="3335" y="21266"/>
                  <a:pt x="3334" y="21438"/>
                </a:cubicBezTo>
                <a:lnTo>
                  <a:pt x="3334" y="21590"/>
                </a:lnTo>
                <a:lnTo>
                  <a:pt x="17973" y="21590"/>
                </a:lnTo>
                <a:lnTo>
                  <a:pt x="17939" y="21498"/>
                </a:lnTo>
                <a:cubicBezTo>
                  <a:pt x="17920" y="21447"/>
                  <a:pt x="17855" y="21286"/>
                  <a:pt x="17794" y="21140"/>
                </a:cubicBezTo>
                <a:cubicBezTo>
                  <a:pt x="17734" y="20994"/>
                  <a:pt x="17647" y="20719"/>
                  <a:pt x="17601" y="20527"/>
                </a:cubicBezTo>
                <a:cubicBezTo>
                  <a:pt x="17556" y="20336"/>
                  <a:pt x="17492" y="20161"/>
                  <a:pt x="17460" y="20139"/>
                </a:cubicBezTo>
                <a:cubicBezTo>
                  <a:pt x="17428" y="20116"/>
                  <a:pt x="17348" y="19986"/>
                  <a:pt x="17279" y="19851"/>
                </a:cubicBezTo>
                <a:cubicBezTo>
                  <a:pt x="17211" y="19716"/>
                  <a:pt x="17103" y="19523"/>
                  <a:pt x="17040" y="19421"/>
                </a:cubicBezTo>
                <a:cubicBezTo>
                  <a:pt x="16977" y="19320"/>
                  <a:pt x="16915" y="19198"/>
                  <a:pt x="16904" y="19150"/>
                </a:cubicBezTo>
                <a:cubicBezTo>
                  <a:pt x="16892" y="19103"/>
                  <a:pt x="16844" y="19025"/>
                  <a:pt x="16798" y="18978"/>
                </a:cubicBezTo>
                <a:cubicBezTo>
                  <a:pt x="16752" y="18930"/>
                  <a:pt x="16738" y="18891"/>
                  <a:pt x="16768" y="18891"/>
                </a:cubicBezTo>
                <a:cubicBezTo>
                  <a:pt x="16798" y="18891"/>
                  <a:pt x="16782" y="18868"/>
                  <a:pt x="16734" y="18841"/>
                </a:cubicBezTo>
                <a:cubicBezTo>
                  <a:pt x="16685" y="18814"/>
                  <a:pt x="16646" y="18733"/>
                  <a:pt x="16646" y="18662"/>
                </a:cubicBezTo>
                <a:cubicBezTo>
                  <a:pt x="16646" y="18591"/>
                  <a:pt x="16585" y="18452"/>
                  <a:pt x="16509" y="18354"/>
                </a:cubicBezTo>
                <a:cubicBezTo>
                  <a:pt x="16213" y="17966"/>
                  <a:pt x="16232" y="18009"/>
                  <a:pt x="16122" y="17478"/>
                </a:cubicBezTo>
                <a:cubicBezTo>
                  <a:pt x="16070" y="17228"/>
                  <a:pt x="15988" y="17030"/>
                  <a:pt x="15911" y="16968"/>
                </a:cubicBezTo>
                <a:cubicBezTo>
                  <a:pt x="15755" y="16840"/>
                  <a:pt x="15637" y="16325"/>
                  <a:pt x="15573" y="15504"/>
                </a:cubicBezTo>
                <a:cubicBezTo>
                  <a:pt x="15547" y="15160"/>
                  <a:pt x="15495" y="14869"/>
                  <a:pt x="15460" y="14857"/>
                </a:cubicBezTo>
                <a:cubicBezTo>
                  <a:pt x="15374" y="14827"/>
                  <a:pt x="15379" y="14584"/>
                  <a:pt x="15469" y="14453"/>
                </a:cubicBezTo>
                <a:cubicBezTo>
                  <a:pt x="15541" y="14348"/>
                  <a:pt x="15521" y="14173"/>
                  <a:pt x="15304" y="12957"/>
                </a:cubicBezTo>
                <a:cubicBezTo>
                  <a:pt x="15204" y="12399"/>
                  <a:pt x="15246" y="11388"/>
                  <a:pt x="15384" y="11050"/>
                </a:cubicBezTo>
                <a:cubicBezTo>
                  <a:pt x="15429" y="10940"/>
                  <a:pt x="15494" y="10777"/>
                  <a:pt x="15527" y="10687"/>
                </a:cubicBezTo>
                <a:cubicBezTo>
                  <a:pt x="15560" y="10595"/>
                  <a:pt x="15632" y="10519"/>
                  <a:pt x="15692" y="10513"/>
                </a:cubicBezTo>
                <a:cubicBezTo>
                  <a:pt x="15806" y="10502"/>
                  <a:pt x="16129" y="10661"/>
                  <a:pt x="16803" y="11062"/>
                </a:cubicBezTo>
                <a:cubicBezTo>
                  <a:pt x="17120" y="11250"/>
                  <a:pt x="17240" y="11359"/>
                  <a:pt x="17316" y="11525"/>
                </a:cubicBezTo>
                <a:cubicBezTo>
                  <a:pt x="17380" y="11663"/>
                  <a:pt x="17477" y="11764"/>
                  <a:pt x="17587" y="11806"/>
                </a:cubicBezTo>
                <a:cubicBezTo>
                  <a:pt x="17681" y="11843"/>
                  <a:pt x="17878" y="11933"/>
                  <a:pt x="18024" y="12007"/>
                </a:cubicBezTo>
                <a:cubicBezTo>
                  <a:pt x="18728" y="12362"/>
                  <a:pt x="19799" y="12506"/>
                  <a:pt x="20615" y="12356"/>
                </a:cubicBezTo>
                <a:cubicBezTo>
                  <a:pt x="20940" y="12296"/>
                  <a:pt x="21061" y="12246"/>
                  <a:pt x="21266" y="12086"/>
                </a:cubicBezTo>
                <a:lnTo>
                  <a:pt x="21519" y="11890"/>
                </a:lnTo>
                <a:lnTo>
                  <a:pt x="21553" y="11242"/>
                </a:lnTo>
                <a:cubicBezTo>
                  <a:pt x="21581" y="10698"/>
                  <a:pt x="21568" y="10573"/>
                  <a:pt x="21468" y="10465"/>
                </a:cubicBezTo>
                <a:cubicBezTo>
                  <a:pt x="21402" y="10394"/>
                  <a:pt x="21308" y="10339"/>
                  <a:pt x="21259" y="10342"/>
                </a:cubicBezTo>
                <a:cubicBezTo>
                  <a:pt x="21013" y="10359"/>
                  <a:pt x="20884" y="10326"/>
                  <a:pt x="20599" y="10162"/>
                </a:cubicBezTo>
                <a:cubicBezTo>
                  <a:pt x="20361" y="10025"/>
                  <a:pt x="20169" y="9960"/>
                  <a:pt x="19773" y="9889"/>
                </a:cubicBezTo>
                <a:cubicBezTo>
                  <a:pt x="19490" y="9839"/>
                  <a:pt x="19226" y="9783"/>
                  <a:pt x="19185" y="9765"/>
                </a:cubicBezTo>
                <a:cubicBezTo>
                  <a:pt x="19145" y="9748"/>
                  <a:pt x="18913" y="9701"/>
                  <a:pt x="18670" y="9662"/>
                </a:cubicBezTo>
                <a:cubicBezTo>
                  <a:pt x="17885" y="9535"/>
                  <a:pt x="17486" y="9373"/>
                  <a:pt x="17635" y="9240"/>
                </a:cubicBezTo>
                <a:cubicBezTo>
                  <a:pt x="17657" y="9219"/>
                  <a:pt x="17626" y="9193"/>
                  <a:pt x="17566" y="9180"/>
                </a:cubicBezTo>
                <a:cubicBezTo>
                  <a:pt x="17505" y="9168"/>
                  <a:pt x="17456" y="9121"/>
                  <a:pt x="17456" y="9079"/>
                </a:cubicBezTo>
                <a:cubicBezTo>
                  <a:pt x="17456" y="9037"/>
                  <a:pt x="17433" y="8989"/>
                  <a:pt x="17405" y="8974"/>
                </a:cubicBezTo>
                <a:cubicBezTo>
                  <a:pt x="17324" y="8929"/>
                  <a:pt x="17162" y="8650"/>
                  <a:pt x="17161" y="8552"/>
                </a:cubicBezTo>
                <a:cubicBezTo>
                  <a:pt x="17161" y="8502"/>
                  <a:pt x="17097" y="8442"/>
                  <a:pt x="17019" y="8419"/>
                </a:cubicBezTo>
                <a:cubicBezTo>
                  <a:pt x="16940" y="8395"/>
                  <a:pt x="16856" y="8338"/>
                  <a:pt x="16830" y="8292"/>
                </a:cubicBezTo>
                <a:cubicBezTo>
                  <a:pt x="16721" y="8102"/>
                  <a:pt x="16367" y="7872"/>
                  <a:pt x="15796" y="7620"/>
                </a:cubicBezTo>
                <a:cubicBezTo>
                  <a:pt x="15461" y="7472"/>
                  <a:pt x="15096" y="7291"/>
                  <a:pt x="14986" y="7218"/>
                </a:cubicBezTo>
                <a:cubicBezTo>
                  <a:pt x="14876" y="7145"/>
                  <a:pt x="14692" y="7065"/>
                  <a:pt x="14579" y="7038"/>
                </a:cubicBezTo>
                <a:cubicBezTo>
                  <a:pt x="14420" y="7001"/>
                  <a:pt x="14292" y="6893"/>
                  <a:pt x="14005" y="6565"/>
                </a:cubicBezTo>
                <a:cubicBezTo>
                  <a:pt x="13690" y="6203"/>
                  <a:pt x="13566" y="6107"/>
                  <a:pt x="13161" y="5908"/>
                </a:cubicBezTo>
                <a:cubicBezTo>
                  <a:pt x="12899" y="5779"/>
                  <a:pt x="12654" y="5674"/>
                  <a:pt x="12616" y="5674"/>
                </a:cubicBezTo>
                <a:cubicBezTo>
                  <a:pt x="12577" y="5674"/>
                  <a:pt x="12505" y="5648"/>
                  <a:pt x="12457" y="5616"/>
                </a:cubicBezTo>
                <a:cubicBezTo>
                  <a:pt x="12333" y="5533"/>
                  <a:pt x="12502" y="5369"/>
                  <a:pt x="12954" y="5134"/>
                </a:cubicBezTo>
                <a:cubicBezTo>
                  <a:pt x="13423" y="4890"/>
                  <a:pt x="13610" y="4740"/>
                  <a:pt x="13641" y="4588"/>
                </a:cubicBezTo>
                <a:cubicBezTo>
                  <a:pt x="13658" y="4506"/>
                  <a:pt x="13708" y="4467"/>
                  <a:pt x="13793" y="4467"/>
                </a:cubicBezTo>
                <a:cubicBezTo>
                  <a:pt x="13984" y="4466"/>
                  <a:pt x="14046" y="4413"/>
                  <a:pt x="14255" y="4065"/>
                </a:cubicBezTo>
                <a:cubicBezTo>
                  <a:pt x="14378" y="3861"/>
                  <a:pt x="14427" y="3713"/>
                  <a:pt x="14393" y="3656"/>
                </a:cubicBezTo>
                <a:cubicBezTo>
                  <a:pt x="14364" y="3607"/>
                  <a:pt x="14348" y="3517"/>
                  <a:pt x="14359" y="3454"/>
                </a:cubicBezTo>
                <a:cubicBezTo>
                  <a:pt x="14371" y="3377"/>
                  <a:pt x="14325" y="3316"/>
                  <a:pt x="14214" y="3266"/>
                </a:cubicBezTo>
                <a:cubicBezTo>
                  <a:pt x="14050" y="3192"/>
                  <a:pt x="14068" y="3096"/>
                  <a:pt x="14246" y="3096"/>
                </a:cubicBezTo>
                <a:cubicBezTo>
                  <a:pt x="14347" y="3096"/>
                  <a:pt x="14660" y="2765"/>
                  <a:pt x="14660" y="2659"/>
                </a:cubicBezTo>
                <a:cubicBezTo>
                  <a:pt x="14660" y="2603"/>
                  <a:pt x="14629" y="2610"/>
                  <a:pt x="14483" y="2686"/>
                </a:cubicBezTo>
                <a:cubicBezTo>
                  <a:pt x="14306" y="2779"/>
                  <a:pt x="14305" y="2778"/>
                  <a:pt x="14225" y="2696"/>
                </a:cubicBezTo>
                <a:cubicBezTo>
                  <a:pt x="14181" y="2650"/>
                  <a:pt x="14145" y="2586"/>
                  <a:pt x="14145" y="2553"/>
                </a:cubicBezTo>
                <a:cubicBezTo>
                  <a:pt x="14145" y="2521"/>
                  <a:pt x="14094" y="2468"/>
                  <a:pt x="14030" y="2439"/>
                </a:cubicBezTo>
                <a:cubicBezTo>
                  <a:pt x="13858" y="2360"/>
                  <a:pt x="13931" y="1882"/>
                  <a:pt x="14143" y="1681"/>
                </a:cubicBezTo>
                <a:cubicBezTo>
                  <a:pt x="14252" y="1579"/>
                  <a:pt x="14286" y="1496"/>
                  <a:pt x="14255" y="1424"/>
                </a:cubicBezTo>
                <a:cubicBezTo>
                  <a:pt x="14180" y="1251"/>
                  <a:pt x="13933" y="985"/>
                  <a:pt x="13766" y="903"/>
                </a:cubicBezTo>
                <a:cubicBezTo>
                  <a:pt x="13681" y="861"/>
                  <a:pt x="13471" y="706"/>
                  <a:pt x="13301" y="559"/>
                </a:cubicBezTo>
                <a:lnTo>
                  <a:pt x="12993" y="295"/>
                </a:lnTo>
                <a:lnTo>
                  <a:pt x="12301" y="182"/>
                </a:lnTo>
                <a:cubicBezTo>
                  <a:pt x="11920" y="121"/>
                  <a:pt x="11377" y="61"/>
                  <a:pt x="11094" y="48"/>
                </a:cubicBezTo>
                <a:cubicBezTo>
                  <a:pt x="10811" y="34"/>
                  <a:pt x="10523" y="12"/>
                  <a:pt x="10455" y="2"/>
                </a:cubicBezTo>
                <a:close/>
              </a:path>
            </a:pathLst>
          </a:custGeom>
          <a:ln w="12700">
            <a:miter lim="400000"/>
          </a:ln>
        </p:spPr>
      </p:pic>
      <p:pic>
        <p:nvPicPr>
          <p:cNvPr id="122" name="220px-Fortnite_Battle_Royale.png" descr="220px-Fortnite_Battle_Royale.png"/>
          <p:cNvPicPr>
            <a:picLocks noChangeAspect="1"/>
          </p:cNvPicPr>
          <p:nvPr/>
        </p:nvPicPr>
        <p:blipFill>
          <a:blip r:embed="rId3">
            <a:extLst/>
          </a:blip>
          <a:stretch>
            <a:fillRect/>
          </a:stretch>
        </p:blipFill>
        <p:spPr>
          <a:xfrm>
            <a:off x="5626022" y="3773013"/>
            <a:ext cx="3301602" cy="2776348"/>
          </a:xfrm>
          <a:prstGeom prst="rect">
            <a:avLst/>
          </a:prstGeom>
          <a:ln w="12700">
            <a:miter lim="400000"/>
          </a:ln>
        </p:spPr>
      </p:pic>
      <p:sp>
        <p:nvSpPr>
          <p:cNvPr id="123" name="Brian Caulfield - Johnny Ishii - Sheng Lo - Alice Kim"/>
          <p:cNvSpPr txBox="1"/>
          <p:nvPr/>
        </p:nvSpPr>
        <p:spPr>
          <a:xfrm>
            <a:off x="310411" y="6232807"/>
            <a:ext cx="532644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4E4E4E"/>
                </a:solidFill>
              </a:defRPr>
            </a:lvl1pPr>
          </a:lstStyle>
          <a:p>
            <a:pPr/>
            <a:r>
              <a:t>Brian Caulfield - Johnny Ishii - Sheng Lo - Alice Kim</a:t>
            </a:r>
          </a:p>
        </p:txBody>
      </p:sp>
      <p:sp>
        <p:nvSpPr>
          <p:cNvPr id="124" name="직선 연결선 48"/>
          <p:cNvSpPr/>
          <p:nvPr/>
        </p:nvSpPr>
        <p:spPr>
          <a:xfrm>
            <a:off x="10910789" y="5585714"/>
            <a:ext cx="3" cy="36000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322"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23"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324"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25"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
        <p:nvSpPr>
          <p:cNvPr id="326" name="audit_way.py"/>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audit_way.py</a:t>
            </a:r>
          </a:p>
        </p:txBody>
      </p:sp>
      <p:grpSp>
        <p:nvGrpSpPr>
          <p:cNvPr id="333" name="그룹 42"/>
          <p:cNvGrpSpPr/>
          <p:nvPr/>
        </p:nvGrpSpPr>
        <p:grpSpPr>
          <a:xfrm>
            <a:off x="500158" y="77947"/>
            <a:ext cx="1319996" cy="1920237"/>
            <a:chOff x="0" y="-1"/>
            <a:chExt cx="1319995" cy="1920236"/>
          </a:xfrm>
        </p:grpSpPr>
        <p:sp>
          <p:nvSpPr>
            <p:cNvPr id="327"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32" name="Group"/>
            <p:cNvGrpSpPr/>
            <p:nvPr/>
          </p:nvGrpSpPr>
          <p:grpSpPr>
            <a:xfrm>
              <a:off x="109483" y="-2"/>
              <a:ext cx="1094155" cy="1920237"/>
              <a:chOff x="0" y="-1"/>
              <a:chExt cx="1094154" cy="1920236"/>
            </a:xfrm>
          </p:grpSpPr>
          <p:grpSp>
            <p:nvGrpSpPr>
              <p:cNvPr id="330" name="타원 57"/>
              <p:cNvGrpSpPr/>
              <p:nvPr/>
            </p:nvGrpSpPr>
            <p:grpSpPr>
              <a:xfrm>
                <a:off x="0" y="-2"/>
                <a:ext cx="1094155" cy="1920238"/>
                <a:chOff x="0" y="0"/>
                <a:chExt cx="1094154" cy="1920236"/>
              </a:xfrm>
            </p:grpSpPr>
            <p:sp>
              <p:nvSpPr>
                <p:cNvPr id="328"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329"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331" name="fortnite-battle-royale-starter-pack-skin-1096435-1280x0.png" descr="fortnite-battle-royale-starter-pack-skin-1096435-1280x0.png"/>
              <p:cNvPicPr>
                <a:picLocks noChangeAspect="1"/>
              </p:cNvPicPr>
              <p:nvPr/>
            </p:nvPicPr>
            <p:blipFill>
              <a:blip r:embed="rId2">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334" name="1)…"/>
          <p:cNvSpPr txBox="1"/>
          <p:nvPr/>
        </p:nvSpPr>
        <p:spPr>
          <a:xfrm>
            <a:off x="1126597" y="3308227"/>
            <a:ext cx="4794810" cy="22783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20000"/>
              </a:lnSpc>
              <a:defRPr>
                <a:solidFill>
                  <a:srgbClr val="6F42C1"/>
                </a:solidFill>
                <a:latin typeface="Menlo"/>
                <a:ea typeface="Menlo"/>
                <a:cs typeface="Menlo"/>
                <a:sym typeface="Menlo"/>
              </a:defRPr>
            </a:pPr>
            <a:r>
              <a:t>1)</a:t>
            </a:r>
          </a:p>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check</a:t>
            </a:r>
            <a:r>
              <a:rPr>
                <a:solidFill>
                  <a:srgbClr val="24292E"/>
                </a:solidFill>
              </a:rPr>
              <a:t>(self, line):</a:t>
            </a:r>
            <a:endParaRPr>
              <a:solidFill>
                <a:srgbClr val="24292E"/>
              </a:solidFill>
            </a:endParaRPr>
          </a:p>
          <a:p>
            <a:pPr defTabSz="457200">
              <a:lnSpc>
                <a:spcPct val="120000"/>
              </a:lnSpc>
              <a:defRPr>
                <a:solidFill>
                  <a:srgbClr val="24292E"/>
                </a:solidFill>
                <a:latin typeface="Menlo"/>
                <a:ea typeface="Menlo"/>
                <a:cs typeface="Menlo"/>
                <a:sym typeface="Menlo"/>
              </a:defRPr>
            </a:pPr>
            <a:r>
              <a:t>   </a:t>
            </a:r>
            <a:r>
              <a:rPr>
                <a:solidFill>
                  <a:srgbClr val="032F62"/>
                </a:solidFill>
              </a:rPr>
              <a:t>"""</a:t>
            </a:r>
          </a:p>
          <a:p>
            <a:pPr defTabSz="457200">
              <a:lnSpc>
                <a:spcPct val="120000"/>
              </a:lnSpc>
              <a:defRPr>
                <a:solidFill>
                  <a:srgbClr val="032F62"/>
                </a:solidFill>
                <a:latin typeface="Menlo"/>
                <a:ea typeface="Menlo"/>
                <a:cs typeface="Menlo"/>
                <a:sym typeface="Menlo"/>
              </a:defRPr>
            </a:pPr>
            <a:r>
              <a:t>        Checks to see if any of the words in the line are possible the self.ways to die</a:t>
            </a:r>
            <a:endParaRPr>
              <a:solidFill>
                <a:srgbClr val="24292E"/>
              </a:solidFill>
            </a:endParaRPr>
          </a:p>
          <a:p>
            <a:pPr defTabSz="457200">
              <a:lnSpc>
                <a:spcPct val="120000"/>
              </a:lnSpc>
              <a:defRPr>
                <a:solidFill>
                  <a:srgbClr val="24292E"/>
                </a:solidFill>
                <a:latin typeface="Menlo"/>
                <a:ea typeface="Menlo"/>
                <a:cs typeface="Menlo"/>
                <a:sym typeface="Menlo"/>
              </a:defRPr>
            </a:pPr>
            <a:r>
              <a:t>   </a:t>
            </a:r>
            <a:r>
              <a:rPr>
                <a:solidFill>
                  <a:srgbClr val="032F62"/>
                </a:solidFill>
              </a:rPr>
              <a:t>"""</a:t>
            </a:r>
          </a:p>
        </p:txBody>
      </p:sp>
      <p:sp>
        <p:nvSpPr>
          <p:cNvPr id="335" name="2)…"/>
          <p:cNvSpPr txBox="1"/>
          <p:nvPr/>
        </p:nvSpPr>
        <p:spPr>
          <a:xfrm>
            <a:off x="6219297" y="3282827"/>
            <a:ext cx="4794810" cy="25984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20000"/>
              </a:lnSpc>
              <a:defRPr>
                <a:solidFill>
                  <a:srgbClr val="6F42C1"/>
                </a:solidFill>
                <a:latin typeface="Menlo"/>
                <a:ea typeface="Menlo"/>
                <a:cs typeface="Menlo"/>
                <a:sym typeface="Menlo"/>
              </a:defRPr>
            </a:pPr>
            <a:r>
              <a:t>2)</a:t>
            </a:r>
          </a:p>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recreate_sentence</a:t>
            </a:r>
            <a:r>
              <a:rPr>
                <a:solidFill>
                  <a:srgbClr val="24292E"/>
                </a:solidFill>
              </a:rPr>
              <a:t>(self, line, way, index):</a:t>
            </a:r>
            <a:endParaRPr>
              <a:solidFill>
                <a:srgbClr val="24292E"/>
              </a:solidFill>
            </a:endParaRPr>
          </a:p>
          <a:p>
            <a:pPr defTabSz="457200">
              <a:lnSpc>
                <a:spcPct val="120000"/>
              </a:lnSpc>
              <a:defRPr>
                <a:solidFill>
                  <a:srgbClr val="24292E"/>
                </a:solidFill>
                <a:latin typeface="Menlo"/>
                <a:ea typeface="Menlo"/>
                <a:cs typeface="Menlo"/>
                <a:sym typeface="Menlo"/>
              </a:defRPr>
            </a:pPr>
            <a:r>
              <a:t>    </a:t>
            </a:r>
            <a:r>
              <a:rPr>
                <a:solidFill>
                  <a:srgbClr val="032F62"/>
                </a:solidFill>
              </a:rPr>
              <a:t>"""</a:t>
            </a:r>
          </a:p>
          <a:p>
            <a:pPr defTabSz="457200">
              <a:lnSpc>
                <a:spcPct val="120000"/>
              </a:lnSpc>
              <a:defRPr>
                <a:solidFill>
                  <a:srgbClr val="032F62"/>
                </a:solidFill>
                <a:latin typeface="Menlo"/>
                <a:ea typeface="Menlo"/>
                <a:cs typeface="Menlo"/>
                <a:sym typeface="Menlo"/>
              </a:defRPr>
            </a:pPr>
            <a:r>
              <a:t>        Recreates the sentence from line and way with the index of where the way should be</a:t>
            </a:r>
          </a:p>
          <a:p>
            <a:pPr defTabSz="457200">
              <a:lnSpc>
                <a:spcPct val="120000"/>
              </a:lnSpc>
              <a:defRPr>
                <a:solidFill>
                  <a:srgbClr val="24292E"/>
                </a:solidFill>
                <a:latin typeface="Menlo"/>
                <a:ea typeface="Menlo"/>
                <a:cs typeface="Menlo"/>
                <a:sym typeface="Menlo"/>
              </a:defRPr>
            </a:pPr>
            <a:r>
              <a:t>    </a:t>
            </a:r>
            <a:r>
              <a:rPr>
                <a:solidFill>
                  <a:srgbClr val="032F62"/>
                </a:solidFill>
              </a:rPr>
              <a:t>"""</a:t>
            </a:r>
          </a:p>
        </p:txBody>
      </p:sp>
      <p:sp>
        <p:nvSpPr>
          <p:cNvPr id="336" name="Sometimes the reading in the string might cause error (eg, a letter might be off)…"/>
          <p:cNvSpPr txBox="1"/>
          <p:nvPr/>
        </p:nvSpPr>
        <p:spPr>
          <a:xfrm>
            <a:off x="517466" y="2140279"/>
            <a:ext cx="11445492" cy="1551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pPr>
            <a:r>
              <a:t>Sometimes the reading in the string may cause an error (eg, a letter might be off).</a:t>
            </a:r>
          </a:p>
          <a:p>
            <a:pPr>
              <a:defRPr sz="2400"/>
            </a:pPr>
            <a:r>
              <a:t>This function checks for the similarity of words and fixes the string if it is within the threshold.</a:t>
            </a:r>
          </a:p>
        </p:txBody>
      </p:sp>
      <p:sp>
        <p:nvSpPr>
          <p:cNvPr id="337"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47" name="그룹 4"/>
          <p:cNvGrpSpPr/>
          <p:nvPr/>
        </p:nvGrpSpPr>
        <p:grpSpPr>
          <a:xfrm>
            <a:off x="1160555" y="2193407"/>
            <a:ext cx="9776617" cy="2471185"/>
            <a:chOff x="-1" y="-1"/>
            <a:chExt cx="9776615" cy="2471184"/>
          </a:xfrm>
        </p:grpSpPr>
        <p:sp>
          <p:nvSpPr>
            <p:cNvPr id="339" name="모서리가 둥근 직사각형 2"/>
            <p:cNvSpPr/>
            <p:nvPr/>
          </p:nvSpPr>
          <p:spPr>
            <a:xfrm>
              <a:off x="1107451" y="31905"/>
              <a:ext cx="8669164" cy="2407371"/>
            </a:xfrm>
            <a:prstGeom prst="roundRect">
              <a:avLst>
                <a:gd name="adj" fmla="val 50000"/>
              </a:avLst>
            </a:prstGeom>
            <a:solidFill>
              <a:srgbClr val="43AAC2">
                <a:alpha val="1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46" name="그룹 42"/>
            <p:cNvGrpSpPr/>
            <p:nvPr/>
          </p:nvGrpSpPr>
          <p:grpSpPr>
            <a:xfrm>
              <a:off x="-2" y="-2"/>
              <a:ext cx="2471182" cy="2471185"/>
              <a:chOff x="0" y="-1"/>
              <a:chExt cx="2471181" cy="2471184"/>
            </a:xfrm>
          </p:grpSpPr>
          <p:sp>
            <p:nvSpPr>
              <p:cNvPr id="340" name="타원 43"/>
              <p:cNvSpPr/>
              <p:nvPr/>
            </p:nvSpPr>
            <p:spPr>
              <a:xfrm>
                <a:off x="-1" y="-2"/>
                <a:ext cx="2471182" cy="2471186"/>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45" name="Group"/>
              <p:cNvGrpSpPr/>
              <p:nvPr/>
            </p:nvGrpSpPr>
            <p:grpSpPr>
              <a:xfrm>
                <a:off x="204963" y="200595"/>
                <a:ext cx="2048376" cy="2048379"/>
                <a:chOff x="-2" y="-2"/>
                <a:chExt cx="2048375" cy="2048378"/>
              </a:xfrm>
            </p:grpSpPr>
            <p:grpSp>
              <p:nvGrpSpPr>
                <p:cNvPr id="343" name="타원 57"/>
                <p:cNvGrpSpPr/>
                <p:nvPr/>
              </p:nvGrpSpPr>
              <p:grpSpPr>
                <a:xfrm>
                  <a:off x="-3" y="-3"/>
                  <a:ext cx="2048377" cy="2048380"/>
                  <a:chOff x="-1" y="-1"/>
                  <a:chExt cx="2048375" cy="2048378"/>
                </a:xfrm>
              </p:grpSpPr>
              <p:sp>
                <p:nvSpPr>
                  <p:cNvPr id="341" name="Circle"/>
                  <p:cNvSpPr/>
                  <p:nvPr/>
                </p:nvSpPr>
                <p:spPr>
                  <a:xfrm>
                    <a:off x="-2" y="-2"/>
                    <a:ext cx="2048377" cy="2048380"/>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342" name="+"/>
                  <p:cNvSpPr txBox="1"/>
                  <p:nvPr/>
                </p:nvSpPr>
                <p:spPr>
                  <a:xfrm>
                    <a:off x="299976" y="64066"/>
                    <a:ext cx="144842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344" name="fortnite-battle-royale-starter-pack-skin-1096435-1280x0.png" descr="fortnite-battle-royale-starter-pack-skin-1096435-1280x0.png"/>
                <p:cNvPicPr>
                  <a:picLocks noChangeAspect="1"/>
                </p:cNvPicPr>
                <p:nvPr/>
              </p:nvPicPr>
              <p:blipFill>
                <a:blip r:embed="rId2">
                  <a:extLst/>
                </a:blip>
                <a:srcRect l="12431" t="2697" r="15287" b="42814"/>
                <a:stretch>
                  <a:fillRect/>
                </a:stretch>
              </p:blipFill>
              <p:spPr>
                <a:xfrm>
                  <a:off x="445991" y="368637"/>
                  <a:ext cx="1156098" cy="13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9" y="0"/>
                      </a:moveTo>
                      <a:cubicBezTo>
                        <a:pt x="10410" y="0"/>
                        <a:pt x="8424" y="770"/>
                        <a:pt x="8208" y="1079"/>
                      </a:cubicBezTo>
                      <a:cubicBezTo>
                        <a:pt x="8134" y="1185"/>
                        <a:pt x="8175" y="1362"/>
                        <a:pt x="8297" y="1471"/>
                      </a:cubicBezTo>
                      <a:cubicBezTo>
                        <a:pt x="8662" y="1794"/>
                        <a:pt x="8556" y="2756"/>
                        <a:pt x="8119" y="3105"/>
                      </a:cubicBezTo>
                      <a:cubicBezTo>
                        <a:pt x="7746" y="3405"/>
                        <a:pt x="7718" y="3407"/>
                        <a:pt x="7593" y="3118"/>
                      </a:cubicBezTo>
                      <a:cubicBezTo>
                        <a:pt x="7481" y="2859"/>
                        <a:pt x="7398" y="2897"/>
                        <a:pt x="7067" y="3360"/>
                      </a:cubicBezTo>
                      <a:cubicBezTo>
                        <a:pt x="6851" y="3662"/>
                        <a:pt x="6595" y="3909"/>
                        <a:pt x="6496" y="3909"/>
                      </a:cubicBezTo>
                      <a:cubicBezTo>
                        <a:pt x="6396" y="3909"/>
                        <a:pt x="6310" y="4028"/>
                        <a:pt x="6310" y="4177"/>
                      </a:cubicBezTo>
                      <a:cubicBezTo>
                        <a:pt x="6310" y="4327"/>
                        <a:pt x="6180" y="4496"/>
                        <a:pt x="6021" y="4550"/>
                      </a:cubicBezTo>
                      <a:cubicBezTo>
                        <a:pt x="5725" y="4651"/>
                        <a:pt x="5784" y="4877"/>
                        <a:pt x="6384" y="6015"/>
                      </a:cubicBezTo>
                      <a:cubicBezTo>
                        <a:pt x="6506" y="6246"/>
                        <a:pt x="6596" y="6762"/>
                        <a:pt x="6585" y="7159"/>
                      </a:cubicBezTo>
                      <a:cubicBezTo>
                        <a:pt x="6567" y="7747"/>
                        <a:pt x="6445" y="7967"/>
                        <a:pt x="5910" y="8355"/>
                      </a:cubicBezTo>
                      <a:cubicBezTo>
                        <a:pt x="5548" y="8616"/>
                        <a:pt x="5301" y="8912"/>
                        <a:pt x="5368" y="9009"/>
                      </a:cubicBezTo>
                      <a:cubicBezTo>
                        <a:pt x="5436" y="9106"/>
                        <a:pt x="5228" y="9357"/>
                        <a:pt x="4901" y="9571"/>
                      </a:cubicBezTo>
                      <a:cubicBezTo>
                        <a:pt x="4575" y="9785"/>
                        <a:pt x="4308" y="10106"/>
                        <a:pt x="4308" y="10284"/>
                      </a:cubicBezTo>
                      <a:cubicBezTo>
                        <a:pt x="4308" y="10461"/>
                        <a:pt x="4128" y="10754"/>
                        <a:pt x="3908" y="10931"/>
                      </a:cubicBezTo>
                      <a:cubicBezTo>
                        <a:pt x="3602" y="11176"/>
                        <a:pt x="3559" y="11310"/>
                        <a:pt x="3730" y="11493"/>
                      </a:cubicBezTo>
                      <a:cubicBezTo>
                        <a:pt x="4040" y="11825"/>
                        <a:pt x="3605" y="12264"/>
                        <a:pt x="2966" y="12264"/>
                      </a:cubicBezTo>
                      <a:cubicBezTo>
                        <a:pt x="2551" y="12264"/>
                        <a:pt x="2495" y="12325"/>
                        <a:pt x="2610" y="12663"/>
                      </a:cubicBezTo>
                      <a:cubicBezTo>
                        <a:pt x="2685" y="12883"/>
                        <a:pt x="2831" y="13139"/>
                        <a:pt x="2929" y="13232"/>
                      </a:cubicBezTo>
                      <a:cubicBezTo>
                        <a:pt x="3125" y="13418"/>
                        <a:pt x="2171" y="14396"/>
                        <a:pt x="1794" y="14396"/>
                      </a:cubicBezTo>
                      <a:cubicBezTo>
                        <a:pt x="1397" y="14396"/>
                        <a:pt x="774" y="15163"/>
                        <a:pt x="297" y="16233"/>
                      </a:cubicBezTo>
                      <a:cubicBezTo>
                        <a:pt x="119" y="16631"/>
                        <a:pt x="47" y="16865"/>
                        <a:pt x="0" y="17102"/>
                      </a:cubicBezTo>
                      <a:cubicBezTo>
                        <a:pt x="2738" y="19855"/>
                        <a:pt x="6747" y="21600"/>
                        <a:pt x="11226" y="21600"/>
                      </a:cubicBezTo>
                      <a:cubicBezTo>
                        <a:pt x="12866" y="21600"/>
                        <a:pt x="14437" y="21357"/>
                        <a:pt x="15913" y="20927"/>
                      </a:cubicBezTo>
                      <a:cubicBezTo>
                        <a:pt x="15944" y="20024"/>
                        <a:pt x="16000" y="19342"/>
                        <a:pt x="16105" y="19122"/>
                      </a:cubicBezTo>
                      <a:lnTo>
                        <a:pt x="16358" y="18606"/>
                      </a:lnTo>
                      <a:lnTo>
                        <a:pt x="17158" y="19299"/>
                      </a:lnTo>
                      <a:cubicBezTo>
                        <a:pt x="17447" y="19549"/>
                        <a:pt x="17734" y="19866"/>
                        <a:pt x="17974" y="20168"/>
                      </a:cubicBezTo>
                      <a:cubicBezTo>
                        <a:pt x="19308" y="19571"/>
                        <a:pt x="20534" y="18807"/>
                        <a:pt x="21600" y="17900"/>
                      </a:cubicBezTo>
                      <a:cubicBezTo>
                        <a:pt x="21422" y="17791"/>
                        <a:pt x="20977" y="17612"/>
                        <a:pt x="20347" y="17429"/>
                      </a:cubicBezTo>
                      <a:cubicBezTo>
                        <a:pt x="18817" y="16985"/>
                        <a:pt x="18248" y="16499"/>
                        <a:pt x="18011" y="15435"/>
                      </a:cubicBezTo>
                      <a:cubicBezTo>
                        <a:pt x="17914" y="15000"/>
                        <a:pt x="17406" y="14437"/>
                        <a:pt x="16105" y="13317"/>
                      </a:cubicBezTo>
                      <a:cubicBezTo>
                        <a:pt x="15131" y="12477"/>
                        <a:pt x="14333" y="11660"/>
                        <a:pt x="14333" y="11506"/>
                      </a:cubicBezTo>
                      <a:cubicBezTo>
                        <a:pt x="14333" y="11352"/>
                        <a:pt x="13924" y="10905"/>
                        <a:pt x="13421" y="10512"/>
                      </a:cubicBezTo>
                      <a:lnTo>
                        <a:pt x="12509" y="9800"/>
                      </a:lnTo>
                      <a:lnTo>
                        <a:pt x="13169" y="9120"/>
                      </a:lnTo>
                      <a:cubicBezTo>
                        <a:pt x="14487" y="7772"/>
                        <a:pt x="14989" y="6815"/>
                        <a:pt x="14756" y="6093"/>
                      </a:cubicBezTo>
                      <a:cubicBezTo>
                        <a:pt x="14638" y="5730"/>
                        <a:pt x="14667" y="5476"/>
                        <a:pt x="14860" y="5243"/>
                      </a:cubicBezTo>
                      <a:cubicBezTo>
                        <a:pt x="15177" y="4859"/>
                        <a:pt x="15229" y="4547"/>
                        <a:pt x="14949" y="4700"/>
                      </a:cubicBezTo>
                      <a:cubicBezTo>
                        <a:pt x="14451" y="4973"/>
                        <a:pt x="14142" y="3472"/>
                        <a:pt x="14571" y="2863"/>
                      </a:cubicBezTo>
                      <a:cubicBezTo>
                        <a:pt x="14811" y="2522"/>
                        <a:pt x="14820" y="2540"/>
                        <a:pt x="13599" y="869"/>
                      </a:cubicBezTo>
                      <a:cubicBezTo>
                        <a:pt x="13257" y="401"/>
                        <a:pt x="12045" y="0"/>
                        <a:pt x="10989" y="0"/>
                      </a:cubicBezTo>
                      <a:close/>
                    </a:path>
                  </a:pathLst>
                </a:custGeom>
                <a:ln w="12700" cap="flat">
                  <a:noFill/>
                  <a:miter lim="400000"/>
                </a:ln>
                <a:effectLst/>
              </p:spPr>
            </p:pic>
          </p:grpSp>
        </p:grpSp>
      </p:grpSp>
      <p:sp>
        <p:nvSpPr>
          <p:cNvPr id="348" name="TextBox 32"/>
          <p:cNvSpPr txBox="1"/>
          <p:nvPr/>
        </p:nvSpPr>
        <p:spPr>
          <a:xfrm>
            <a:off x="4411576" y="2828831"/>
            <a:ext cx="4872126"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43AAC2"/>
                </a:solidFill>
                <a:latin typeface="나눔스퀘어 ExtraBold"/>
                <a:ea typeface="나눔스퀘어 ExtraBold"/>
                <a:cs typeface="나눔스퀘어 ExtraBold"/>
                <a:sym typeface="나눔스퀘어 ExtraBold"/>
              </a:defRPr>
            </a:pPr>
            <a:r>
              <a:t>FrotniteTracker.py </a:t>
            </a:r>
          </a:p>
          <a:p>
            <a:pPr marL="401052" indent="-401052">
              <a:buSzPct val="100000"/>
              <a:buAutoNum type="arabicParenR" startAt="1"/>
              <a:defRPr sz="2400">
                <a:latin typeface="나눔스퀘어 Light"/>
                <a:ea typeface="나눔스퀘어 Light"/>
                <a:cs typeface="나눔스퀘어 Light"/>
                <a:sym typeface="나눔스퀘어 Light"/>
              </a:defRPr>
            </a:pPr>
            <a:r>
              <a:t>creates DataBase</a:t>
            </a:r>
          </a:p>
        </p:txBody>
      </p:sp>
      <p:sp>
        <p:nvSpPr>
          <p:cNvPr id="349"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350"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
        <p:nvSpPr>
          <p:cNvPr id="351"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52"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53"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354"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357"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58"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359"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60"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
        <p:nvSpPr>
          <p:cNvPr id="361" name="fortnitetracker.py"/>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fortnitetracker.py</a:t>
            </a:r>
          </a:p>
        </p:txBody>
      </p:sp>
      <p:grpSp>
        <p:nvGrpSpPr>
          <p:cNvPr id="368" name="그룹 42"/>
          <p:cNvGrpSpPr/>
          <p:nvPr/>
        </p:nvGrpSpPr>
        <p:grpSpPr>
          <a:xfrm>
            <a:off x="500158" y="77947"/>
            <a:ext cx="1319996" cy="1920237"/>
            <a:chOff x="0" y="-1"/>
            <a:chExt cx="1319995" cy="1920236"/>
          </a:xfrm>
        </p:grpSpPr>
        <p:sp>
          <p:nvSpPr>
            <p:cNvPr id="362"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67" name="Group"/>
            <p:cNvGrpSpPr/>
            <p:nvPr/>
          </p:nvGrpSpPr>
          <p:grpSpPr>
            <a:xfrm>
              <a:off x="109483" y="-2"/>
              <a:ext cx="1094155" cy="1920237"/>
              <a:chOff x="0" y="-1"/>
              <a:chExt cx="1094154" cy="1920236"/>
            </a:xfrm>
          </p:grpSpPr>
          <p:grpSp>
            <p:nvGrpSpPr>
              <p:cNvPr id="365" name="타원 57"/>
              <p:cNvGrpSpPr/>
              <p:nvPr/>
            </p:nvGrpSpPr>
            <p:grpSpPr>
              <a:xfrm>
                <a:off x="0" y="-2"/>
                <a:ext cx="1094155" cy="1920238"/>
                <a:chOff x="0" y="0"/>
                <a:chExt cx="1094154" cy="1920236"/>
              </a:xfrm>
            </p:grpSpPr>
            <p:sp>
              <p:nvSpPr>
                <p:cNvPr id="363"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364"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366" name="fortnite-battle-royale-starter-pack-skin-1096435-1280x0.png" descr="fortnite-battle-royale-starter-pack-skin-1096435-1280x0.png"/>
              <p:cNvPicPr>
                <a:picLocks noChangeAspect="1"/>
              </p:cNvPicPr>
              <p:nvPr/>
            </p:nvPicPr>
            <p:blipFill>
              <a:blip r:embed="rId2">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369" name="def add_player(self, name):…"/>
          <p:cNvSpPr txBox="1"/>
          <p:nvPr/>
        </p:nvSpPr>
        <p:spPr>
          <a:xfrm>
            <a:off x="1126597" y="3308227"/>
            <a:ext cx="4794810" cy="29336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add_player</a:t>
            </a:r>
            <a:r>
              <a:rPr>
                <a:solidFill>
                  <a:srgbClr val="24292E"/>
                </a:solidFill>
              </a:rPr>
              <a:t>(self, name):</a:t>
            </a:r>
            <a:endParaRPr>
              <a:solidFill>
                <a:srgbClr val="24292E"/>
              </a:solidFill>
            </a:endParaRPr>
          </a:p>
          <a:p>
            <a:pPr defTabSz="457200">
              <a:lnSpc>
                <a:spcPct val="120000"/>
              </a:lnSpc>
              <a:defRPr>
                <a:solidFill>
                  <a:srgbClr val="24292E"/>
                </a:solidFill>
                <a:latin typeface="Menlo"/>
                <a:ea typeface="Menlo"/>
                <a:cs typeface="Menlo"/>
                <a:sym typeface="Menlo"/>
              </a:defRPr>
            </a:pPr>
          </a:p>
          <a:p>
            <a:pPr defTabSz="457200">
              <a:lnSpc>
                <a:spcPct val="120000"/>
              </a:lnSpc>
              <a:defRPr>
                <a:solidFill>
                  <a:srgbClr val="24292E"/>
                </a:solidFill>
                <a:latin typeface="Menlo"/>
                <a:ea typeface="Menlo"/>
                <a:cs typeface="Menlo"/>
                <a:sym typeface="Menlo"/>
              </a:defRPr>
            </a:pPr>
          </a:p>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update_weapon_stats</a:t>
            </a:r>
            <a:r>
              <a:rPr>
                <a:solidFill>
                  <a:srgbClr val="24292E"/>
                </a:solidFill>
              </a:rPr>
              <a:t>(self, username, current_wep):</a:t>
            </a:r>
            <a:endParaRPr>
              <a:solidFill>
                <a:srgbClr val="24292E"/>
              </a:solidFill>
            </a:endParaRPr>
          </a:p>
          <a:p>
            <a:pPr algn="r" defTabSz="457200">
              <a:lnSpc>
                <a:spcPct val="120000"/>
              </a:lnSpc>
              <a:defRPr>
                <a:solidFill>
                  <a:srgbClr val="1B1F23">
                    <a:alpha val="29802"/>
                  </a:srgbClr>
                </a:solidFill>
                <a:latin typeface="Menlo"/>
                <a:ea typeface="Menlo"/>
                <a:cs typeface="Menlo"/>
                <a:sym typeface="Menlo"/>
              </a:defRPr>
            </a:pPr>
          </a:p>
          <a:p>
            <a:pPr defTabSz="457200">
              <a:lnSpc>
                <a:spcPct val="120000"/>
              </a:lnSpc>
              <a:defRPr>
                <a:solidFill>
                  <a:srgbClr val="24292E"/>
                </a:solidFill>
                <a:latin typeface="+mn-lt"/>
                <a:ea typeface="+mn-ea"/>
                <a:cs typeface="+mn-cs"/>
                <a:sym typeface="Helvetica"/>
              </a:defRPr>
            </a:pPr>
          </a:p>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update_db</a:t>
            </a:r>
            <a:r>
              <a:rPr>
                <a:solidFill>
                  <a:srgbClr val="24292E"/>
                </a:solidFill>
              </a:rPr>
              <a:t>(self, line, way, current_wep</a:t>
            </a:r>
            <a:r>
              <a:t>=</a:t>
            </a:r>
            <a:r>
              <a:rPr>
                <a:solidFill>
                  <a:srgbClr val="005CC5"/>
                </a:solidFill>
              </a:rPr>
              <a:t>None</a:t>
            </a:r>
            <a:r>
              <a:rPr>
                <a:solidFill>
                  <a:srgbClr val="24292E"/>
                </a:solidFill>
              </a:rPr>
              <a:t>):</a:t>
            </a:r>
          </a:p>
        </p:txBody>
      </p:sp>
      <p:sp>
        <p:nvSpPr>
          <p:cNvPr id="370" name="def add_weapon_stats(self, name):…"/>
          <p:cNvSpPr txBox="1"/>
          <p:nvPr/>
        </p:nvSpPr>
        <p:spPr>
          <a:xfrm>
            <a:off x="6219297" y="3282827"/>
            <a:ext cx="4794810" cy="17906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add_weapon_stats</a:t>
            </a:r>
            <a:r>
              <a:rPr>
                <a:solidFill>
                  <a:srgbClr val="24292E"/>
                </a:solidFill>
              </a:rPr>
              <a:t>(self, name):</a:t>
            </a:r>
            <a:endParaRPr>
              <a:solidFill>
                <a:srgbClr val="24292E"/>
              </a:solidFill>
            </a:endParaRPr>
          </a:p>
          <a:p>
            <a:pPr algn="r" defTabSz="457200">
              <a:lnSpc>
                <a:spcPct val="120000"/>
              </a:lnSpc>
              <a:defRPr sz="1200">
                <a:solidFill>
                  <a:srgbClr val="1B1F23">
                    <a:alpha val="29802"/>
                  </a:srgbClr>
                </a:solidFill>
                <a:latin typeface="Menlo"/>
                <a:ea typeface="Menlo"/>
                <a:cs typeface="Menlo"/>
                <a:sym typeface="Menlo"/>
              </a:defRPr>
            </a:pPr>
          </a:p>
          <a:p>
            <a:pPr defTabSz="457200">
              <a:lnSpc>
                <a:spcPct val="120000"/>
              </a:lnSpc>
              <a:defRPr sz="1400">
                <a:solidFill>
                  <a:srgbClr val="24292E"/>
                </a:solidFill>
                <a:latin typeface="+mn-lt"/>
                <a:ea typeface="+mn-ea"/>
                <a:cs typeface="+mn-cs"/>
                <a:sym typeface="Helvetica"/>
              </a:defRPr>
            </a:pPr>
          </a:p>
          <a:p>
            <a:pPr defTabSz="457200">
              <a:lnSpc>
                <a:spcPct val="12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get_api_stats</a:t>
            </a:r>
            <a:r>
              <a:rPr>
                <a:solidFill>
                  <a:srgbClr val="24292E"/>
                </a:solidFill>
              </a:rPr>
              <a:t>(self, username, platform, priority_level, original_username</a:t>
            </a:r>
            <a:r>
              <a:t>=</a:t>
            </a:r>
            <a:r>
              <a:rPr>
                <a:solidFill>
                  <a:srgbClr val="005CC5"/>
                </a:solidFill>
              </a:rPr>
              <a:t>None</a:t>
            </a:r>
            <a:r>
              <a:rPr>
                <a:solidFill>
                  <a:srgbClr val="24292E"/>
                </a:solidFill>
              </a:rPr>
              <a:t>):</a:t>
            </a:r>
          </a:p>
        </p:txBody>
      </p:sp>
      <p:sp>
        <p:nvSpPr>
          <p:cNvPr id="371" name="This creates the database."/>
          <p:cNvSpPr txBox="1"/>
          <p:nvPr/>
        </p:nvSpPr>
        <p:spPr>
          <a:xfrm>
            <a:off x="1022671" y="2425582"/>
            <a:ext cx="3696104" cy="459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vl1pPr>
          </a:lstStyle>
          <a:p>
            <a:pPr/>
            <a:r>
              <a:t>This creates the database.</a:t>
            </a:r>
          </a:p>
        </p:txBody>
      </p:sp>
      <p:sp>
        <p:nvSpPr>
          <p:cNvPr id="372"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82" name="그룹 4"/>
          <p:cNvGrpSpPr/>
          <p:nvPr/>
        </p:nvGrpSpPr>
        <p:grpSpPr>
          <a:xfrm>
            <a:off x="1160555" y="2193407"/>
            <a:ext cx="9776617" cy="2471185"/>
            <a:chOff x="-1" y="-1"/>
            <a:chExt cx="9776615" cy="2471184"/>
          </a:xfrm>
        </p:grpSpPr>
        <p:sp>
          <p:nvSpPr>
            <p:cNvPr id="374" name="모서리가 둥근 직사각형 2"/>
            <p:cNvSpPr/>
            <p:nvPr/>
          </p:nvSpPr>
          <p:spPr>
            <a:xfrm>
              <a:off x="1107451" y="31905"/>
              <a:ext cx="8669164" cy="2407371"/>
            </a:xfrm>
            <a:prstGeom prst="roundRect">
              <a:avLst>
                <a:gd name="adj" fmla="val 50000"/>
              </a:avLst>
            </a:prstGeom>
            <a:solidFill>
              <a:srgbClr val="43AAC2">
                <a:alpha val="1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81" name="그룹 42"/>
            <p:cNvGrpSpPr/>
            <p:nvPr/>
          </p:nvGrpSpPr>
          <p:grpSpPr>
            <a:xfrm>
              <a:off x="-2" y="-2"/>
              <a:ext cx="2471182" cy="2471185"/>
              <a:chOff x="0" y="-1"/>
              <a:chExt cx="2471181" cy="2471184"/>
            </a:xfrm>
          </p:grpSpPr>
          <p:sp>
            <p:nvSpPr>
              <p:cNvPr id="375" name="타원 43"/>
              <p:cNvSpPr/>
              <p:nvPr/>
            </p:nvSpPr>
            <p:spPr>
              <a:xfrm>
                <a:off x="-1" y="-2"/>
                <a:ext cx="2471182" cy="2471186"/>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80" name="Group"/>
              <p:cNvGrpSpPr/>
              <p:nvPr/>
            </p:nvGrpSpPr>
            <p:grpSpPr>
              <a:xfrm>
                <a:off x="204963" y="200595"/>
                <a:ext cx="2048376" cy="2048379"/>
                <a:chOff x="-2" y="-2"/>
                <a:chExt cx="2048375" cy="2048378"/>
              </a:xfrm>
            </p:grpSpPr>
            <p:grpSp>
              <p:nvGrpSpPr>
                <p:cNvPr id="378" name="타원 57"/>
                <p:cNvGrpSpPr/>
                <p:nvPr/>
              </p:nvGrpSpPr>
              <p:grpSpPr>
                <a:xfrm>
                  <a:off x="-3" y="-3"/>
                  <a:ext cx="2048377" cy="2048380"/>
                  <a:chOff x="-1" y="-1"/>
                  <a:chExt cx="2048375" cy="2048378"/>
                </a:xfrm>
              </p:grpSpPr>
              <p:sp>
                <p:nvSpPr>
                  <p:cNvPr id="376" name="Circle"/>
                  <p:cNvSpPr/>
                  <p:nvPr/>
                </p:nvSpPr>
                <p:spPr>
                  <a:xfrm>
                    <a:off x="-2" y="-2"/>
                    <a:ext cx="2048377" cy="2048380"/>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377" name="+"/>
                  <p:cNvSpPr txBox="1"/>
                  <p:nvPr/>
                </p:nvSpPr>
                <p:spPr>
                  <a:xfrm>
                    <a:off x="299976" y="64066"/>
                    <a:ext cx="144842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379" name="fortnite-battle-royale-starter-pack-skin-1096435-1280x0.png" descr="fortnite-battle-royale-starter-pack-skin-1096435-1280x0.png"/>
                <p:cNvPicPr>
                  <a:picLocks noChangeAspect="1"/>
                </p:cNvPicPr>
                <p:nvPr/>
              </p:nvPicPr>
              <p:blipFill>
                <a:blip r:embed="rId2">
                  <a:extLst/>
                </a:blip>
                <a:srcRect l="12431" t="2697" r="15287" b="42814"/>
                <a:stretch>
                  <a:fillRect/>
                </a:stretch>
              </p:blipFill>
              <p:spPr>
                <a:xfrm>
                  <a:off x="445991" y="368637"/>
                  <a:ext cx="1156098" cy="13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9" y="0"/>
                      </a:moveTo>
                      <a:cubicBezTo>
                        <a:pt x="10410" y="0"/>
                        <a:pt x="8424" y="770"/>
                        <a:pt x="8208" y="1079"/>
                      </a:cubicBezTo>
                      <a:cubicBezTo>
                        <a:pt x="8134" y="1185"/>
                        <a:pt x="8175" y="1362"/>
                        <a:pt x="8297" y="1471"/>
                      </a:cubicBezTo>
                      <a:cubicBezTo>
                        <a:pt x="8662" y="1794"/>
                        <a:pt x="8556" y="2756"/>
                        <a:pt x="8119" y="3105"/>
                      </a:cubicBezTo>
                      <a:cubicBezTo>
                        <a:pt x="7746" y="3405"/>
                        <a:pt x="7718" y="3407"/>
                        <a:pt x="7593" y="3118"/>
                      </a:cubicBezTo>
                      <a:cubicBezTo>
                        <a:pt x="7481" y="2859"/>
                        <a:pt x="7398" y="2897"/>
                        <a:pt x="7067" y="3360"/>
                      </a:cubicBezTo>
                      <a:cubicBezTo>
                        <a:pt x="6851" y="3662"/>
                        <a:pt x="6595" y="3909"/>
                        <a:pt x="6496" y="3909"/>
                      </a:cubicBezTo>
                      <a:cubicBezTo>
                        <a:pt x="6396" y="3909"/>
                        <a:pt x="6310" y="4028"/>
                        <a:pt x="6310" y="4177"/>
                      </a:cubicBezTo>
                      <a:cubicBezTo>
                        <a:pt x="6310" y="4327"/>
                        <a:pt x="6180" y="4496"/>
                        <a:pt x="6021" y="4550"/>
                      </a:cubicBezTo>
                      <a:cubicBezTo>
                        <a:pt x="5725" y="4651"/>
                        <a:pt x="5784" y="4877"/>
                        <a:pt x="6384" y="6015"/>
                      </a:cubicBezTo>
                      <a:cubicBezTo>
                        <a:pt x="6506" y="6246"/>
                        <a:pt x="6596" y="6762"/>
                        <a:pt x="6585" y="7159"/>
                      </a:cubicBezTo>
                      <a:cubicBezTo>
                        <a:pt x="6567" y="7747"/>
                        <a:pt x="6445" y="7967"/>
                        <a:pt x="5910" y="8355"/>
                      </a:cubicBezTo>
                      <a:cubicBezTo>
                        <a:pt x="5548" y="8616"/>
                        <a:pt x="5301" y="8912"/>
                        <a:pt x="5368" y="9009"/>
                      </a:cubicBezTo>
                      <a:cubicBezTo>
                        <a:pt x="5436" y="9106"/>
                        <a:pt x="5228" y="9357"/>
                        <a:pt x="4901" y="9571"/>
                      </a:cubicBezTo>
                      <a:cubicBezTo>
                        <a:pt x="4575" y="9785"/>
                        <a:pt x="4308" y="10106"/>
                        <a:pt x="4308" y="10284"/>
                      </a:cubicBezTo>
                      <a:cubicBezTo>
                        <a:pt x="4308" y="10461"/>
                        <a:pt x="4128" y="10754"/>
                        <a:pt x="3908" y="10931"/>
                      </a:cubicBezTo>
                      <a:cubicBezTo>
                        <a:pt x="3602" y="11176"/>
                        <a:pt x="3559" y="11310"/>
                        <a:pt x="3730" y="11493"/>
                      </a:cubicBezTo>
                      <a:cubicBezTo>
                        <a:pt x="4040" y="11825"/>
                        <a:pt x="3605" y="12264"/>
                        <a:pt x="2966" y="12264"/>
                      </a:cubicBezTo>
                      <a:cubicBezTo>
                        <a:pt x="2551" y="12264"/>
                        <a:pt x="2495" y="12325"/>
                        <a:pt x="2610" y="12663"/>
                      </a:cubicBezTo>
                      <a:cubicBezTo>
                        <a:pt x="2685" y="12883"/>
                        <a:pt x="2831" y="13139"/>
                        <a:pt x="2929" y="13232"/>
                      </a:cubicBezTo>
                      <a:cubicBezTo>
                        <a:pt x="3125" y="13418"/>
                        <a:pt x="2171" y="14396"/>
                        <a:pt x="1794" y="14396"/>
                      </a:cubicBezTo>
                      <a:cubicBezTo>
                        <a:pt x="1397" y="14396"/>
                        <a:pt x="774" y="15163"/>
                        <a:pt x="297" y="16233"/>
                      </a:cubicBezTo>
                      <a:cubicBezTo>
                        <a:pt x="119" y="16631"/>
                        <a:pt x="47" y="16865"/>
                        <a:pt x="0" y="17102"/>
                      </a:cubicBezTo>
                      <a:cubicBezTo>
                        <a:pt x="2738" y="19855"/>
                        <a:pt x="6747" y="21600"/>
                        <a:pt x="11226" y="21600"/>
                      </a:cubicBezTo>
                      <a:cubicBezTo>
                        <a:pt x="12866" y="21600"/>
                        <a:pt x="14437" y="21357"/>
                        <a:pt x="15913" y="20927"/>
                      </a:cubicBezTo>
                      <a:cubicBezTo>
                        <a:pt x="15944" y="20024"/>
                        <a:pt x="16000" y="19342"/>
                        <a:pt x="16105" y="19122"/>
                      </a:cubicBezTo>
                      <a:lnTo>
                        <a:pt x="16358" y="18606"/>
                      </a:lnTo>
                      <a:lnTo>
                        <a:pt x="17158" y="19299"/>
                      </a:lnTo>
                      <a:cubicBezTo>
                        <a:pt x="17447" y="19549"/>
                        <a:pt x="17734" y="19866"/>
                        <a:pt x="17974" y="20168"/>
                      </a:cubicBezTo>
                      <a:cubicBezTo>
                        <a:pt x="19308" y="19571"/>
                        <a:pt x="20534" y="18807"/>
                        <a:pt x="21600" y="17900"/>
                      </a:cubicBezTo>
                      <a:cubicBezTo>
                        <a:pt x="21422" y="17791"/>
                        <a:pt x="20977" y="17612"/>
                        <a:pt x="20347" y="17429"/>
                      </a:cubicBezTo>
                      <a:cubicBezTo>
                        <a:pt x="18817" y="16985"/>
                        <a:pt x="18248" y="16499"/>
                        <a:pt x="18011" y="15435"/>
                      </a:cubicBezTo>
                      <a:cubicBezTo>
                        <a:pt x="17914" y="15000"/>
                        <a:pt x="17406" y="14437"/>
                        <a:pt x="16105" y="13317"/>
                      </a:cubicBezTo>
                      <a:cubicBezTo>
                        <a:pt x="15131" y="12477"/>
                        <a:pt x="14333" y="11660"/>
                        <a:pt x="14333" y="11506"/>
                      </a:cubicBezTo>
                      <a:cubicBezTo>
                        <a:pt x="14333" y="11352"/>
                        <a:pt x="13924" y="10905"/>
                        <a:pt x="13421" y="10512"/>
                      </a:cubicBezTo>
                      <a:lnTo>
                        <a:pt x="12509" y="9800"/>
                      </a:lnTo>
                      <a:lnTo>
                        <a:pt x="13169" y="9120"/>
                      </a:lnTo>
                      <a:cubicBezTo>
                        <a:pt x="14487" y="7772"/>
                        <a:pt x="14989" y="6815"/>
                        <a:pt x="14756" y="6093"/>
                      </a:cubicBezTo>
                      <a:cubicBezTo>
                        <a:pt x="14638" y="5730"/>
                        <a:pt x="14667" y="5476"/>
                        <a:pt x="14860" y="5243"/>
                      </a:cubicBezTo>
                      <a:cubicBezTo>
                        <a:pt x="15177" y="4859"/>
                        <a:pt x="15229" y="4547"/>
                        <a:pt x="14949" y="4700"/>
                      </a:cubicBezTo>
                      <a:cubicBezTo>
                        <a:pt x="14451" y="4973"/>
                        <a:pt x="14142" y="3472"/>
                        <a:pt x="14571" y="2863"/>
                      </a:cubicBezTo>
                      <a:cubicBezTo>
                        <a:pt x="14811" y="2522"/>
                        <a:pt x="14820" y="2540"/>
                        <a:pt x="13599" y="869"/>
                      </a:cubicBezTo>
                      <a:cubicBezTo>
                        <a:pt x="13257" y="401"/>
                        <a:pt x="12045" y="0"/>
                        <a:pt x="10989" y="0"/>
                      </a:cubicBezTo>
                      <a:close/>
                    </a:path>
                  </a:pathLst>
                </a:custGeom>
                <a:ln w="12700" cap="flat">
                  <a:noFill/>
                  <a:miter lim="400000"/>
                </a:ln>
                <a:effectLst/>
              </p:spPr>
            </p:pic>
          </p:grpSp>
        </p:grpSp>
      </p:grpSp>
      <p:sp>
        <p:nvSpPr>
          <p:cNvPr id="383" name="TextBox 32"/>
          <p:cNvSpPr txBox="1"/>
          <p:nvPr/>
        </p:nvSpPr>
        <p:spPr>
          <a:xfrm>
            <a:off x="4411576" y="2828831"/>
            <a:ext cx="4872126" cy="119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43AAC2"/>
                </a:solidFill>
                <a:latin typeface="나눔스퀘어 ExtraBold"/>
                <a:ea typeface="나눔스퀘어 ExtraBold"/>
                <a:cs typeface="나눔스퀘어 ExtraBold"/>
                <a:sym typeface="나눔스퀘어 ExtraBold"/>
              </a:defRPr>
            </a:pPr>
            <a:r>
              <a:t>Unittesting.py </a:t>
            </a:r>
          </a:p>
          <a:p>
            <a:pPr marL="401052" indent="-401052">
              <a:buSzPct val="100000"/>
              <a:buAutoNum type="arabicParenR" startAt="1"/>
              <a:defRPr sz="2400">
                <a:latin typeface="나눔스퀘어 Light"/>
                <a:ea typeface="나눔스퀘어 Light"/>
                <a:cs typeface="나눔스퀘어 Light"/>
                <a:sym typeface="나눔스퀘어 Light"/>
              </a:defRPr>
            </a:pPr>
            <a:r>
              <a:t>This class goes over each functions and tests</a:t>
            </a:r>
          </a:p>
        </p:txBody>
      </p:sp>
      <p:sp>
        <p:nvSpPr>
          <p:cNvPr id="384"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385"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
        <p:nvSpPr>
          <p:cNvPr id="386"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87"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88"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389"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392"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93"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394"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95"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
        <p:nvSpPr>
          <p:cNvPr id="396" name="unittesting.py"/>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unittesting.py</a:t>
            </a:r>
          </a:p>
        </p:txBody>
      </p:sp>
      <p:grpSp>
        <p:nvGrpSpPr>
          <p:cNvPr id="403" name="그룹 42"/>
          <p:cNvGrpSpPr/>
          <p:nvPr/>
        </p:nvGrpSpPr>
        <p:grpSpPr>
          <a:xfrm>
            <a:off x="500158" y="77947"/>
            <a:ext cx="1319996" cy="1920237"/>
            <a:chOff x="0" y="-1"/>
            <a:chExt cx="1319995" cy="1920236"/>
          </a:xfrm>
        </p:grpSpPr>
        <p:sp>
          <p:nvSpPr>
            <p:cNvPr id="397"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402" name="Group"/>
            <p:cNvGrpSpPr/>
            <p:nvPr/>
          </p:nvGrpSpPr>
          <p:grpSpPr>
            <a:xfrm>
              <a:off x="109483" y="-2"/>
              <a:ext cx="1094155" cy="1920237"/>
              <a:chOff x="0" y="-1"/>
              <a:chExt cx="1094154" cy="1920236"/>
            </a:xfrm>
          </p:grpSpPr>
          <p:grpSp>
            <p:nvGrpSpPr>
              <p:cNvPr id="400" name="타원 57"/>
              <p:cNvGrpSpPr/>
              <p:nvPr/>
            </p:nvGrpSpPr>
            <p:grpSpPr>
              <a:xfrm>
                <a:off x="0" y="-2"/>
                <a:ext cx="1094155" cy="1920238"/>
                <a:chOff x="0" y="0"/>
                <a:chExt cx="1094154" cy="1920236"/>
              </a:xfrm>
            </p:grpSpPr>
            <p:sp>
              <p:nvSpPr>
                <p:cNvPr id="398"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399"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401" name="fortnite-battle-royale-starter-pack-skin-1096435-1280x0.png" descr="fortnite-battle-royale-starter-pack-skin-1096435-1280x0.png"/>
              <p:cNvPicPr>
                <a:picLocks noChangeAspect="1"/>
              </p:cNvPicPr>
              <p:nvPr/>
            </p:nvPicPr>
            <p:blipFill>
              <a:blip r:embed="rId2">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404" name="def test_add_player(self):…"/>
          <p:cNvSpPr txBox="1"/>
          <p:nvPr/>
        </p:nvSpPr>
        <p:spPr>
          <a:xfrm>
            <a:off x="796398" y="2284727"/>
            <a:ext cx="5030918" cy="19773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defRPr>
                <a:solidFill>
                  <a:srgbClr val="D73A49"/>
                </a:solidFill>
                <a:latin typeface="Menlo"/>
                <a:ea typeface="Menlo"/>
                <a:cs typeface="Menlo"/>
                <a:sym typeface="Menlo"/>
              </a:defRPr>
            </a:pPr>
            <a:r>
              <a:t>def</a:t>
            </a:r>
            <a:r>
              <a:rPr>
                <a:solidFill>
                  <a:srgbClr val="24292E"/>
                </a:solidFill>
              </a:rPr>
              <a:t> test_add_player(self):</a:t>
            </a:r>
            <a:endParaRPr>
              <a:solidFill>
                <a:srgbClr val="24292E"/>
              </a:solidFill>
            </a:endParaRPr>
          </a:p>
          <a:p>
            <a:pPr defTabSz="457200">
              <a:lnSpc>
                <a:spcPct val="150000"/>
              </a:lnSpc>
              <a:defRPr>
                <a:solidFill>
                  <a:srgbClr val="24292E"/>
                </a:solidFill>
                <a:latin typeface="Menlo"/>
                <a:ea typeface="Menlo"/>
                <a:cs typeface="Menlo"/>
                <a:sym typeface="Menlo"/>
              </a:defRPr>
            </a:pPr>
          </a:p>
          <a:p>
            <a:pPr defTabSz="457200">
              <a:lnSpc>
                <a:spcPct val="150000"/>
              </a:lnSpc>
              <a:defRPr>
                <a:solidFill>
                  <a:srgbClr val="D73A49"/>
                </a:solidFill>
                <a:latin typeface="Menlo"/>
                <a:ea typeface="Menlo"/>
                <a:cs typeface="Menlo"/>
                <a:sym typeface="Menlo"/>
              </a:defRPr>
            </a:pPr>
            <a:r>
              <a:t>def</a:t>
            </a:r>
            <a:r>
              <a:rPr>
                <a:solidFill>
                  <a:srgbClr val="24292E"/>
                </a:solidFill>
              </a:rPr>
              <a:t> test_add_weapon_stats(self):</a:t>
            </a:r>
            <a:endParaRPr>
              <a:solidFill>
                <a:srgbClr val="24292E"/>
              </a:solidFill>
            </a:endParaRPr>
          </a:p>
          <a:p>
            <a:pPr defTabSz="457200">
              <a:lnSpc>
                <a:spcPct val="150000"/>
              </a:lnSpc>
              <a:defRPr>
                <a:solidFill>
                  <a:srgbClr val="24292E"/>
                </a:solidFill>
                <a:latin typeface="+mn-lt"/>
                <a:ea typeface="+mn-ea"/>
                <a:cs typeface="+mn-cs"/>
                <a:sym typeface="Helvetica"/>
              </a:defRPr>
            </a:pPr>
          </a:p>
          <a:p>
            <a:pPr defTabSz="457200">
              <a:lnSpc>
                <a:spcPct val="150000"/>
              </a:lnSpc>
              <a:defRPr>
                <a:solidFill>
                  <a:srgbClr val="D73A49"/>
                </a:solidFill>
                <a:latin typeface="Menlo"/>
                <a:ea typeface="Menlo"/>
                <a:cs typeface="Menlo"/>
                <a:sym typeface="Menlo"/>
              </a:defRPr>
            </a:pPr>
            <a:r>
              <a:t>def</a:t>
            </a:r>
            <a:r>
              <a:rPr>
                <a:solidFill>
                  <a:srgbClr val="24292E"/>
                </a:solidFill>
              </a:rPr>
              <a:t> test_update_weapon_stats(self):</a:t>
            </a:r>
          </a:p>
        </p:txBody>
      </p:sp>
      <p:sp>
        <p:nvSpPr>
          <p:cNvPr id="405" name="def test_update_db(self):…"/>
          <p:cNvSpPr txBox="1"/>
          <p:nvPr/>
        </p:nvSpPr>
        <p:spPr>
          <a:xfrm>
            <a:off x="6193897" y="2245330"/>
            <a:ext cx="4794810" cy="19011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ct val="15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test_update_db</a:t>
            </a:r>
            <a:r>
              <a:rPr>
                <a:solidFill>
                  <a:srgbClr val="24292E"/>
                </a:solidFill>
              </a:rPr>
              <a:t>(self):</a:t>
            </a:r>
            <a:endParaRPr>
              <a:solidFill>
                <a:srgbClr val="6F42C1"/>
              </a:solidFill>
            </a:endParaRPr>
          </a:p>
          <a:p>
            <a:pPr defTabSz="457200">
              <a:lnSpc>
                <a:spcPct val="150000"/>
              </a:lnSpc>
              <a:defRPr sz="1400">
                <a:solidFill>
                  <a:srgbClr val="24292E"/>
                </a:solidFill>
                <a:latin typeface="+mn-lt"/>
                <a:ea typeface="+mn-ea"/>
                <a:cs typeface="+mn-cs"/>
                <a:sym typeface="Helvetica"/>
              </a:defRPr>
            </a:pPr>
          </a:p>
          <a:p>
            <a:pPr defTabSz="457200">
              <a:lnSpc>
                <a:spcPct val="15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test_process_text</a:t>
            </a:r>
            <a:r>
              <a:rPr>
                <a:solidFill>
                  <a:srgbClr val="24292E"/>
                </a:solidFill>
              </a:rPr>
              <a:t>(self):</a:t>
            </a:r>
            <a:endParaRPr>
              <a:solidFill>
                <a:srgbClr val="24292E"/>
              </a:solidFill>
            </a:endParaRPr>
          </a:p>
          <a:p>
            <a:pPr defTabSz="457200">
              <a:lnSpc>
                <a:spcPct val="150000"/>
              </a:lnSpc>
              <a:defRPr>
                <a:solidFill>
                  <a:srgbClr val="24292E"/>
                </a:solidFill>
                <a:latin typeface="+mn-lt"/>
                <a:ea typeface="+mn-ea"/>
                <a:cs typeface="+mn-cs"/>
                <a:sym typeface="Helvetica"/>
              </a:defRPr>
            </a:pPr>
          </a:p>
          <a:p>
            <a:pPr defTabSz="457200">
              <a:lnSpc>
                <a:spcPct val="150000"/>
              </a:lnSpc>
              <a:defRPr>
                <a:solidFill>
                  <a:srgbClr val="D73A49"/>
                </a:solidFill>
                <a:latin typeface="Menlo"/>
                <a:ea typeface="Menlo"/>
                <a:cs typeface="Menlo"/>
                <a:sym typeface="Menlo"/>
              </a:defRPr>
            </a:pPr>
            <a:r>
              <a:t>def</a:t>
            </a:r>
            <a:r>
              <a:rPr>
                <a:solidFill>
                  <a:srgbClr val="24292E"/>
                </a:solidFill>
              </a:rPr>
              <a:t> </a:t>
            </a:r>
            <a:r>
              <a:rPr>
                <a:solidFill>
                  <a:srgbClr val="6F42C1"/>
                </a:solidFill>
              </a:rPr>
              <a:t>test_update_sentence</a:t>
            </a:r>
            <a:r>
              <a:rPr>
                <a:solidFill>
                  <a:srgbClr val="24292E"/>
                </a:solidFill>
              </a:rPr>
              <a:t>(self):</a:t>
            </a:r>
          </a:p>
        </p:txBody>
      </p:sp>
      <p:sp>
        <p:nvSpPr>
          <p:cNvPr id="406"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16" name="그룹 4"/>
          <p:cNvGrpSpPr/>
          <p:nvPr/>
        </p:nvGrpSpPr>
        <p:grpSpPr>
          <a:xfrm>
            <a:off x="1160555" y="2193407"/>
            <a:ext cx="9776617" cy="2471185"/>
            <a:chOff x="-1" y="-1"/>
            <a:chExt cx="9776615" cy="2471184"/>
          </a:xfrm>
        </p:grpSpPr>
        <p:sp>
          <p:nvSpPr>
            <p:cNvPr id="408" name="모서리가 둥근 직사각형 2"/>
            <p:cNvSpPr/>
            <p:nvPr/>
          </p:nvSpPr>
          <p:spPr>
            <a:xfrm>
              <a:off x="1107451" y="31905"/>
              <a:ext cx="8669164" cy="2407371"/>
            </a:xfrm>
            <a:prstGeom prst="roundRect">
              <a:avLst>
                <a:gd name="adj" fmla="val 50000"/>
              </a:avLst>
            </a:prstGeom>
            <a:solidFill>
              <a:srgbClr val="43AAC2">
                <a:alpha val="1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415" name="그룹 42"/>
            <p:cNvGrpSpPr/>
            <p:nvPr/>
          </p:nvGrpSpPr>
          <p:grpSpPr>
            <a:xfrm>
              <a:off x="-2" y="-2"/>
              <a:ext cx="2471182" cy="2471185"/>
              <a:chOff x="0" y="-1"/>
              <a:chExt cx="2471181" cy="2471184"/>
            </a:xfrm>
          </p:grpSpPr>
          <p:sp>
            <p:nvSpPr>
              <p:cNvPr id="409" name="타원 43"/>
              <p:cNvSpPr/>
              <p:nvPr/>
            </p:nvSpPr>
            <p:spPr>
              <a:xfrm>
                <a:off x="-1" y="-2"/>
                <a:ext cx="2471182" cy="2471186"/>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414" name="Group"/>
              <p:cNvGrpSpPr/>
              <p:nvPr/>
            </p:nvGrpSpPr>
            <p:grpSpPr>
              <a:xfrm>
                <a:off x="204963" y="200595"/>
                <a:ext cx="2048376" cy="2048379"/>
                <a:chOff x="-2" y="-2"/>
                <a:chExt cx="2048375" cy="2048378"/>
              </a:xfrm>
            </p:grpSpPr>
            <p:grpSp>
              <p:nvGrpSpPr>
                <p:cNvPr id="412" name="타원 57"/>
                <p:cNvGrpSpPr/>
                <p:nvPr/>
              </p:nvGrpSpPr>
              <p:grpSpPr>
                <a:xfrm>
                  <a:off x="-3" y="-3"/>
                  <a:ext cx="2048377" cy="2048380"/>
                  <a:chOff x="-1" y="-1"/>
                  <a:chExt cx="2048375" cy="2048378"/>
                </a:xfrm>
              </p:grpSpPr>
              <p:sp>
                <p:nvSpPr>
                  <p:cNvPr id="410" name="Circle"/>
                  <p:cNvSpPr/>
                  <p:nvPr/>
                </p:nvSpPr>
                <p:spPr>
                  <a:xfrm>
                    <a:off x="-2" y="-2"/>
                    <a:ext cx="2048377" cy="2048380"/>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411" name="+"/>
                  <p:cNvSpPr txBox="1"/>
                  <p:nvPr/>
                </p:nvSpPr>
                <p:spPr>
                  <a:xfrm>
                    <a:off x="299976" y="64066"/>
                    <a:ext cx="144842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413" name="fortnite-battle-royale-starter-pack-skin-1096435-1280x0.png" descr="fortnite-battle-royale-starter-pack-skin-1096435-1280x0.png"/>
                <p:cNvPicPr>
                  <a:picLocks noChangeAspect="1"/>
                </p:cNvPicPr>
                <p:nvPr/>
              </p:nvPicPr>
              <p:blipFill>
                <a:blip r:embed="rId2">
                  <a:extLst/>
                </a:blip>
                <a:srcRect l="12431" t="2697" r="15287" b="42814"/>
                <a:stretch>
                  <a:fillRect/>
                </a:stretch>
              </p:blipFill>
              <p:spPr>
                <a:xfrm>
                  <a:off x="445991" y="368637"/>
                  <a:ext cx="1156098" cy="13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9" y="0"/>
                      </a:moveTo>
                      <a:cubicBezTo>
                        <a:pt x="10410" y="0"/>
                        <a:pt x="8424" y="770"/>
                        <a:pt x="8208" y="1079"/>
                      </a:cubicBezTo>
                      <a:cubicBezTo>
                        <a:pt x="8134" y="1185"/>
                        <a:pt x="8175" y="1362"/>
                        <a:pt x="8297" y="1471"/>
                      </a:cubicBezTo>
                      <a:cubicBezTo>
                        <a:pt x="8662" y="1794"/>
                        <a:pt x="8556" y="2756"/>
                        <a:pt x="8119" y="3105"/>
                      </a:cubicBezTo>
                      <a:cubicBezTo>
                        <a:pt x="7746" y="3405"/>
                        <a:pt x="7718" y="3407"/>
                        <a:pt x="7593" y="3118"/>
                      </a:cubicBezTo>
                      <a:cubicBezTo>
                        <a:pt x="7481" y="2859"/>
                        <a:pt x="7398" y="2897"/>
                        <a:pt x="7067" y="3360"/>
                      </a:cubicBezTo>
                      <a:cubicBezTo>
                        <a:pt x="6851" y="3662"/>
                        <a:pt x="6595" y="3909"/>
                        <a:pt x="6496" y="3909"/>
                      </a:cubicBezTo>
                      <a:cubicBezTo>
                        <a:pt x="6396" y="3909"/>
                        <a:pt x="6310" y="4028"/>
                        <a:pt x="6310" y="4177"/>
                      </a:cubicBezTo>
                      <a:cubicBezTo>
                        <a:pt x="6310" y="4327"/>
                        <a:pt x="6180" y="4496"/>
                        <a:pt x="6021" y="4550"/>
                      </a:cubicBezTo>
                      <a:cubicBezTo>
                        <a:pt x="5725" y="4651"/>
                        <a:pt x="5784" y="4877"/>
                        <a:pt x="6384" y="6015"/>
                      </a:cubicBezTo>
                      <a:cubicBezTo>
                        <a:pt x="6506" y="6246"/>
                        <a:pt x="6596" y="6762"/>
                        <a:pt x="6585" y="7159"/>
                      </a:cubicBezTo>
                      <a:cubicBezTo>
                        <a:pt x="6567" y="7747"/>
                        <a:pt x="6445" y="7967"/>
                        <a:pt x="5910" y="8355"/>
                      </a:cubicBezTo>
                      <a:cubicBezTo>
                        <a:pt x="5548" y="8616"/>
                        <a:pt x="5301" y="8912"/>
                        <a:pt x="5368" y="9009"/>
                      </a:cubicBezTo>
                      <a:cubicBezTo>
                        <a:pt x="5436" y="9106"/>
                        <a:pt x="5228" y="9357"/>
                        <a:pt x="4901" y="9571"/>
                      </a:cubicBezTo>
                      <a:cubicBezTo>
                        <a:pt x="4575" y="9785"/>
                        <a:pt x="4308" y="10106"/>
                        <a:pt x="4308" y="10284"/>
                      </a:cubicBezTo>
                      <a:cubicBezTo>
                        <a:pt x="4308" y="10461"/>
                        <a:pt x="4128" y="10754"/>
                        <a:pt x="3908" y="10931"/>
                      </a:cubicBezTo>
                      <a:cubicBezTo>
                        <a:pt x="3602" y="11176"/>
                        <a:pt x="3559" y="11310"/>
                        <a:pt x="3730" y="11493"/>
                      </a:cubicBezTo>
                      <a:cubicBezTo>
                        <a:pt x="4040" y="11825"/>
                        <a:pt x="3605" y="12264"/>
                        <a:pt x="2966" y="12264"/>
                      </a:cubicBezTo>
                      <a:cubicBezTo>
                        <a:pt x="2551" y="12264"/>
                        <a:pt x="2495" y="12325"/>
                        <a:pt x="2610" y="12663"/>
                      </a:cubicBezTo>
                      <a:cubicBezTo>
                        <a:pt x="2685" y="12883"/>
                        <a:pt x="2831" y="13139"/>
                        <a:pt x="2929" y="13232"/>
                      </a:cubicBezTo>
                      <a:cubicBezTo>
                        <a:pt x="3125" y="13418"/>
                        <a:pt x="2171" y="14396"/>
                        <a:pt x="1794" y="14396"/>
                      </a:cubicBezTo>
                      <a:cubicBezTo>
                        <a:pt x="1397" y="14396"/>
                        <a:pt x="774" y="15163"/>
                        <a:pt x="297" y="16233"/>
                      </a:cubicBezTo>
                      <a:cubicBezTo>
                        <a:pt x="119" y="16631"/>
                        <a:pt x="47" y="16865"/>
                        <a:pt x="0" y="17102"/>
                      </a:cubicBezTo>
                      <a:cubicBezTo>
                        <a:pt x="2738" y="19855"/>
                        <a:pt x="6747" y="21600"/>
                        <a:pt x="11226" y="21600"/>
                      </a:cubicBezTo>
                      <a:cubicBezTo>
                        <a:pt x="12866" y="21600"/>
                        <a:pt x="14437" y="21357"/>
                        <a:pt x="15913" y="20927"/>
                      </a:cubicBezTo>
                      <a:cubicBezTo>
                        <a:pt x="15944" y="20024"/>
                        <a:pt x="16000" y="19342"/>
                        <a:pt x="16105" y="19122"/>
                      </a:cubicBezTo>
                      <a:lnTo>
                        <a:pt x="16358" y="18606"/>
                      </a:lnTo>
                      <a:lnTo>
                        <a:pt x="17158" y="19299"/>
                      </a:lnTo>
                      <a:cubicBezTo>
                        <a:pt x="17447" y="19549"/>
                        <a:pt x="17734" y="19866"/>
                        <a:pt x="17974" y="20168"/>
                      </a:cubicBezTo>
                      <a:cubicBezTo>
                        <a:pt x="19308" y="19571"/>
                        <a:pt x="20534" y="18807"/>
                        <a:pt x="21600" y="17900"/>
                      </a:cubicBezTo>
                      <a:cubicBezTo>
                        <a:pt x="21422" y="17791"/>
                        <a:pt x="20977" y="17612"/>
                        <a:pt x="20347" y="17429"/>
                      </a:cubicBezTo>
                      <a:cubicBezTo>
                        <a:pt x="18817" y="16985"/>
                        <a:pt x="18248" y="16499"/>
                        <a:pt x="18011" y="15435"/>
                      </a:cubicBezTo>
                      <a:cubicBezTo>
                        <a:pt x="17914" y="15000"/>
                        <a:pt x="17406" y="14437"/>
                        <a:pt x="16105" y="13317"/>
                      </a:cubicBezTo>
                      <a:cubicBezTo>
                        <a:pt x="15131" y="12477"/>
                        <a:pt x="14333" y="11660"/>
                        <a:pt x="14333" y="11506"/>
                      </a:cubicBezTo>
                      <a:cubicBezTo>
                        <a:pt x="14333" y="11352"/>
                        <a:pt x="13924" y="10905"/>
                        <a:pt x="13421" y="10512"/>
                      </a:cubicBezTo>
                      <a:lnTo>
                        <a:pt x="12509" y="9800"/>
                      </a:lnTo>
                      <a:lnTo>
                        <a:pt x="13169" y="9120"/>
                      </a:lnTo>
                      <a:cubicBezTo>
                        <a:pt x="14487" y="7772"/>
                        <a:pt x="14989" y="6815"/>
                        <a:pt x="14756" y="6093"/>
                      </a:cubicBezTo>
                      <a:cubicBezTo>
                        <a:pt x="14638" y="5730"/>
                        <a:pt x="14667" y="5476"/>
                        <a:pt x="14860" y="5243"/>
                      </a:cubicBezTo>
                      <a:cubicBezTo>
                        <a:pt x="15177" y="4859"/>
                        <a:pt x="15229" y="4547"/>
                        <a:pt x="14949" y="4700"/>
                      </a:cubicBezTo>
                      <a:cubicBezTo>
                        <a:pt x="14451" y="4973"/>
                        <a:pt x="14142" y="3472"/>
                        <a:pt x="14571" y="2863"/>
                      </a:cubicBezTo>
                      <a:cubicBezTo>
                        <a:pt x="14811" y="2522"/>
                        <a:pt x="14820" y="2540"/>
                        <a:pt x="13599" y="869"/>
                      </a:cubicBezTo>
                      <a:cubicBezTo>
                        <a:pt x="13257" y="401"/>
                        <a:pt x="12045" y="0"/>
                        <a:pt x="10989" y="0"/>
                      </a:cubicBezTo>
                      <a:close/>
                    </a:path>
                  </a:pathLst>
                </a:custGeom>
                <a:ln w="12700" cap="flat">
                  <a:noFill/>
                  <a:miter lim="400000"/>
                </a:ln>
                <a:effectLst/>
              </p:spPr>
            </p:pic>
          </p:grpSp>
        </p:grpSp>
      </p:grpSp>
      <p:sp>
        <p:nvSpPr>
          <p:cNvPr id="417" name="TextBox 32"/>
          <p:cNvSpPr txBox="1"/>
          <p:nvPr/>
        </p:nvSpPr>
        <p:spPr>
          <a:xfrm>
            <a:off x="4411576" y="2828831"/>
            <a:ext cx="4872126" cy="119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43AAC2"/>
                </a:solidFill>
                <a:latin typeface="나눔스퀘어 ExtraBold"/>
                <a:ea typeface="나눔스퀘어 ExtraBold"/>
                <a:cs typeface="나눔스퀘어 ExtraBold"/>
                <a:sym typeface="나눔스퀘어 ExtraBold"/>
              </a:defRPr>
            </a:pPr>
            <a:r>
              <a:t>Interesting problem that we ran into </a:t>
            </a:r>
          </a:p>
          <a:p>
            <a:pPr marL="401052" indent="-401052">
              <a:buSzPct val="100000"/>
              <a:buAutoNum type="arabicParenR" startAt="1"/>
              <a:defRPr sz="2400">
                <a:latin typeface="나눔스퀘어 Light"/>
                <a:ea typeface="나눔스퀘어 Light"/>
                <a:cs typeface="나눔스퀘어 Light"/>
                <a:sym typeface="나눔스퀘어 Light"/>
              </a:defRPr>
            </a:pPr>
            <a:r>
              <a:t>Google’s computer vision api</a:t>
            </a:r>
          </a:p>
          <a:p>
            <a:pPr marL="401052" indent="-401052">
              <a:buSzPct val="100000"/>
              <a:buAutoNum type="arabicParenR" startAt="1"/>
              <a:defRPr sz="2400">
                <a:latin typeface="나눔스퀘어 Light"/>
                <a:ea typeface="나눔스퀘어 Light"/>
                <a:cs typeface="나눔스퀘어 Light"/>
                <a:sym typeface="나눔스퀘어 Light"/>
              </a:defRPr>
            </a:pPr>
            <a:r>
              <a:t>Multithreading</a:t>
            </a:r>
          </a:p>
        </p:txBody>
      </p:sp>
      <p:sp>
        <p:nvSpPr>
          <p:cNvPr id="418"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419"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
        <p:nvSpPr>
          <p:cNvPr id="420"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421"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422"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423"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426"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427"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428"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429"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
        <p:nvSpPr>
          <p:cNvPr id="430" name="Interesting problem"/>
          <p:cNvSpPr txBox="1"/>
          <p:nvPr/>
        </p:nvSpPr>
        <p:spPr>
          <a:xfrm>
            <a:off x="1795703" y="537099"/>
            <a:ext cx="6550485" cy="9931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5900"/>
            </a:lvl1pPr>
          </a:lstStyle>
          <a:p>
            <a:pPr/>
            <a:r>
              <a:t>Interesting problem</a:t>
            </a:r>
          </a:p>
        </p:txBody>
      </p:sp>
      <p:grpSp>
        <p:nvGrpSpPr>
          <p:cNvPr id="437" name="그룹 42"/>
          <p:cNvGrpSpPr/>
          <p:nvPr/>
        </p:nvGrpSpPr>
        <p:grpSpPr>
          <a:xfrm>
            <a:off x="500158" y="77947"/>
            <a:ext cx="1319996" cy="1920237"/>
            <a:chOff x="0" y="-1"/>
            <a:chExt cx="1319995" cy="1920236"/>
          </a:xfrm>
        </p:grpSpPr>
        <p:sp>
          <p:nvSpPr>
            <p:cNvPr id="431"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436" name="Group"/>
            <p:cNvGrpSpPr/>
            <p:nvPr/>
          </p:nvGrpSpPr>
          <p:grpSpPr>
            <a:xfrm>
              <a:off x="109483" y="-2"/>
              <a:ext cx="1094155" cy="1920237"/>
              <a:chOff x="0" y="-1"/>
              <a:chExt cx="1094154" cy="1920236"/>
            </a:xfrm>
          </p:grpSpPr>
          <p:grpSp>
            <p:nvGrpSpPr>
              <p:cNvPr id="434" name="타원 57"/>
              <p:cNvGrpSpPr/>
              <p:nvPr/>
            </p:nvGrpSpPr>
            <p:grpSpPr>
              <a:xfrm>
                <a:off x="0" y="-2"/>
                <a:ext cx="1094155" cy="1920238"/>
                <a:chOff x="0" y="0"/>
                <a:chExt cx="1094154" cy="1920236"/>
              </a:xfrm>
            </p:grpSpPr>
            <p:sp>
              <p:nvSpPr>
                <p:cNvPr id="432"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433"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435" name="fortnite-battle-royale-starter-pack-skin-1096435-1280x0.png" descr="fortnite-battle-royale-starter-pack-skin-1096435-1280x0.png"/>
              <p:cNvPicPr>
                <a:picLocks noChangeAspect="1"/>
              </p:cNvPicPr>
              <p:nvPr/>
            </p:nvPicPr>
            <p:blipFill>
              <a:blip r:embed="rId2">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438" name="TextBox 21"/>
          <p:cNvSpPr txBox="1"/>
          <p:nvPr/>
        </p:nvSpPr>
        <p:spPr>
          <a:xfrm>
            <a:off x="1429996" y="2424496"/>
            <a:ext cx="3843671" cy="29070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90000"/>
              </a:lnSpc>
              <a:spcBef>
                <a:spcPts val="1000"/>
              </a:spcBef>
              <a:defRPr sz="2400"/>
            </a:pPr>
            <a:r>
              <a:t>1) </a:t>
            </a:r>
          </a:p>
          <a:p>
            <a:pPr algn="ctr">
              <a:lnSpc>
                <a:spcPct val="90000"/>
              </a:lnSpc>
              <a:spcBef>
                <a:spcPts val="1000"/>
              </a:spcBef>
              <a:defRPr sz="2400"/>
            </a:pPr>
            <a:r>
              <a:t>Sometimes we got incorrect/inadmissible information from Google’s computer vision api so we have to use NLP to help correct some of the phrases.</a:t>
            </a:r>
          </a:p>
        </p:txBody>
      </p:sp>
      <p:sp>
        <p:nvSpPr>
          <p:cNvPr id="439" name="TextBox 21"/>
          <p:cNvSpPr txBox="1"/>
          <p:nvPr/>
        </p:nvSpPr>
        <p:spPr>
          <a:xfrm>
            <a:off x="6675097" y="2470755"/>
            <a:ext cx="3843670" cy="3901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90000"/>
              </a:lnSpc>
              <a:spcBef>
                <a:spcPts val="1000"/>
              </a:spcBef>
              <a:defRPr sz="2400"/>
            </a:pPr>
            <a:r>
              <a:t>2) </a:t>
            </a:r>
          </a:p>
          <a:p>
            <a:pPr algn="ctr">
              <a:lnSpc>
                <a:spcPct val="90000"/>
              </a:lnSpc>
              <a:spcBef>
                <a:spcPts val="1000"/>
              </a:spcBef>
              <a:defRPr sz="2400"/>
            </a:pPr>
            <a:r>
              <a:t>Running the web application and the program at the same time would be impossible, since the code can’t proceed until the dash website is closed. We solved this by using multithreading to allow both of them to run simultaneously.</a:t>
            </a:r>
          </a:p>
        </p:txBody>
      </p:sp>
      <p:sp>
        <p:nvSpPr>
          <p:cNvPr id="440"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50" name="그룹 4"/>
          <p:cNvGrpSpPr/>
          <p:nvPr/>
        </p:nvGrpSpPr>
        <p:grpSpPr>
          <a:xfrm>
            <a:off x="1160555" y="2193407"/>
            <a:ext cx="9776617" cy="2471185"/>
            <a:chOff x="-1" y="-1"/>
            <a:chExt cx="9776615" cy="2471184"/>
          </a:xfrm>
        </p:grpSpPr>
        <p:sp>
          <p:nvSpPr>
            <p:cNvPr id="442" name="모서리가 둥근 직사각형 2"/>
            <p:cNvSpPr/>
            <p:nvPr/>
          </p:nvSpPr>
          <p:spPr>
            <a:xfrm>
              <a:off x="1107451" y="31905"/>
              <a:ext cx="8669164" cy="2407371"/>
            </a:xfrm>
            <a:prstGeom prst="roundRect">
              <a:avLst>
                <a:gd name="adj" fmla="val 50000"/>
              </a:avLst>
            </a:prstGeom>
            <a:solidFill>
              <a:srgbClr val="43AAC2">
                <a:alpha val="1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449" name="그룹 42"/>
            <p:cNvGrpSpPr/>
            <p:nvPr/>
          </p:nvGrpSpPr>
          <p:grpSpPr>
            <a:xfrm>
              <a:off x="-2" y="-2"/>
              <a:ext cx="2471182" cy="2471185"/>
              <a:chOff x="0" y="-1"/>
              <a:chExt cx="2471181" cy="2471184"/>
            </a:xfrm>
          </p:grpSpPr>
          <p:sp>
            <p:nvSpPr>
              <p:cNvPr id="443" name="타원 43"/>
              <p:cNvSpPr/>
              <p:nvPr/>
            </p:nvSpPr>
            <p:spPr>
              <a:xfrm>
                <a:off x="-1" y="-2"/>
                <a:ext cx="2471182" cy="2471186"/>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448" name="Group"/>
              <p:cNvGrpSpPr/>
              <p:nvPr/>
            </p:nvGrpSpPr>
            <p:grpSpPr>
              <a:xfrm>
                <a:off x="204963" y="200595"/>
                <a:ext cx="2048376" cy="2048379"/>
                <a:chOff x="-2" y="-2"/>
                <a:chExt cx="2048375" cy="2048378"/>
              </a:xfrm>
            </p:grpSpPr>
            <p:grpSp>
              <p:nvGrpSpPr>
                <p:cNvPr id="446" name="타원 57"/>
                <p:cNvGrpSpPr/>
                <p:nvPr/>
              </p:nvGrpSpPr>
              <p:grpSpPr>
                <a:xfrm>
                  <a:off x="-3" y="-3"/>
                  <a:ext cx="2048377" cy="2048380"/>
                  <a:chOff x="-1" y="-1"/>
                  <a:chExt cx="2048375" cy="2048378"/>
                </a:xfrm>
              </p:grpSpPr>
              <p:sp>
                <p:nvSpPr>
                  <p:cNvPr id="444" name="Circle"/>
                  <p:cNvSpPr/>
                  <p:nvPr/>
                </p:nvSpPr>
                <p:spPr>
                  <a:xfrm>
                    <a:off x="-2" y="-2"/>
                    <a:ext cx="2048377" cy="2048380"/>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445" name="+"/>
                  <p:cNvSpPr txBox="1"/>
                  <p:nvPr/>
                </p:nvSpPr>
                <p:spPr>
                  <a:xfrm>
                    <a:off x="299976" y="64066"/>
                    <a:ext cx="144842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447" name="fortnite-battle-royale-starter-pack-skin-1096435-1280x0.png" descr="fortnite-battle-royale-starter-pack-skin-1096435-1280x0.png"/>
                <p:cNvPicPr>
                  <a:picLocks noChangeAspect="1"/>
                </p:cNvPicPr>
                <p:nvPr/>
              </p:nvPicPr>
              <p:blipFill>
                <a:blip r:embed="rId2">
                  <a:extLst/>
                </a:blip>
                <a:srcRect l="12431" t="2697" r="15287" b="42814"/>
                <a:stretch>
                  <a:fillRect/>
                </a:stretch>
              </p:blipFill>
              <p:spPr>
                <a:xfrm>
                  <a:off x="445991" y="368637"/>
                  <a:ext cx="1156098" cy="13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9" y="0"/>
                      </a:moveTo>
                      <a:cubicBezTo>
                        <a:pt x="10410" y="0"/>
                        <a:pt x="8424" y="770"/>
                        <a:pt x="8208" y="1079"/>
                      </a:cubicBezTo>
                      <a:cubicBezTo>
                        <a:pt x="8134" y="1185"/>
                        <a:pt x="8175" y="1362"/>
                        <a:pt x="8297" y="1471"/>
                      </a:cubicBezTo>
                      <a:cubicBezTo>
                        <a:pt x="8662" y="1794"/>
                        <a:pt x="8556" y="2756"/>
                        <a:pt x="8119" y="3105"/>
                      </a:cubicBezTo>
                      <a:cubicBezTo>
                        <a:pt x="7746" y="3405"/>
                        <a:pt x="7718" y="3407"/>
                        <a:pt x="7593" y="3118"/>
                      </a:cubicBezTo>
                      <a:cubicBezTo>
                        <a:pt x="7481" y="2859"/>
                        <a:pt x="7398" y="2897"/>
                        <a:pt x="7067" y="3360"/>
                      </a:cubicBezTo>
                      <a:cubicBezTo>
                        <a:pt x="6851" y="3662"/>
                        <a:pt x="6595" y="3909"/>
                        <a:pt x="6496" y="3909"/>
                      </a:cubicBezTo>
                      <a:cubicBezTo>
                        <a:pt x="6396" y="3909"/>
                        <a:pt x="6310" y="4028"/>
                        <a:pt x="6310" y="4177"/>
                      </a:cubicBezTo>
                      <a:cubicBezTo>
                        <a:pt x="6310" y="4327"/>
                        <a:pt x="6180" y="4496"/>
                        <a:pt x="6021" y="4550"/>
                      </a:cubicBezTo>
                      <a:cubicBezTo>
                        <a:pt x="5725" y="4651"/>
                        <a:pt x="5784" y="4877"/>
                        <a:pt x="6384" y="6015"/>
                      </a:cubicBezTo>
                      <a:cubicBezTo>
                        <a:pt x="6506" y="6246"/>
                        <a:pt x="6596" y="6762"/>
                        <a:pt x="6585" y="7159"/>
                      </a:cubicBezTo>
                      <a:cubicBezTo>
                        <a:pt x="6567" y="7747"/>
                        <a:pt x="6445" y="7967"/>
                        <a:pt x="5910" y="8355"/>
                      </a:cubicBezTo>
                      <a:cubicBezTo>
                        <a:pt x="5548" y="8616"/>
                        <a:pt x="5301" y="8912"/>
                        <a:pt x="5368" y="9009"/>
                      </a:cubicBezTo>
                      <a:cubicBezTo>
                        <a:pt x="5436" y="9106"/>
                        <a:pt x="5228" y="9357"/>
                        <a:pt x="4901" y="9571"/>
                      </a:cubicBezTo>
                      <a:cubicBezTo>
                        <a:pt x="4575" y="9785"/>
                        <a:pt x="4308" y="10106"/>
                        <a:pt x="4308" y="10284"/>
                      </a:cubicBezTo>
                      <a:cubicBezTo>
                        <a:pt x="4308" y="10461"/>
                        <a:pt x="4128" y="10754"/>
                        <a:pt x="3908" y="10931"/>
                      </a:cubicBezTo>
                      <a:cubicBezTo>
                        <a:pt x="3602" y="11176"/>
                        <a:pt x="3559" y="11310"/>
                        <a:pt x="3730" y="11493"/>
                      </a:cubicBezTo>
                      <a:cubicBezTo>
                        <a:pt x="4040" y="11825"/>
                        <a:pt x="3605" y="12264"/>
                        <a:pt x="2966" y="12264"/>
                      </a:cubicBezTo>
                      <a:cubicBezTo>
                        <a:pt x="2551" y="12264"/>
                        <a:pt x="2495" y="12325"/>
                        <a:pt x="2610" y="12663"/>
                      </a:cubicBezTo>
                      <a:cubicBezTo>
                        <a:pt x="2685" y="12883"/>
                        <a:pt x="2831" y="13139"/>
                        <a:pt x="2929" y="13232"/>
                      </a:cubicBezTo>
                      <a:cubicBezTo>
                        <a:pt x="3125" y="13418"/>
                        <a:pt x="2171" y="14396"/>
                        <a:pt x="1794" y="14396"/>
                      </a:cubicBezTo>
                      <a:cubicBezTo>
                        <a:pt x="1397" y="14396"/>
                        <a:pt x="774" y="15163"/>
                        <a:pt x="297" y="16233"/>
                      </a:cubicBezTo>
                      <a:cubicBezTo>
                        <a:pt x="119" y="16631"/>
                        <a:pt x="47" y="16865"/>
                        <a:pt x="0" y="17102"/>
                      </a:cubicBezTo>
                      <a:cubicBezTo>
                        <a:pt x="2738" y="19855"/>
                        <a:pt x="6747" y="21600"/>
                        <a:pt x="11226" y="21600"/>
                      </a:cubicBezTo>
                      <a:cubicBezTo>
                        <a:pt x="12866" y="21600"/>
                        <a:pt x="14437" y="21357"/>
                        <a:pt x="15913" y="20927"/>
                      </a:cubicBezTo>
                      <a:cubicBezTo>
                        <a:pt x="15944" y="20024"/>
                        <a:pt x="16000" y="19342"/>
                        <a:pt x="16105" y="19122"/>
                      </a:cubicBezTo>
                      <a:lnTo>
                        <a:pt x="16358" y="18606"/>
                      </a:lnTo>
                      <a:lnTo>
                        <a:pt x="17158" y="19299"/>
                      </a:lnTo>
                      <a:cubicBezTo>
                        <a:pt x="17447" y="19549"/>
                        <a:pt x="17734" y="19866"/>
                        <a:pt x="17974" y="20168"/>
                      </a:cubicBezTo>
                      <a:cubicBezTo>
                        <a:pt x="19308" y="19571"/>
                        <a:pt x="20534" y="18807"/>
                        <a:pt x="21600" y="17900"/>
                      </a:cubicBezTo>
                      <a:cubicBezTo>
                        <a:pt x="21422" y="17791"/>
                        <a:pt x="20977" y="17612"/>
                        <a:pt x="20347" y="17429"/>
                      </a:cubicBezTo>
                      <a:cubicBezTo>
                        <a:pt x="18817" y="16985"/>
                        <a:pt x="18248" y="16499"/>
                        <a:pt x="18011" y="15435"/>
                      </a:cubicBezTo>
                      <a:cubicBezTo>
                        <a:pt x="17914" y="15000"/>
                        <a:pt x="17406" y="14437"/>
                        <a:pt x="16105" y="13317"/>
                      </a:cubicBezTo>
                      <a:cubicBezTo>
                        <a:pt x="15131" y="12477"/>
                        <a:pt x="14333" y="11660"/>
                        <a:pt x="14333" y="11506"/>
                      </a:cubicBezTo>
                      <a:cubicBezTo>
                        <a:pt x="14333" y="11352"/>
                        <a:pt x="13924" y="10905"/>
                        <a:pt x="13421" y="10512"/>
                      </a:cubicBezTo>
                      <a:lnTo>
                        <a:pt x="12509" y="9800"/>
                      </a:lnTo>
                      <a:lnTo>
                        <a:pt x="13169" y="9120"/>
                      </a:lnTo>
                      <a:cubicBezTo>
                        <a:pt x="14487" y="7772"/>
                        <a:pt x="14989" y="6815"/>
                        <a:pt x="14756" y="6093"/>
                      </a:cubicBezTo>
                      <a:cubicBezTo>
                        <a:pt x="14638" y="5730"/>
                        <a:pt x="14667" y="5476"/>
                        <a:pt x="14860" y="5243"/>
                      </a:cubicBezTo>
                      <a:cubicBezTo>
                        <a:pt x="15177" y="4859"/>
                        <a:pt x="15229" y="4547"/>
                        <a:pt x="14949" y="4700"/>
                      </a:cubicBezTo>
                      <a:cubicBezTo>
                        <a:pt x="14451" y="4973"/>
                        <a:pt x="14142" y="3472"/>
                        <a:pt x="14571" y="2863"/>
                      </a:cubicBezTo>
                      <a:cubicBezTo>
                        <a:pt x="14811" y="2522"/>
                        <a:pt x="14820" y="2540"/>
                        <a:pt x="13599" y="869"/>
                      </a:cubicBezTo>
                      <a:cubicBezTo>
                        <a:pt x="13257" y="401"/>
                        <a:pt x="12045" y="0"/>
                        <a:pt x="10989" y="0"/>
                      </a:cubicBezTo>
                      <a:close/>
                    </a:path>
                  </a:pathLst>
                </a:custGeom>
                <a:ln w="12700" cap="flat">
                  <a:noFill/>
                  <a:miter lim="400000"/>
                </a:ln>
                <a:effectLst/>
              </p:spPr>
            </p:pic>
          </p:grpSp>
        </p:grpSp>
      </p:grpSp>
      <p:sp>
        <p:nvSpPr>
          <p:cNvPr id="451" name="TextBox 32"/>
          <p:cNvSpPr txBox="1"/>
          <p:nvPr/>
        </p:nvSpPr>
        <p:spPr>
          <a:xfrm>
            <a:off x="4306963" y="3199131"/>
            <a:ext cx="4872126" cy="459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43AAC2"/>
                </a:solidFill>
                <a:latin typeface="나눔스퀘어 ExtraBold"/>
                <a:ea typeface="나눔스퀘어 ExtraBold"/>
                <a:cs typeface="나눔스퀘어 ExtraBold"/>
                <a:sym typeface="나눔스퀘어 ExtraBold"/>
              </a:defRPr>
            </a:lvl1pPr>
          </a:lstStyle>
          <a:p>
            <a:pPr/>
            <a:r>
              <a:t>Demo!</a:t>
            </a:r>
          </a:p>
        </p:txBody>
      </p:sp>
      <p:sp>
        <p:nvSpPr>
          <p:cNvPr id="452" name="TextBox 39"/>
          <p:cNvSpPr txBox="1"/>
          <p:nvPr/>
        </p:nvSpPr>
        <p:spPr>
          <a:xfrm>
            <a:off x="7799258" y="667807"/>
            <a:ext cx="3160844"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453"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
        <p:nvSpPr>
          <p:cNvPr id="454"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455"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456"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457"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자유형 16"/>
          <p:cNvSpPr/>
          <p:nvPr/>
        </p:nvSpPr>
        <p:spPr>
          <a:xfrm rot="5400000">
            <a:off x="2667000" y="2225317"/>
            <a:ext cx="6858001" cy="2407369"/>
          </a:xfrm>
          <a:prstGeom prst="rect">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127" name="그룹 54"/>
          <p:cNvSpPr/>
          <p:nvPr/>
        </p:nvSpPr>
        <p:spPr>
          <a:xfrm>
            <a:off x="3779954" y="2225317"/>
            <a:ext cx="2407371" cy="2407371"/>
          </a:xfrm>
          <a:prstGeom prst="ellipse">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28" name="직선 연결선 74"/>
          <p:cNvSpPr/>
          <p:nvPr/>
        </p:nvSpPr>
        <p:spPr>
          <a:xfrm flipH="1">
            <a:off x="1053107" y="3428362"/>
            <a:ext cx="360004" cy="3"/>
          </a:xfrm>
          <a:prstGeom prst="line">
            <a:avLst/>
          </a:prstGeom>
          <a:ln w="76200">
            <a:solidFill>
              <a:srgbClr val="43AAC2"/>
            </a:solidFill>
            <a:miter/>
          </a:ln>
        </p:spPr>
        <p:txBody>
          <a:bodyPr lIns="45718" tIns="45718" rIns="45718" bIns="45718"/>
          <a:lstStyle/>
          <a:p>
            <a:pPr/>
          </a:p>
        </p:txBody>
      </p:sp>
      <p:sp>
        <p:nvSpPr>
          <p:cNvPr id="129" name="직선 연결선 76"/>
          <p:cNvSpPr/>
          <p:nvPr/>
        </p:nvSpPr>
        <p:spPr>
          <a:xfrm flipH="1">
            <a:off x="10717809" y="3428362"/>
            <a:ext cx="360003" cy="3"/>
          </a:xfrm>
          <a:prstGeom prst="line">
            <a:avLst/>
          </a:prstGeom>
          <a:ln w="76200">
            <a:solidFill>
              <a:srgbClr val="43AAC2"/>
            </a:solidFill>
            <a:miter/>
          </a:ln>
        </p:spPr>
        <p:txBody>
          <a:bodyPr lIns="45718" tIns="45718" rIns="45718" bIns="45718"/>
          <a:lstStyle/>
          <a:p>
            <a:pPr/>
          </a:p>
        </p:txBody>
      </p:sp>
      <p:sp>
        <p:nvSpPr>
          <p:cNvPr id="130" name="TextBox 77"/>
          <p:cNvSpPr txBox="1"/>
          <p:nvPr/>
        </p:nvSpPr>
        <p:spPr>
          <a:xfrm>
            <a:off x="5024215" y="1685986"/>
            <a:ext cx="2143569" cy="396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2000">
                <a:solidFill>
                  <a:srgbClr val="43AAC2"/>
                </a:solidFill>
                <a:latin typeface="나눔스퀘어 ExtraBold"/>
                <a:ea typeface="나눔스퀘어 ExtraBold"/>
                <a:cs typeface="나눔스퀘어 ExtraBold"/>
                <a:sym typeface="나눔스퀘어 ExtraBold"/>
              </a:defRPr>
            </a:lvl1pPr>
          </a:lstStyle>
          <a:p>
            <a:pPr/>
            <a:r>
              <a:t>Team Members</a:t>
            </a:r>
          </a:p>
        </p:txBody>
      </p:sp>
      <p:grpSp>
        <p:nvGrpSpPr>
          <p:cNvPr id="136" name="Group"/>
          <p:cNvGrpSpPr/>
          <p:nvPr/>
        </p:nvGrpSpPr>
        <p:grpSpPr>
          <a:xfrm>
            <a:off x="1540886" y="2225312"/>
            <a:ext cx="4244151" cy="2407378"/>
            <a:chOff x="-1" y="-2"/>
            <a:chExt cx="4244150" cy="2407376"/>
          </a:xfrm>
        </p:grpSpPr>
        <p:grpSp>
          <p:nvGrpSpPr>
            <p:cNvPr id="133" name="타원 56"/>
            <p:cNvGrpSpPr/>
            <p:nvPr/>
          </p:nvGrpSpPr>
          <p:grpSpPr>
            <a:xfrm>
              <a:off x="-2" y="-3"/>
              <a:ext cx="2407374" cy="2407378"/>
              <a:chOff x="0" y="-1"/>
              <a:chExt cx="2407373" cy="2407376"/>
            </a:xfrm>
          </p:grpSpPr>
          <p:sp>
            <p:nvSpPr>
              <p:cNvPr id="131" name="Circle"/>
              <p:cNvSpPr/>
              <p:nvPr/>
            </p:nvSpPr>
            <p:spPr>
              <a:xfrm>
                <a:off x="-1" y="-2"/>
                <a:ext cx="2407374" cy="2407378"/>
              </a:xfrm>
              <a:prstGeom prst="ellipse">
                <a:avLst/>
              </a:prstGeom>
              <a:solidFill>
                <a:srgbClr val="A1C2CC"/>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132" name="÷"/>
              <p:cNvSpPr txBox="1"/>
              <p:nvPr/>
            </p:nvSpPr>
            <p:spPr>
              <a:xfrm>
                <a:off x="352550" y="243563"/>
                <a:ext cx="1702270"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134" name="fortnite-battle-royale-starter-pack-skin-1096435-1280x0.png" descr="fortnite-battle-royale-starter-pack-skin-1096435-1280x0.png"/>
            <p:cNvPicPr>
              <a:picLocks noChangeAspect="1"/>
            </p:cNvPicPr>
            <p:nvPr/>
          </p:nvPicPr>
          <p:blipFill>
            <a:blip r:embed="rId2">
              <a:extLst/>
            </a:blip>
            <a:srcRect l="12435" t="2694" r="15294" b="42818"/>
            <a:stretch>
              <a:fillRect/>
            </a:stretch>
          </p:blipFill>
          <p:spPr>
            <a:xfrm>
              <a:off x="524233" y="455258"/>
              <a:ext cx="1358504" cy="1541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2" y="0"/>
                  </a:moveTo>
                  <a:cubicBezTo>
                    <a:pt x="10413" y="0"/>
                    <a:pt x="8425" y="770"/>
                    <a:pt x="8210" y="1079"/>
                  </a:cubicBezTo>
                  <a:cubicBezTo>
                    <a:pt x="8136" y="1185"/>
                    <a:pt x="8175" y="1365"/>
                    <a:pt x="8298" y="1474"/>
                  </a:cubicBezTo>
                  <a:cubicBezTo>
                    <a:pt x="8663" y="1797"/>
                    <a:pt x="8557" y="2754"/>
                    <a:pt x="8121" y="3104"/>
                  </a:cubicBezTo>
                  <a:cubicBezTo>
                    <a:pt x="7748" y="3404"/>
                    <a:pt x="7716" y="3404"/>
                    <a:pt x="7591" y="3115"/>
                  </a:cubicBezTo>
                  <a:cubicBezTo>
                    <a:pt x="7479" y="2856"/>
                    <a:pt x="7399" y="2896"/>
                    <a:pt x="7067" y="3360"/>
                  </a:cubicBezTo>
                  <a:cubicBezTo>
                    <a:pt x="6852" y="3662"/>
                    <a:pt x="6593" y="3911"/>
                    <a:pt x="6493" y="3911"/>
                  </a:cubicBezTo>
                  <a:cubicBezTo>
                    <a:pt x="6394" y="3911"/>
                    <a:pt x="6310" y="4033"/>
                    <a:pt x="6310" y="4183"/>
                  </a:cubicBezTo>
                  <a:cubicBezTo>
                    <a:pt x="6310" y="4333"/>
                    <a:pt x="6185" y="4496"/>
                    <a:pt x="6026" y="4550"/>
                  </a:cubicBezTo>
                  <a:cubicBezTo>
                    <a:pt x="5730" y="4651"/>
                    <a:pt x="5786" y="4881"/>
                    <a:pt x="6386" y="6019"/>
                  </a:cubicBezTo>
                  <a:cubicBezTo>
                    <a:pt x="6508" y="6250"/>
                    <a:pt x="6593" y="6762"/>
                    <a:pt x="6582" y="7159"/>
                  </a:cubicBezTo>
                  <a:cubicBezTo>
                    <a:pt x="6564" y="7748"/>
                    <a:pt x="6442" y="7968"/>
                    <a:pt x="5906" y="8355"/>
                  </a:cubicBezTo>
                  <a:cubicBezTo>
                    <a:pt x="5545" y="8617"/>
                    <a:pt x="5302" y="8915"/>
                    <a:pt x="5370" y="9012"/>
                  </a:cubicBezTo>
                  <a:cubicBezTo>
                    <a:pt x="5438" y="9109"/>
                    <a:pt x="5230" y="9359"/>
                    <a:pt x="4903" y="9573"/>
                  </a:cubicBezTo>
                  <a:cubicBezTo>
                    <a:pt x="4576" y="9787"/>
                    <a:pt x="4310" y="10108"/>
                    <a:pt x="4310" y="10285"/>
                  </a:cubicBezTo>
                  <a:cubicBezTo>
                    <a:pt x="4310" y="10463"/>
                    <a:pt x="4126" y="10754"/>
                    <a:pt x="3906" y="10931"/>
                  </a:cubicBezTo>
                  <a:cubicBezTo>
                    <a:pt x="3601" y="11176"/>
                    <a:pt x="3558" y="11310"/>
                    <a:pt x="3729" y="11493"/>
                  </a:cubicBezTo>
                  <a:cubicBezTo>
                    <a:pt x="4040" y="11824"/>
                    <a:pt x="3605" y="12266"/>
                    <a:pt x="2966" y="12266"/>
                  </a:cubicBezTo>
                  <a:cubicBezTo>
                    <a:pt x="2551" y="12266"/>
                    <a:pt x="2497" y="12328"/>
                    <a:pt x="2612" y="12666"/>
                  </a:cubicBezTo>
                  <a:cubicBezTo>
                    <a:pt x="2687" y="12886"/>
                    <a:pt x="2830" y="13141"/>
                    <a:pt x="2928" y="13234"/>
                  </a:cubicBezTo>
                  <a:cubicBezTo>
                    <a:pt x="3124" y="13420"/>
                    <a:pt x="2175" y="14396"/>
                    <a:pt x="1798" y="14396"/>
                  </a:cubicBezTo>
                  <a:cubicBezTo>
                    <a:pt x="1401" y="14396"/>
                    <a:pt x="774" y="15162"/>
                    <a:pt x="297" y="16232"/>
                  </a:cubicBezTo>
                  <a:cubicBezTo>
                    <a:pt x="120" y="16628"/>
                    <a:pt x="47" y="16864"/>
                    <a:pt x="0" y="17100"/>
                  </a:cubicBezTo>
                  <a:cubicBezTo>
                    <a:pt x="2739" y="19852"/>
                    <a:pt x="6746" y="21600"/>
                    <a:pt x="11226" y="21600"/>
                  </a:cubicBezTo>
                  <a:cubicBezTo>
                    <a:pt x="12863" y="21600"/>
                    <a:pt x="14434" y="21361"/>
                    <a:pt x="15908" y="20932"/>
                  </a:cubicBezTo>
                  <a:cubicBezTo>
                    <a:pt x="15939" y="20028"/>
                    <a:pt x="16005" y="19345"/>
                    <a:pt x="16110" y="19125"/>
                  </a:cubicBezTo>
                  <a:lnTo>
                    <a:pt x="16356" y="18607"/>
                  </a:lnTo>
                  <a:lnTo>
                    <a:pt x="17158" y="19297"/>
                  </a:lnTo>
                  <a:cubicBezTo>
                    <a:pt x="17445" y="19546"/>
                    <a:pt x="17731" y="19869"/>
                    <a:pt x="17972" y="20170"/>
                  </a:cubicBezTo>
                  <a:cubicBezTo>
                    <a:pt x="19310" y="19572"/>
                    <a:pt x="20531" y="18806"/>
                    <a:pt x="21600" y="17895"/>
                  </a:cubicBezTo>
                  <a:cubicBezTo>
                    <a:pt x="21418" y="17786"/>
                    <a:pt x="20976" y="17615"/>
                    <a:pt x="20351" y="17434"/>
                  </a:cubicBezTo>
                  <a:cubicBezTo>
                    <a:pt x="18821" y="16989"/>
                    <a:pt x="18246" y="16500"/>
                    <a:pt x="18009" y="15437"/>
                  </a:cubicBezTo>
                  <a:cubicBezTo>
                    <a:pt x="17913" y="15002"/>
                    <a:pt x="17411" y="14437"/>
                    <a:pt x="16110" y="13317"/>
                  </a:cubicBezTo>
                  <a:cubicBezTo>
                    <a:pt x="15135" y="12477"/>
                    <a:pt x="14337" y="11663"/>
                    <a:pt x="14337" y="11509"/>
                  </a:cubicBezTo>
                  <a:cubicBezTo>
                    <a:pt x="14337" y="11355"/>
                    <a:pt x="13925" y="10906"/>
                    <a:pt x="13422" y="10514"/>
                  </a:cubicBezTo>
                  <a:lnTo>
                    <a:pt x="12507" y="9801"/>
                  </a:lnTo>
                  <a:lnTo>
                    <a:pt x="13170" y="9123"/>
                  </a:lnTo>
                  <a:cubicBezTo>
                    <a:pt x="14487" y="7775"/>
                    <a:pt x="14987" y="6818"/>
                    <a:pt x="14753" y="6097"/>
                  </a:cubicBezTo>
                  <a:cubicBezTo>
                    <a:pt x="14636" y="5733"/>
                    <a:pt x="14668" y="5473"/>
                    <a:pt x="14861" y="5240"/>
                  </a:cubicBezTo>
                  <a:cubicBezTo>
                    <a:pt x="15178" y="4856"/>
                    <a:pt x="15230" y="4552"/>
                    <a:pt x="14949" y="4706"/>
                  </a:cubicBezTo>
                  <a:cubicBezTo>
                    <a:pt x="14451" y="4979"/>
                    <a:pt x="14142" y="3473"/>
                    <a:pt x="14570" y="2865"/>
                  </a:cubicBezTo>
                  <a:cubicBezTo>
                    <a:pt x="14811" y="2524"/>
                    <a:pt x="14820" y="2544"/>
                    <a:pt x="13599" y="873"/>
                  </a:cubicBezTo>
                  <a:cubicBezTo>
                    <a:pt x="13256" y="405"/>
                    <a:pt x="12049" y="0"/>
                    <a:pt x="10992" y="0"/>
                  </a:cubicBezTo>
                  <a:close/>
                </a:path>
              </a:pathLst>
            </a:custGeom>
            <a:ln w="12700" cap="flat">
              <a:noFill/>
              <a:miter lim="400000"/>
            </a:ln>
            <a:effectLst/>
          </p:spPr>
        </p:pic>
        <p:pic>
          <p:nvPicPr>
            <p:cNvPr id="135" name="fortnite-battle-royale-starter-pack-skin-1096435-1280x0.png" descr="fortnite-battle-royale-starter-pack-skin-1096435-1280x0.png"/>
            <p:cNvPicPr>
              <a:picLocks noChangeAspect="1"/>
            </p:cNvPicPr>
            <p:nvPr/>
          </p:nvPicPr>
          <p:blipFill>
            <a:blip r:embed="rId2">
              <a:extLst/>
            </a:blip>
            <a:srcRect l="12435" t="2694" r="15294" b="42818"/>
            <a:stretch>
              <a:fillRect/>
            </a:stretch>
          </p:blipFill>
          <p:spPr>
            <a:xfrm>
              <a:off x="2885645" y="455258"/>
              <a:ext cx="1358504" cy="1541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2" y="0"/>
                  </a:moveTo>
                  <a:cubicBezTo>
                    <a:pt x="10413" y="0"/>
                    <a:pt x="8425" y="770"/>
                    <a:pt x="8210" y="1079"/>
                  </a:cubicBezTo>
                  <a:cubicBezTo>
                    <a:pt x="8136" y="1185"/>
                    <a:pt x="8175" y="1365"/>
                    <a:pt x="8298" y="1474"/>
                  </a:cubicBezTo>
                  <a:cubicBezTo>
                    <a:pt x="8663" y="1797"/>
                    <a:pt x="8557" y="2754"/>
                    <a:pt x="8121" y="3104"/>
                  </a:cubicBezTo>
                  <a:cubicBezTo>
                    <a:pt x="7748" y="3404"/>
                    <a:pt x="7716" y="3404"/>
                    <a:pt x="7591" y="3115"/>
                  </a:cubicBezTo>
                  <a:cubicBezTo>
                    <a:pt x="7479" y="2856"/>
                    <a:pt x="7399" y="2896"/>
                    <a:pt x="7067" y="3360"/>
                  </a:cubicBezTo>
                  <a:cubicBezTo>
                    <a:pt x="6852" y="3662"/>
                    <a:pt x="6593" y="3911"/>
                    <a:pt x="6493" y="3911"/>
                  </a:cubicBezTo>
                  <a:cubicBezTo>
                    <a:pt x="6394" y="3911"/>
                    <a:pt x="6310" y="4033"/>
                    <a:pt x="6310" y="4183"/>
                  </a:cubicBezTo>
                  <a:cubicBezTo>
                    <a:pt x="6310" y="4333"/>
                    <a:pt x="6185" y="4496"/>
                    <a:pt x="6026" y="4550"/>
                  </a:cubicBezTo>
                  <a:cubicBezTo>
                    <a:pt x="5730" y="4651"/>
                    <a:pt x="5786" y="4881"/>
                    <a:pt x="6386" y="6019"/>
                  </a:cubicBezTo>
                  <a:cubicBezTo>
                    <a:pt x="6508" y="6250"/>
                    <a:pt x="6593" y="6762"/>
                    <a:pt x="6582" y="7159"/>
                  </a:cubicBezTo>
                  <a:cubicBezTo>
                    <a:pt x="6564" y="7748"/>
                    <a:pt x="6442" y="7968"/>
                    <a:pt x="5906" y="8355"/>
                  </a:cubicBezTo>
                  <a:cubicBezTo>
                    <a:pt x="5545" y="8617"/>
                    <a:pt x="5302" y="8915"/>
                    <a:pt x="5370" y="9012"/>
                  </a:cubicBezTo>
                  <a:cubicBezTo>
                    <a:pt x="5438" y="9109"/>
                    <a:pt x="5230" y="9359"/>
                    <a:pt x="4903" y="9573"/>
                  </a:cubicBezTo>
                  <a:cubicBezTo>
                    <a:pt x="4576" y="9787"/>
                    <a:pt x="4310" y="10108"/>
                    <a:pt x="4310" y="10285"/>
                  </a:cubicBezTo>
                  <a:cubicBezTo>
                    <a:pt x="4310" y="10463"/>
                    <a:pt x="4126" y="10754"/>
                    <a:pt x="3906" y="10931"/>
                  </a:cubicBezTo>
                  <a:cubicBezTo>
                    <a:pt x="3601" y="11176"/>
                    <a:pt x="3558" y="11310"/>
                    <a:pt x="3729" y="11493"/>
                  </a:cubicBezTo>
                  <a:cubicBezTo>
                    <a:pt x="4040" y="11824"/>
                    <a:pt x="3605" y="12266"/>
                    <a:pt x="2966" y="12266"/>
                  </a:cubicBezTo>
                  <a:cubicBezTo>
                    <a:pt x="2551" y="12266"/>
                    <a:pt x="2497" y="12328"/>
                    <a:pt x="2612" y="12666"/>
                  </a:cubicBezTo>
                  <a:cubicBezTo>
                    <a:pt x="2687" y="12886"/>
                    <a:pt x="2830" y="13141"/>
                    <a:pt x="2928" y="13234"/>
                  </a:cubicBezTo>
                  <a:cubicBezTo>
                    <a:pt x="3124" y="13420"/>
                    <a:pt x="2175" y="14396"/>
                    <a:pt x="1798" y="14396"/>
                  </a:cubicBezTo>
                  <a:cubicBezTo>
                    <a:pt x="1401" y="14396"/>
                    <a:pt x="774" y="15162"/>
                    <a:pt x="297" y="16232"/>
                  </a:cubicBezTo>
                  <a:cubicBezTo>
                    <a:pt x="120" y="16628"/>
                    <a:pt x="47" y="16864"/>
                    <a:pt x="0" y="17100"/>
                  </a:cubicBezTo>
                  <a:cubicBezTo>
                    <a:pt x="2739" y="19852"/>
                    <a:pt x="6746" y="21600"/>
                    <a:pt x="11226" y="21600"/>
                  </a:cubicBezTo>
                  <a:cubicBezTo>
                    <a:pt x="12863" y="21600"/>
                    <a:pt x="14434" y="21361"/>
                    <a:pt x="15908" y="20932"/>
                  </a:cubicBezTo>
                  <a:cubicBezTo>
                    <a:pt x="15939" y="20028"/>
                    <a:pt x="16005" y="19345"/>
                    <a:pt x="16110" y="19125"/>
                  </a:cubicBezTo>
                  <a:lnTo>
                    <a:pt x="16356" y="18607"/>
                  </a:lnTo>
                  <a:lnTo>
                    <a:pt x="17158" y="19297"/>
                  </a:lnTo>
                  <a:cubicBezTo>
                    <a:pt x="17445" y="19546"/>
                    <a:pt x="17731" y="19869"/>
                    <a:pt x="17972" y="20170"/>
                  </a:cubicBezTo>
                  <a:cubicBezTo>
                    <a:pt x="19310" y="19572"/>
                    <a:pt x="20531" y="18806"/>
                    <a:pt x="21600" y="17895"/>
                  </a:cubicBezTo>
                  <a:cubicBezTo>
                    <a:pt x="21418" y="17786"/>
                    <a:pt x="20976" y="17615"/>
                    <a:pt x="20351" y="17434"/>
                  </a:cubicBezTo>
                  <a:cubicBezTo>
                    <a:pt x="18821" y="16989"/>
                    <a:pt x="18246" y="16500"/>
                    <a:pt x="18009" y="15437"/>
                  </a:cubicBezTo>
                  <a:cubicBezTo>
                    <a:pt x="17913" y="15002"/>
                    <a:pt x="17411" y="14437"/>
                    <a:pt x="16110" y="13317"/>
                  </a:cubicBezTo>
                  <a:cubicBezTo>
                    <a:pt x="15135" y="12477"/>
                    <a:pt x="14337" y="11663"/>
                    <a:pt x="14337" y="11509"/>
                  </a:cubicBezTo>
                  <a:cubicBezTo>
                    <a:pt x="14337" y="11355"/>
                    <a:pt x="13925" y="10906"/>
                    <a:pt x="13422" y="10514"/>
                  </a:cubicBezTo>
                  <a:lnTo>
                    <a:pt x="12507" y="9801"/>
                  </a:lnTo>
                  <a:lnTo>
                    <a:pt x="13170" y="9123"/>
                  </a:lnTo>
                  <a:cubicBezTo>
                    <a:pt x="14487" y="7775"/>
                    <a:pt x="14987" y="6818"/>
                    <a:pt x="14753" y="6097"/>
                  </a:cubicBezTo>
                  <a:cubicBezTo>
                    <a:pt x="14636" y="5733"/>
                    <a:pt x="14668" y="5473"/>
                    <a:pt x="14861" y="5240"/>
                  </a:cubicBezTo>
                  <a:cubicBezTo>
                    <a:pt x="15178" y="4856"/>
                    <a:pt x="15230" y="4552"/>
                    <a:pt x="14949" y="4706"/>
                  </a:cubicBezTo>
                  <a:cubicBezTo>
                    <a:pt x="14451" y="4979"/>
                    <a:pt x="14142" y="3473"/>
                    <a:pt x="14570" y="2865"/>
                  </a:cubicBezTo>
                  <a:cubicBezTo>
                    <a:pt x="14811" y="2524"/>
                    <a:pt x="14820" y="2544"/>
                    <a:pt x="13599" y="873"/>
                  </a:cubicBezTo>
                  <a:cubicBezTo>
                    <a:pt x="13256" y="405"/>
                    <a:pt x="12049" y="0"/>
                    <a:pt x="10992" y="0"/>
                  </a:cubicBezTo>
                  <a:close/>
                </a:path>
              </a:pathLst>
            </a:custGeom>
            <a:ln w="12700" cap="flat">
              <a:noFill/>
              <a:miter lim="400000"/>
            </a:ln>
            <a:effectLst/>
          </p:spPr>
        </p:pic>
      </p:grpSp>
      <p:grpSp>
        <p:nvGrpSpPr>
          <p:cNvPr id="141" name="Group"/>
          <p:cNvGrpSpPr/>
          <p:nvPr/>
        </p:nvGrpSpPr>
        <p:grpSpPr>
          <a:xfrm>
            <a:off x="6015045" y="2225312"/>
            <a:ext cx="2407375" cy="2407378"/>
            <a:chOff x="-2" y="-2"/>
            <a:chExt cx="2407373" cy="2407376"/>
          </a:xfrm>
        </p:grpSpPr>
        <p:grpSp>
          <p:nvGrpSpPr>
            <p:cNvPr id="139" name="타원 57"/>
            <p:cNvGrpSpPr/>
            <p:nvPr/>
          </p:nvGrpSpPr>
          <p:grpSpPr>
            <a:xfrm>
              <a:off x="-3" y="-3"/>
              <a:ext cx="2407375" cy="2407378"/>
              <a:chOff x="0" y="-1"/>
              <a:chExt cx="2407373" cy="2407376"/>
            </a:xfrm>
          </p:grpSpPr>
          <p:sp>
            <p:nvSpPr>
              <p:cNvPr id="137" name="Circle"/>
              <p:cNvSpPr/>
              <p:nvPr/>
            </p:nvSpPr>
            <p:spPr>
              <a:xfrm>
                <a:off x="-1" y="-2"/>
                <a:ext cx="2407375" cy="2407378"/>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138" name="+"/>
              <p:cNvSpPr txBox="1"/>
              <p:nvPr/>
            </p:nvSpPr>
            <p:spPr>
              <a:xfrm>
                <a:off x="352550" y="243563"/>
                <a:ext cx="1702272"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140" name="fortnite-battle-royale-starter-pack-skin-1096435-1280x0.png" descr="fortnite-battle-royale-starter-pack-skin-1096435-1280x0.png"/>
            <p:cNvPicPr>
              <a:picLocks noChangeAspect="1"/>
            </p:cNvPicPr>
            <p:nvPr/>
          </p:nvPicPr>
          <p:blipFill>
            <a:blip r:embed="rId2">
              <a:extLst/>
            </a:blip>
            <a:srcRect l="12435" t="2694" r="15294" b="42818"/>
            <a:stretch>
              <a:fillRect/>
            </a:stretch>
          </p:blipFill>
          <p:spPr>
            <a:xfrm>
              <a:off x="524234" y="433151"/>
              <a:ext cx="1358504" cy="15410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2" y="0"/>
                  </a:moveTo>
                  <a:cubicBezTo>
                    <a:pt x="10413" y="0"/>
                    <a:pt x="8425" y="770"/>
                    <a:pt x="8210" y="1079"/>
                  </a:cubicBezTo>
                  <a:cubicBezTo>
                    <a:pt x="8136" y="1185"/>
                    <a:pt x="8175" y="1365"/>
                    <a:pt x="8298" y="1474"/>
                  </a:cubicBezTo>
                  <a:cubicBezTo>
                    <a:pt x="8663" y="1797"/>
                    <a:pt x="8557" y="2754"/>
                    <a:pt x="8121" y="3104"/>
                  </a:cubicBezTo>
                  <a:cubicBezTo>
                    <a:pt x="7748" y="3404"/>
                    <a:pt x="7716" y="3404"/>
                    <a:pt x="7591" y="3115"/>
                  </a:cubicBezTo>
                  <a:cubicBezTo>
                    <a:pt x="7479" y="2856"/>
                    <a:pt x="7399" y="2896"/>
                    <a:pt x="7067" y="3360"/>
                  </a:cubicBezTo>
                  <a:cubicBezTo>
                    <a:pt x="6852" y="3662"/>
                    <a:pt x="6593" y="3911"/>
                    <a:pt x="6493" y="3911"/>
                  </a:cubicBezTo>
                  <a:cubicBezTo>
                    <a:pt x="6394" y="3911"/>
                    <a:pt x="6310" y="4033"/>
                    <a:pt x="6310" y="4183"/>
                  </a:cubicBezTo>
                  <a:cubicBezTo>
                    <a:pt x="6310" y="4333"/>
                    <a:pt x="6185" y="4496"/>
                    <a:pt x="6026" y="4550"/>
                  </a:cubicBezTo>
                  <a:cubicBezTo>
                    <a:pt x="5730" y="4651"/>
                    <a:pt x="5786" y="4881"/>
                    <a:pt x="6386" y="6019"/>
                  </a:cubicBezTo>
                  <a:cubicBezTo>
                    <a:pt x="6508" y="6250"/>
                    <a:pt x="6593" y="6762"/>
                    <a:pt x="6582" y="7159"/>
                  </a:cubicBezTo>
                  <a:cubicBezTo>
                    <a:pt x="6564" y="7748"/>
                    <a:pt x="6442" y="7968"/>
                    <a:pt x="5906" y="8355"/>
                  </a:cubicBezTo>
                  <a:cubicBezTo>
                    <a:pt x="5545" y="8617"/>
                    <a:pt x="5302" y="8915"/>
                    <a:pt x="5370" y="9012"/>
                  </a:cubicBezTo>
                  <a:cubicBezTo>
                    <a:pt x="5438" y="9109"/>
                    <a:pt x="5230" y="9359"/>
                    <a:pt x="4903" y="9573"/>
                  </a:cubicBezTo>
                  <a:cubicBezTo>
                    <a:pt x="4576" y="9787"/>
                    <a:pt x="4310" y="10108"/>
                    <a:pt x="4310" y="10285"/>
                  </a:cubicBezTo>
                  <a:cubicBezTo>
                    <a:pt x="4310" y="10463"/>
                    <a:pt x="4126" y="10754"/>
                    <a:pt x="3906" y="10931"/>
                  </a:cubicBezTo>
                  <a:cubicBezTo>
                    <a:pt x="3601" y="11176"/>
                    <a:pt x="3558" y="11310"/>
                    <a:pt x="3729" y="11493"/>
                  </a:cubicBezTo>
                  <a:cubicBezTo>
                    <a:pt x="4040" y="11824"/>
                    <a:pt x="3605" y="12266"/>
                    <a:pt x="2966" y="12266"/>
                  </a:cubicBezTo>
                  <a:cubicBezTo>
                    <a:pt x="2551" y="12266"/>
                    <a:pt x="2497" y="12328"/>
                    <a:pt x="2612" y="12666"/>
                  </a:cubicBezTo>
                  <a:cubicBezTo>
                    <a:pt x="2687" y="12886"/>
                    <a:pt x="2830" y="13141"/>
                    <a:pt x="2928" y="13234"/>
                  </a:cubicBezTo>
                  <a:cubicBezTo>
                    <a:pt x="3124" y="13420"/>
                    <a:pt x="2175" y="14396"/>
                    <a:pt x="1798" y="14396"/>
                  </a:cubicBezTo>
                  <a:cubicBezTo>
                    <a:pt x="1401" y="14396"/>
                    <a:pt x="774" y="15162"/>
                    <a:pt x="297" y="16232"/>
                  </a:cubicBezTo>
                  <a:cubicBezTo>
                    <a:pt x="120" y="16628"/>
                    <a:pt x="47" y="16864"/>
                    <a:pt x="0" y="17100"/>
                  </a:cubicBezTo>
                  <a:cubicBezTo>
                    <a:pt x="2739" y="19852"/>
                    <a:pt x="6746" y="21600"/>
                    <a:pt x="11226" y="21600"/>
                  </a:cubicBezTo>
                  <a:cubicBezTo>
                    <a:pt x="12863" y="21600"/>
                    <a:pt x="14434" y="21361"/>
                    <a:pt x="15908" y="20932"/>
                  </a:cubicBezTo>
                  <a:cubicBezTo>
                    <a:pt x="15939" y="20028"/>
                    <a:pt x="16005" y="19345"/>
                    <a:pt x="16110" y="19125"/>
                  </a:cubicBezTo>
                  <a:lnTo>
                    <a:pt x="16356" y="18607"/>
                  </a:lnTo>
                  <a:lnTo>
                    <a:pt x="17158" y="19297"/>
                  </a:lnTo>
                  <a:cubicBezTo>
                    <a:pt x="17445" y="19546"/>
                    <a:pt x="17731" y="19869"/>
                    <a:pt x="17972" y="20170"/>
                  </a:cubicBezTo>
                  <a:cubicBezTo>
                    <a:pt x="19310" y="19572"/>
                    <a:pt x="20531" y="18806"/>
                    <a:pt x="21600" y="17895"/>
                  </a:cubicBezTo>
                  <a:cubicBezTo>
                    <a:pt x="21418" y="17786"/>
                    <a:pt x="20976" y="17615"/>
                    <a:pt x="20351" y="17434"/>
                  </a:cubicBezTo>
                  <a:cubicBezTo>
                    <a:pt x="18821" y="16989"/>
                    <a:pt x="18246" y="16500"/>
                    <a:pt x="18009" y="15437"/>
                  </a:cubicBezTo>
                  <a:cubicBezTo>
                    <a:pt x="17913" y="15002"/>
                    <a:pt x="17411" y="14437"/>
                    <a:pt x="16110" y="13317"/>
                  </a:cubicBezTo>
                  <a:cubicBezTo>
                    <a:pt x="15135" y="12477"/>
                    <a:pt x="14337" y="11663"/>
                    <a:pt x="14337" y="11509"/>
                  </a:cubicBezTo>
                  <a:cubicBezTo>
                    <a:pt x="14337" y="11355"/>
                    <a:pt x="13925" y="10906"/>
                    <a:pt x="13422" y="10514"/>
                  </a:cubicBezTo>
                  <a:lnTo>
                    <a:pt x="12507" y="9801"/>
                  </a:lnTo>
                  <a:lnTo>
                    <a:pt x="13170" y="9123"/>
                  </a:lnTo>
                  <a:cubicBezTo>
                    <a:pt x="14487" y="7775"/>
                    <a:pt x="14987" y="6818"/>
                    <a:pt x="14753" y="6097"/>
                  </a:cubicBezTo>
                  <a:cubicBezTo>
                    <a:pt x="14636" y="5733"/>
                    <a:pt x="14668" y="5473"/>
                    <a:pt x="14861" y="5240"/>
                  </a:cubicBezTo>
                  <a:cubicBezTo>
                    <a:pt x="15178" y="4856"/>
                    <a:pt x="15230" y="4552"/>
                    <a:pt x="14949" y="4706"/>
                  </a:cubicBezTo>
                  <a:cubicBezTo>
                    <a:pt x="14451" y="4979"/>
                    <a:pt x="14142" y="3473"/>
                    <a:pt x="14570" y="2865"/>
                  </a:cubicBezTo>
                  <a:cubicBezTo>
                    <a:pt x="14811" y="2524"/>
                    <a:pt x="14820" y="2544"/>
                    <a:pt x="13599" y="873"/>
                  </a:cubicBezTo>
                  <a:cubicBezTo>
                    <a:pt x="13256" y="405"/>
                    <a:pt x="12049" y="0"/>
                    <a:pt x="10992" y="0"/>
                  </a:cubicBezTo>
                  <a:close/>
                </a:path>
              </a:pathLst>
            </a:custGeom>
            <a:ln w="12700" cap="flat">
              <a:noFill/>
              <a:miter lim="400000"/>
            </a:ln>
            <a:effectLst/>
          </p:spPr>
        </p:pic>
      </p:grpSp>
      <p:grpSp>
        <p:nvGrpSpPr>
          <p:cNvPr id="144" name="그룹 54"/>
          <p:cNvGrpSpPr/>
          <p:nvPr/>
        </p:nvGrpSpPr>
        <p:grpSpPr>
          <a:xfrm>
            <a:off x="8195676" y="2225314"/>
            <a:ext cx="2407375" cy="2407375"/>
            <a:chOff x="-1" y="-1"/>
            <a:chExt cx="2407373" cy="2407373"/>
          </a:xfrm>
        </p:grpSpPr>
        <p:sp>
          <p:nvSpPr>
            <p:cNvPr id="142" name="타원 18"/>
            <p:cNvSpPr/>
            <p:nvPr/>
          </p:nvSpPr>
          <p:spPr>
            <a:xfrm>
              <a:off x="-2" y="-2"/>
              <a:ext cx="2407375" cy="2407375"/>
            </a:xfrm>
            <a:prstGeom prst="ellipse">
              <a:avLst/>
            </a:prstGeom>
            <a:solidFill>
              <a:srgbClr val="2964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pic>
          <p:nvPicPr>
            <p:cNvPr id="143" name="fortnite-battle-royale-starter-pack-skin-1096435-1280x0.png" descr="fortnite-battle-royale-starter-pack-skin-1096435-1280x0.png"/>
            <p:cNvPicPr>
              <a:picLocks noChangeAspect="1"/>
            </p:cNvPicPr>
            <p:nvPr/>
          </p:nvPicPr>
          <p:blipFill>
            <a:blip r:embed="rId2">
              <a:extLst/>
            </a:blip>
            <a:srcRect l="12435" t="2693" r="15294" b="42818"/>
            <a:stretch>
              <a:fillRect/>
            </a:stretch>
          </p:blipFill>
          <p:spPr>
            <a:xfrm>
              <a:off x="524234" y="433151"/>
              <a:ext cx="1358504" cy="1541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2" y="0"/>
                  </a:moveTo>
                  <a:cubicBezTo>
                    <a:pt x="10413" y="0"/>
                    <a:pt x="8425" y="770"/>
                    <a:pt x="8210" y="1079"/>
                  </a:cubicBezTo>
                  <a:cubicBezTo>
                    <a:pt x="8136" y="1185"/>
                    <a:pt x="8175" y="1365"/>
                    <a:pt x="8298" y="1474"/>
                  </a:cubicBezTo>
                  <a:cubicBezTo>
                    <a:pt x="8663" y="1797"/>
                    <a:pt x="8557" y="2754"/>
                    <a:pt x="8121" y="3104"/>
                  </a:cubicBezTo>
                  <a:cubicBezTo>
                    <a:pt x="7748" y="3404"/>
                    <a:pt x="7716" y="3404"/>
                    <a:pt x="7591" y="3115"/>
                  </a:cubicBezTo>
                  <a:cubicBezTo>
                    <a:pt x="7479" y="2856"/>
                    <a:pt x="7399" y="2896"/>
                    <a:pt x="7067" y="3360"/>
                  </a:cubicBezTo>
                  <a:cubicBezTo>
                    <a:pt x="6852" y="3662"/>
                    <a:pt x="6593" y="3911"/>
                    <a:pt x="6493" y="3911"/>
                  </a:cubicBezTo>
                  <a:cubicBezTo>
                    <a:pt x="6394" y="3911"/>
                    <a:pt x="6310" y="4033"/>
                    <a:pt x="6310" y="4183"/>
                  </a:cubicBezTo>
                  <a:cubicBezTo>
                    <a:pt x="6310" y="4333"/>
                    <a:pt x="6185" y="4496"/>
                    <a:pt x="6026" y="4550"/>
                  </a:cubicBezTo>
                  <a:cubicBezTo>
                    <a:pt x="5730" y="4651"/>
                    <a:pt x="5786" y="4881"/>
                    <a:pt x="6386" y="6019"/>
                  </a:cubicBezTo>
                  <a:cubicBezTo>
                    <a:pt x="6508" y="6250"/>
                    <a:pt x="6593" y="6762"/>
                    <a:pt x="6582" y="7159"/>
                  </a:cubicBezTo>
                  <a:cubicBezTo>
                    <a:pt x="6564" y="7748"/>
                    <a:pt x="6442" y="7968"/>
                    <a:pt x="5906" y="8355"/>
                  </a:cubicBezTo>
                  <a:cubicBezTo>
                    <a:pt x="5545" y="8617"/>
                    <a:pt x="5302" y="8915"/>
                    <a:pt x="5370" y="9012"/>
                  </a:cubicBezTo>
                  <a:cubicBezTo>
                    <a:pt x="5438" y="9109"/>
                    <a:pt x="5230" y="9359"/>
                    <a:pt x="4903" y="9573"/>
                  </a:cubicBezTo>
                  <a:cubicBezTo>
                    <a:pt x="4576" y="9787"/>
                    <a:pt x="4310" y="10108"/>
                    <a:pt x="4310" y="10285"/>
                  </a:cubicBezTo>
                  <a:cubicBezTo>
                    <a:pt x="4310" y="10463"/>
                    <a:pt x="4126" y="10754"/>
                    <a:pt x="3906" y="10931"/>
                  </a:cubicBezTo>
                  <a:cubicBezTo>
                    <a:pt x="3601" y="11176"/>
                    <a:pt x="3558" y="11310"/>
                    <a:pt x="3729" y="11493"/>
                  </a:cubicBezTo>
                  <a:cubicBezTo>
                    <a:pt x="4040" y="11824"/>
                    <a:pt x="3605" y="12266"/>
                    <a:pt x="2966" y="12266"/>
                  </a:cubicBezTo>
                  <a:cubicBezTo>
                    <a:pt x="2551" y="12266"/>
                    <a:pt x="2497" y="12328"/>
                    <a:pt x="2612" y="12666"/>
                  </a:cubicBezTo>
                  <a:cubicBezTo>
                    <a:pt x="2687" y="12886"/>
                    <a:pt x="2830" y="13141"/>
                    <a:pt x="2928" y="13234"/>
                  </a:cubicBezTo>
                  <a:cubicBezTo>
                    <a:pt x="3124" y="13420"/>
                    <a:pt x="2175" y="14396"/>
                    <a:pt x="1798" y="14396"/>
                  </a:cubicBezTo>
                  <a:cubicBezTo>
                    <a:pt x="1401" y="14396"/>
                    <a:pt x="774" y="15162"/>
                    <a:pt x="297" y="16232"/>
                  </a:cubicBezTo>
                  <a:cubicBezTo>
                    <a:pt x="120" y="16628"/>
                    <a:pt x="47" y="16864"/>
                    <a:pt x="0" y="17100"/>
                  </a:cubicBezTo>
                  <a:cubicBezTo>
                    <a:pt x="2739" y="19852"/>
                    <a:pt x="6746" y="21600"/>
                    <a:pt x="11226" y="21600"/>
                  </a:cubicBezTo>
                  <a:cubicBezTo>
                    <a:pt x="12863" y="21600"/>
                    <a:pt x="14434" y="21361"/>
                    <a:pt x="15908" y="20932"/>
                  </a:cubicBezTo>
                  <a:cubicBezTo>
                    <a:pt x="15939" y="20028"/>
                    <a:pt x="16005" y="19345"/>
                    <a:pt x="16110" y="19125"/>
                  </a:cubicBezTo>
                  <a:lnTo>
                    <a:pt x="16356" y="18607"/>
                  </a:lnTo>
                  <a:lnTo>
                    <a:pt x="17158" y="19297"/>
                  </a:lnTo>
                  <a:cubicBezTo>
                    <a:pt x="17445" y="19546"/>
                    <a:pt x="17731" y="19869"/>
                    <a:pt x="17972" y="20170"/>
                  </a:cubicBezTo>
                  <a:cubicBezTo>
                    <a:pt x="19310" y="19572"/>
                    <a:pt x="20531" y="18806"/>
                    <a:pt x="21600" y="17895"/>
                  </a:cubicBezTo>
                  <a:cubicBezTo>
                    <a:pt x="21418" y="17786"/>
                    <a:pt x="20976" y="17615"/>
                    <a:pt x="20351" y="17434"/>
                  </a:cubicBezTo>
                  <a:cubicBezTo>
                    <a:pt x="18821" y="16989"/>
                    <a:pt x="18246" y="16500"/>
                    <a:pt x="18009" y="15437"/>
                  </a:cubicBezTo>
                  <a:cubicBezTo>
                    <a:pt x="17913" y="15002"/>
                    <a:pt x="17411" y="14437"/>
                    <a:pt x="16110" y="13317"/>
                  </a:cubicBezTo>
                  <a:cubicBezTo>
                    <a:pt x="15135" y="12477"/>
                    <a:pt x="14337" y="11663"/>
                    <a:pt x="14337" y="11509"/>
                  </a:cubicBezTo>
                  <a:cubicBezTo>
                    <a:pt x="14337" y="11355"/>
                    <a:pt x="13925" y="10906"/>
                    <a:pt x="13422" y="10514"/>
                  </a:cubicBezTo>
                  <a:lnTo>
                    <a:pt x="12507" y="9801"/>
                  </a:lnTo>
                  <a:lnTo>
                    <a:pt x="13170" y="9123"/>
                  </a:lnTo>
                  <a:cubicBezTo>
                    <a:pt x="14487" y="7775"/>
                    <a:pt x="14987" y="6818"/>
                    <a:pt x="14753" y="6097"/>
                  </a:cubicBezTo>
                  <a:cubicBezTo>
                    <a:pt x="14636" y="5733"/>
                    <a:pt x="14668" y="5473"/>
                    <a:pt x="14861" y="5240"/>
                  </a:cubicBezTo>
                  <a:cubicBezTo>
                    <a:pt x="15178" y="4856"/>
                    <a:pt x="15230" y="4552"/>
                    <a:pt x="14949" y="4706"/>
                  </a:cubicBezTo>
                  <a:cubicBezTo>
                    <a:pt x="14451" y="4979"/>
                    <a:pt x="14142" y="3473"/>
                    <a:pt x="14570" y="2865"/>
                  </a:cubicBezTo>
                  <a:cubicBezTo>
                    <a:pt x="14811" y="2524"/>
                    <a:pt x="14820" y="2544"/>
                    <a:pt x="13599" y="873"/>
                  </a:cubicBezTo>
                  <a:cubicBezTo>
                    <a:pt x="13256" y="405"/>
                    <a:pt x="12049" y="0"/>
                    <a:pt x="10992" y="0"/>
                  </a:cubicBezTo>
                  <a:close/>
                </a:path>
              </a:pathLst>
            </a:custGeom>
            <a:ln w="12700" cap="flat">
              <a:noFill/>
              <a:miter lim="400000"/>
            </a:ln>
            <a:effectLst/>
          </p:spPr>
        </p:pic>
      </p:grpSp>
      <p:sp>
        <p:nvSpPr>
          <p:cNvPr id="145" name="Johnny Ishii"/>
          <p:cNvSpPr txBox="1"/>
          <p:nvPr/>
        </p:nvSpPr>
        <p:spPr>
          <a:xfrm>
            <a:off x="4327978" y="4909179"/>
            <a:ext cx="1311319"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4E4E4E"/>
                </a:solidFill>
              </a:defRPr>
            </a:lvl1pPr>
          </a:lstStyle>
          <a:p>
            <a:pPr/>
            <a:r>
              <a:t>Johnny Ishii</a:t>
            </a:r>
          </a:p>
        </p:txBody>
      </p:sp>
      <p:sp>
        <p:nvSpPr>
          <p:cNvPr id="146" name="Brian Caulfield"/>
          <p:cNvSpPr txBox="1"/>
          <p:nvPr/>
        </p:nvSpPr>
        <p:spPr>
          <a:xfrm>
            <a:off x="1908030" y="4909179"/>
            <a:ext cx="1590818"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4E4E4E"/>
                </a:solidFill>
              </a:defRPr>
            </a:lvl1pPr>
          </a:lstStyle>
          <a:p>
            <a:pPr/>
            <a:r>
              <a:t>Brian Caulfield</a:t>
            </a:r>
          </a:p>
        </p:txBody>
      </p:sp>
      <p:sp>
        <p:nvSpPr>
          <p:cNvPr id="147" name="Sheng Lo"/>
          <p:cNvSpPr txBox="1"/>
          <p:nvPr/>
        </p:nvSpPr>
        <p:spPr>
          <a:xfrm>
            <a:off x="6677260" y="4909179"/>
            <a:ext cx="1082943"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4E4E4E"/>
                </a:solidFill>
              </a:defRPr>
            </a:lvl1pPr>
          </a:lstStyle>
          <a:p>
            <a:pPr/>
            <a:r>
              <a:t>Sheng Lo</a:t>
            </a:r>
          </a:p>
        </p:txBody>
      </p:sp>
      <p:sp>
        <p:nvSpPr>
          <p:cNvPr id="148" name="Alice Kim"/>
          <p:cNvSpPr txBox="1"/>
          <p:nvPr/>
        </p:nvSpPr>
        <p:spPr>
          <a:xfrm>
            <a:off x="8870950" y="4909179"/>
            <a:ext cx="1056823"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4E4E4E"/>
                </a:solidFill>
              </a:defRPr>
            </a:lvl1pPr>
          </a:lstStyle>
          <a:p>
            <a:pPr/>
            <a:r>
              <a:t>Alice Kim</a:t>
            </a:r>
          </a:p>
        </p:txBody>
      </p:sp>
      <p:sp>
        <p:nvSpPr>
          <p:cNvPr id="149"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TextBox 21"/>
          <p:cNvSpPr txBox="1"/>
          <p:nvPr/>
        </p:nvSpPr>
        <p:spPr>
          <a:xfrm>
            <a:off x="820397" y="2141833"/>
            <a:ext cx="3078098" cy="33654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90000"/>
              </a:lnSpc>
              <a:spcBef>
                <a:spcPts val="1000"/>
              </a:spcBef>
              <a:defRPr sz="2400"/>
            </a:pPr>
            <a:r>
              <a:t>The program creates a real time tracker in Fortnite Battle Royal. </a:t>
            </a:r>
          </a:p>
          <a:p>
            <a:pPr algn="ctr">
              <a:lnSpc>
                <a:spcPct val="90000"/>
              </a:lnSpc>
              <a:spcBef>
                <a:spcPts val="1000"/>
              </a:spcBef>
              <a:defRPr sz="2400"/>
            </a:pPr>
          </a:p>
          <a:p>
            <a:pPr algn="ctr">
              <a:lnSpc>
                <a:spcPct val="90000"/>
              </a:lnSpc>
              <a:spcBef>
                <a:spcPts val="1000"/>
              </a:spcBef>
              <a:defRPr sz="2400"/>
            </a:pPr>
            <a:r>
              <a:t>The program will collect the data from the kill feed and provide real time stats for the user.</a:t>
            </a:r>
          </a:p>
        </p:txBody>
      </p:sp>
      <p:sp>
        <p:nvSpPr>
          <p:cNvPr id="152" name="TextBox 23"/>
          <p:cNvSpPr txBox="1"/>
          <p:nvPr/>
        </p:nvSpPr>
        <p:spPr>
          <a:xfrm>
            <a:off x="7734706" y="1885604"/>
            <a:ext cx="3078097" cy="650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535353"/>
                </a:solidFill>
                <a:latin typeface="나눔스퀘어 ExtraBold"/>
                <a:ea typeface="나눔스퀘어 ExtraBold"/>
                <a:cs typeface="나눔스퀘어 ExtraBold"/>
                <a:sym typeface="나눔스퀘어 ExtraBold"/>
              </a:defRPr>
            </a:lvl1pPr>
          </a:lstStyle>
          <a:p>
            <a:pPr/>
            <a:r>
              <a:t>what weapon the players are using?</a:t>
            </a:r>
          </a:p>
        </p:txBody>
      </p:sp>
      <p:sp>
        <p:nvSpPr>
          <p:cNvPr id="153" name="TextBox 24"/>
          <p:cNvSpPr txBox="1"/>
          <p:nvPr/>
        </p:nvSpPr>
        <p:spPr>
          <a:xfrm>
            <a:off x="9233306" y="3334315"/>
            <a:ext cx="3078097"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535353"/>
                </a:solidFill>
                <a:latin typeface="나눔스퀘어 Light"/>
                <a:ea typeface="나눔스퀘어 Light"/>
                <a:cs typeface="나눔스퀘어 Light"/>
                <a:sym typeface="나눔스퀘어 Light"/>
              </a:defRPr>
            </a:lvl1pPr>
          </a:lstStyle>
          <a:p>
            <a:pPr/>
            <a:r>
              <a:t>current kills</a:t>
            </a:r>
          </a:p>
        </p:txBody>
      </p:sp>
      <p:sp>
        <p:nvSpPr>
          <p:cNvPr id="154" name="TextBox 25"/>
          <p:cNvSpPr txBox="1"/>
          <p:nvPr/>
        </p:nvSpPr>
        <p:spPr>
          <a:xfrm>
            <a:off x="6615262" y="5266935"/>
            <a:ext cx="3078097"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535353"/>
                </a:solidFill>
                <a:latin typeface="나눔스퀘어 Light"/>
                <a:ea typeface="나눔스퀘어 Light"/>
                <a:cs typeface="나눔스퀘어 Light"/>
                <a:sym typeface="나눔스퀘어 Light"/>
              </a:defRPr>
            </a:lvl1pPr>
          </a:lstStyle>
          <a:p>
            <a:pPr/>
            <a:r>
              <a:t>who killed who</a:t>
            </a:r>
          </a:p>
        </p:txBody>
      </p:sp>
      <p:sp>
        <p:nvSpPr>
          <p:cNvPr id="155" name="모서리가 둥근 직사각형 27"/>
          <p:cNvSpPr/>
          <p:nvPr/>
        </p:nvSpPr>
        <p:spPr>
          <a:xfrm>
            <a:off x="2740946" y="1195823"/>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56" name="모서리가 둥근 직사각형 28"/>
          <p:cNvSpPr/>
          <p:nvPr/>
        </p:nvSpPr>
        <p:spPr>
          <a:xfrm>
            <a:off x="4677543" y="3587643"/>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57" name="모서리가 둥근 직사각형 29"/>
          <p:cNvSpPr/>
          <p:nvPr/>
        </p:nvSpPr>
        <p:spPr>
          <a:xfrm>
            <a:off x="3833145" y="5841124"/>
            <a:ext cx="261480" cy="252235"/>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58" name="모서리가 둥근 직사각형 30"/>
          <p:cNvSpPr/>
          <p:nvPr/>
        </p:nvSpPr>
        <p:spPr>
          <a:xfrm>
            <a:off x="7454820" y="1892886"/>
            <a:ext cx="429551" cy="414363"/>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59" name="모서리가 둥근 직사각형 31"/>
          <p:cNvSpPr/>
          <p:nvPr/>
        </p:nvSpPr>
        <p:spPr>
          <a:xfrm>
            <a:off x="9578554" y="3587644"/>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60" name="모서리가 둥근 직사각형 32"/>
          <p:cNvSpPr/>
          <p:nvPr/>
        </p:nvSpPr>
        <p:spPr>
          <a:xfrm>
            <a:off x="7939537" y="5245175"/>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61"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grpSp>
        <p:nvGrpSpPr>
          <p:cNvPr id="168" name="그룹 42"/>
          <p:cNvGrpSpPr/>
          <p:nvPr/>
        </p:nvGrpSpPr>
        <p:grpSpPr>
          <a:xfrm>
            <a:off x="4656556" y="1976856"/>
            <a:ext cx="2904285" cy="2904285"/>
            <a:chOff x="-1" y="-1"/>
            <a:chExt cx="2904283" cy="2904283"/>
          </a:xfrm>
        </p:grpSpPr>
        <p:sp>
          <p:nvSpPr>
            <p:cNvPr id="162" name="타원 43"/>
            <p:cNvSpPr/>
            <p:nvPr/>
          </p:nvSpPr>
          <p:spPr>
            <a:xfrm>
              <a:off x="-2" y="-2"/>
              <a:ext cx="2904285" cy="2904285"/>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167" name="Group"/>
            <p:cNvGrpSpPr/>
            <p:nvPr/>
          </p:nvGrpSpPr>
          <p:grpSpPr>
            <a:xfrm>
              <a:off x="240885" y="235753"/>
              <a:ext cx="2407378" cy="2407378"/>
              <a:chOff x="-2" y="-2"/>
              <a:chExt cx="2407376" cy="2407376"/>
            </a:xfrm>
          </p:grpSpPr>
          <p:grpSp>
            <p:nvGrpSpPr>
              <p:cNvPr id="165" name="타원 57"/>
              <p:cNvGrpSpPr/>
              <p:nvPr/>
            </p:nvGrpSpPr>
            <p:grpSpPr>
              <a:xfrm>
                <a:off x="-3" y="-3"/>
                <a:ext cx="2407378" cy="2407378"/>
                <a:chOff x="-1" y="-1"/>
                <a:chExt cx="2407376" cy="2407376"/>
              </a:xfrm>
            </p:grpSpPr>
            <p:sp>
              <p:nvSpPr>
                <p:cNvPr id="163" name="Circle"/>
                <p:cNvSpPr/>
                <p:nvPr/>
              </p:nvSpPr>
              <p:spPr>
                <a:xfrm>
                  <a:off x="-2" y="-2"/>
                  <a:ext cx="2407378" cy="2407378"/>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164" name="+"/>
                <p:cNvSpPr txBox="1"/>
                <p:nvPr/>
              </p:nvSpPr>
              <p:spPr>
                <a:xfrm>
                  <a:off x="352550" y="243563"/>
                  <a:ext cx="1702273"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166" name="fortnite-battle-royale-starter-pack-skin-1096435-1280x0.png" descr="fortnite-battle-royale-starter-pack-skin-1096435-1280x0.png"/>
              <p:cNvPicPr>
                <a:picLocks noChangeAspect="1"/>
              </p:cNvPicPr>
              <p:nvPr/>
            </p:nvPicPr>
            <p:blipFill>
              <a:blip r:embed="rId2">
                <a:extLst/>
              </a:blip>
              <a:srcRect l="12435" t="2694" r="15294" b="42818"/>
              <a:stretch>
                <a:fillRect/>
              </a:stretch>
            </p:blipFill>
            <p:spPr>
              <a:xfrm>
                <a:off x="524234" y="433151"/>
                <a:ext cx="1358504" cy="15410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2" y="0"/>
                    </a:moveTo>
                    <a:cubicBezTo>
                      <a:pt x="10413" y="0"/>
                      <a:pt x="8425" y="770"/>
                      <a:pt x="8210" y="1079"/>
                    </a:cubicBezTo>
                    <a:cubicBezTo>
                      <a:pt x="8136" y="1185"/>
                      <a:pt x="8175" y="1365"/>
                      <a:pt x="8298" y="1474"/>
                    </a:cubicBezTo>
                    <a:cubicBezTo>
                      <a:pt x="8663" y="1797"/>
                      <a:pt x="8557" y="2754"/>
                      <a:pt x="8121" y="3104"/>
                    </a:cubicBezTo>
                    <a:cubicBezTo>
                      <a:pt x="7748" y="3404"/>
                      <a:pt x="7716" y="3404"/>
                      <a:pt x="7591" y="3115"/>
                    </a:cubicBezTo>
                    <a:cubicBezTo>
                      <a:pt x="7479" y="2856"/>
                      <a:pt x="7399" y="2896"/>
                      <a:pt x="7067" y="3360"/>
                    </a:cubicBezTo>
                    <a:cubicBezTo>
                      <a:pt x="6852" y="3662"/>
                      <a:pt x="6593" y="3911"/>
                      <a:pt x="6493" y="3911"/>
                    </a:cubicBezTo>
                    <a:cubicBezTo>
                      <a:pt x="6394" y="3911"/>
                      <a:pt x="6310" y="4033"/>
                      <a:pt x="6310" y="4183"/>
                    </a:cubicBezTo>
                    <a:cubicBezTo>
                      <a:pt x="6310" y="4333"/>
                      <a:pt x="6185" y="4496"/>
                      <a:pt x="6026" y="4550"/>
                    </a:cubicBezTo>
                    <a:cubicBezTo>
                      <a:pt x="5730" y="4651"/>
                      <a:pt x="5786" y="4881"/>
                      <a:pt x="6386" y="6019"/>
                    </a:cubicBezTo>
                    <a:cubicBezTo>
                      <a:pt x="6508" y="6250"/>
                      <a:pt x="6593" y="6762"/>
                      <a:pt x="6582" y="7159"/>
                    </a:cubicBezTo>
                    <a:cubicBezTo>
                      <a:pt x="6564" y="7748"/>
                      <a:pt x="6442" y="7968"/>
                      <a:pt x="5906" y="8355"/>
                    </a:cubicBezTo>
                    <a:cubicBezTo>
                      <a:pt x="5545" y="8617"/>
                      <a:pt x="5302" y="8915"/>
                      <a:pt x="5370" y="9012"/>
                    </a:cubicBezTo>
                    <a:cubicBezTo>
                      <a:pt x="5438" y="9109"/>
                      <a:pt x="5230" y="9359"/>
                      <a:pt x="4903" y="9573"/>
                    </a:cubicBezTo>
                    <a:cubicBezTo>
                      <a:pt x="4576" y="9787"/>
                      <a:pt x="4310" y="10108"/>
                      <a:pt x="4310" y="10285"/>
                    </a:cubicBezTo>
                    <a:cubicBezTo>
                      <a:pt x="4310" y="10463"/>
                      <a:pt x="4126" y="10754"/>
                      <a:pt x="3906" y="10931"/>
                    </a:cubicBezTo>
                    <a:cubicBezTo>
                      <a:pt x="3601" y="11176"/>
                      <a:pt x="3558" y="11310"/>
                      <a:pt x="3729" y="11493"/>
                    </a:cubicBezTo>
                    <a:cubicBezTo>
                      <a:pt x="4040" y="11824"/>
                      <a:pt x="3605" y="12266"/>
                      <a:pt x="2966" y="12266"/>
                    </a:cubicBezTo>
                    <a:cubicBezTo>
                      <a:pt x="2551" y="12266"/>
                      <a:pt x="2497" y="12328"/>
                      <a:pt x="2612" y="12666"/>
                    </a:cubicBezTo>
                    <a:cubicBezTo>
                      <a:pt x="2687" y="12886"/>
                      <a:pt x="2830" y="13141"/>
                      <a:pt x="2928" y="13234"/>
                    </a:cubicBezTo>
                    <a:cubicBezTo>
                      <a:pt x="3124" y="13420"/>
                      <a:pt x="2175" y="14396"/>
                      <a:pt x="1798" y="14396"/>
                    </a:cubicBezTo>
                    <a:cubicBezTo>
                      <a:pt x="1401" y="14396"/>
                      <a:pt x="774" y="15162"/>
                      <a:pt x="297" y="16232"/>
                    </a:cubicBezTo>
                    <a:cubicBezTo>
                      <a:pt x="120" y="16628"/>
                      <a:pt x="47" y="16864"/>
                      <a:pt x="0" y="17100"/>
                    </a:cubicBezTo>
                    <a:cubicBezTo>
                      <a:pt x="2739" y="19852"/>
                      <a:pt x="6746" y="21600"/>
                      <a:pt x="11226" y="21600"/>
                    </a:cubicBezTo>
                    <a:cubicBezTo>
                      <a:pt x="12863" y="21600"/>
                      <a:pt x="14434" y="21361"/>
                      <a:pt x="15908" y="20932"/>
                    </a:cubicBezTo>
                    <a:cubicBezTo>
                      <a:pt x="15939" y="20028"/>
                      <a:pt x="16005" y="19345"/>
                      <a:pt x="16110" y="19125"/>
                    </a:cubicBezTo>
                    <a:lnTo>
                      <a:pt x="16356" y="18607"/>
                    </a:lnTo>
                    <a:lnTo>
                      <a:pt x="17158" y="19297"/>
                    </a:lnTo>
                    <a:cubicBezTo>
                      <a:pt x="17445" y="19546"/>
                      <a:pt x="17731" y="19869"/>
                      <a:pt x="17972" y="20170"/>
                    </a:cubicBezTo>
                    <a:cubicBezTo>
                      <a:pt x="19310" y="19572"/>
                      <a:pt x="20531" y="18806"/>
                      <a:pt x="21600" y="17895"/>
                    </a:cubicBezTo>
                    <a:cubicBezTo>
                      <a:pt x="21418" y="17786"/>
                      <a:pt x="20976" y="17615"/>
                      <a:pt x="20351" y="17434"/>
                    </a:cubicBezTo>
                    <a:cubicBezTo>
                      <a:pt x="18821" y="16989"/>
                      <a:pt x="18246" y="16500"/>
                      <a:pt x="18009" y="15437"/>
                    </a:cubicBezTo>
                    <a:cubicBezTo>
                      <a:pt x="17913" y="15002"/>
                      <a:pt x="17411" y="14437"/>
                      <a:pt x="16110" y="13317"/>
                    </a:cubicBezTo>
                    <a:cubicBezTo>
                      <a:pt x="15135" y="12477"/>
                      <a:pt x="14337" y="11663"/>
                      <a:pt x="14337" y="11509"/>
                    </a:cubicBezTo>
                    <a:cubicBezTo>
                      <a:pt x="14337" y="11355"/>
                      <a:pt x="13925" y="10906"/>
                      <a:pt x="13422" y="10514"/>
                    </a:cubicBezTo>
                    <a:lnTo>
                      <a:pt x="12507" y="9801"/>
                    </a:lnTo>
                    <a:lnTo>
                      <a:pt x="13170" y="9123"/>
                    </a:lnTo>
                    <a:cubicBezTo>
                      <a:pt x="14487" y="7775"/>
                      <a:pt x="14987" y="6818"/>
                      <a:pt x="14753" y="6097"/>
                    </a:cubicBezTo>
                    <a:cubicBezTo>
                      <a:pt x="14636" y="5733"/>
                      <a:pt x="14668" y="5473"/>
                      <a:pt x="14861" y="5240"/>
                    </a:cubicBezTo>
                    <a:cubicBezTo>
                      <a:pt x="15178" y="4856"/>
                      <a:pt x="15230" y="4552"/>
                      <a:pt x="14949" y="4706"/>
                    </a:cubicBezTo>
                    <a:cubicBezTo>
                      <a:pt x="14451" y="4979"/>
                      <a:pt x="14142" y="3473"/>
                      <a:pt x="14570" y="2865"/>
                    </a:cubicBezTo>
                    <a:cubicBezTo>
                      <a:pt x="14811" y="2524"/>
                      <a:pt x="14820" y="2544"/>
                      <a:pt x="13599" y="873"/>
                    </a:cubicBezTo>
                    <a:cubicBezTo>
                      <a:pt x="13256" y="405"/>
                      <a:pt x="12049" y="0"/>
                      <a:pt x="10992" y="0"/>
                    </a:cubicBezTo>
                    <a:close/>
                  </a:path>
                </a:pathLst>
              </a:custGeom>
              <a:ln w="12700" cap="flat">
                <a:noFill/>
                <a:miter lim="400000"/>
              </a:ln>
              <a:effectLst/>
            </p:spPr>
          </p:pic>
        </p:grpSp>
      </p:grpSp>
      <p:sp>
        <p:nvSpPr>
          <p:cNvPr id="169" name="TextBox 46"/>
          <p:cNvSpPr txBox="1"/>
          <p:nvPr/>
        </p:nvSpPr>
        <p:spPr>
          <a:xfrm>
            <a:off x="4850103" y="2460207"/>
            <a:ext cx="2517194" cy="193758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lgn="ctr" defTabSz="402336">
              <a:defRPr sz="5200">
                <a:solidFill>
                  <a:srgbClr val="43AAC2"/>
                </a:solidFill>
                <a:latin typeface="나눔스퀘어 ExtraBold"/>
                <a:ea typeface="나눔스퀘어 ExtraBold"/>
                <a:cs typeface="나눔스퀘어 ExtraBold"/>
                <a:sym typeface="나눔스퀘어 ExtraBold"/>
              </a:defRPr>
            </a:pPr>
            <a:r>
              <a:t>Fortnite</a:t>
            </a:r>
          </a:p>
          <a:p>
            <a:pPr algn="ctr" defTabSz="402336">
              <a:defRPr sz="5800">
                <a:solidFill>
                  <a:srgbClr val="43AAC2"/>
                </a:solidFill>
                <a:latin typeface="나눔스퀘어 ExtraBold"/>
                <a:ea typeface="나눔스퀘어 ExtraBold"/>
                <a:cs typeface="나눔스퀘어 ExtraBold"/>
                <a:sym typeface="나눔스퀘어 ExtraBold"/>
              </a:defRPr>
            </a:pPr>
            <a:r>
              <a:t>Tracker</a:t>
            </a:r>
          </a:p>
        </p:txBody>
      </p:sp>
      <p:sp>
        <p:nvSpPr>
          <p:cNvPr id="170" name="TextBox 25"/>
          <p:cNvSpPr txBox="1"/>
          <p:nvPr/>
        </p:nvSpPr>
        <p:spPr>
          <a:xfrm>
            <a:off x="7734706" y="4216508"/>
            <a:ext cx="3078097"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535353"/>
                </a:solidFill>
                <a:latin typeface="나눔스퀘어 Light"/>
                <a:ea typeface="나눔스퀘어 Light"/>
                <a:cs typeface="나눔스퀘어 Light"/>
                <a:sym typeface="나눔스퀘어 Light"/>
              </a:defRPr>
            </a:lvl1pPr>
          </a:lstStyle>
          <a:p>
            <a:pPr/>
            <a:r>
              <a:t>wins</a:t>
            </a:r>
          </a:p>
        </p:txBody>
      </p:sp>
      <p:sp>
        <p:nvSpPr>
          <p:cNvPr id="171" name="TextBox 25"/>
          <p:cNvSpPr txBox="1"/>
          <p:nvPr/>
        </p:nvSpPr>
        <p:spPr>
          <a:xfrm>
            <a:off x="9068206" y="4801853"/>
            <a:ext cx="3078097"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535353"/>
                </a:solidFill>
                <a:latin typeface="나눔스퀘어 Light"/>
                <a:ea typeface="나눔스퀘어 Light"/>
                <a:cs typeface="나눔스퀘어 Light"/>
                <a:sym typeface="나눔스퀘어 Light"/>
              </a:defRPr>
            </a:lvl1pPr>
          </a:lstStyle>
          <a:p>
            <a:pPr/>
            <a:r>
              <a:t>kill/death</a:t>
            </a:r>
          </a:p>
        </p:txBody>
      </p:sp>
      <p:sp>
        <p:nvSpPr>
          <p:cNvPr id="172" name="모서리가 둥근 직사각형 31"/>
          <p:cNvSpPr/>
          <p:nvPr/>
        </p:nvSpPr>
        <p:spPr>
          <a:xfrm>
            <a:off x="9870654" y="4959244"/>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73" name="모서리가 둥근 직사각형 31"/>
          <p:cNvSpPr/>
          <p:nvPr/>
        </p:nvSpPr>
        <p:spPr>
          <a:xfrm>
            <a:off x="8039506" y="4194747"/>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74" name="Purpose"/>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Purpose</a:t>
            </a:r>
          </a:p>
        </p:txBody>
      </p:sp>
      <p:sp>
        <p:nvSpPr>
          <p:cNvPr id="175"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176"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grpSp>
        <p:nvGrpSpPr>
          <p:cNvPr id="183" name="그룹 42"/>
          <p:cNvGrpSpPr/>
          <p:nvPr/>
        </p:nvGrpSpPr>
        <p:grpSpPr>
          <a:xfrm>
            <a:off x="500158" y="77947"/>
            <a:ext cx="1319996" cy="1920237"/>
            <a:chOff x="0" y="-1"/>
            <a:chExt cx="1319995" cy="1920236"/>
          </a:xfrm>
        </p:grpSpPr>
        <p:sp>
          <p:nvSpPr>
            <p:cNvPr id="177"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182" name="Group"/>
            <p:cNvGrpSpPr/>
            <p:nvPr/>
          </p:nvGrpSpPr>
          <p:grpSpPr>
            <a:xfrm>
              <a:off x="109483" y="-2"/>
              <a:ext cx="1094155" cy="1920237"/>
              <a:chOff x="0" y="-1"/>
              <a:chExt cx="1094154" cy="1920236"/>
            </a:xfrm>
          </p:grpSpPr>
          <p:grpSp>
            <p:nvGrpSpPr>
              <p:cNvPr id="180" name="타원 57"/>
              <p:cNvGrpSpPr/>
              <p:nvPr/>
            </p:nvGrpSpPr>
            <p:grpSpPr>
              <a:xfrm>
                <a:off x="0" y="-2"/>
                <a:ext cx="1094155" cy="1920238"/>
                <a:chOff x="0" y="0"/>
                <a:chExt cx="1094154" cy="1920236"/>
              </a:xfrm>
            </p:grpSpPr>
            <p:sp>
              <p:nvSpPr>
                <p:cNvPr id="178"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179"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181" name="fortnite-battle-royale-starter-pack-skin-1096435-1280x0.png" descr="fortnite-battle-royale-starter-pack-skin-1096435-1280x0.png"/>
              <p:cNvPicPr>
                <a:picLocks noChangeAspect="1"/>
              </p:cNvPicPr>
              <p:nvPr/>
            </p:nvPicPr>
            <p:blipFill>
              <a:blip r:embed="rId2">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TextBox 21"/>
          <p:cNvSpPr txBox="1"/>
          <p:nvPr/>
        </p:nvSpPr>
        <p:spPr>
          <a:xfrm>
            <a:off x="540995" y="2277808"/>
            <a:ext cx="3843672" cy="30340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90000"/>
              </a:lnSpc>
              <a:spcBef>
                <a:spcPts val="1000"/>
              </a:spcBef>
              <a:defRPr b="1" sz="2400"/>
            </a:pPr>
            <a:r>
              <a:t>The Google Cloud client library</a:t>
            </a:r>
          </a:p>
          <a:p>
            <a:pPr algn="ctr">
              <a:lnSpc>
                <a:spcPct val="90000"/>
              </a:lnSpc>
              <a:spcBef>
                <a:spcPts val="1000"/>
              </a:spcBef>
              <a:defRPr sz="2400"/>
            </a:pPr>
          </a:p>
          <a:p>
            <a:pPr algn="ctr">
              <a:lnSpc>
                <a:spcPct val="90000"/>
              </a:lnSpc>
              <a:spcBef>
                <a:spcPts val="1000"/>
              </a:spcBef>
              <a:defRPr sz="2400"/>
            </a:pPr>
            <a:r>
              <a:t>This API is used as we need to get </a:t>
            </a:r>
            <a:r>
              <a:rPr u="sng"/>
              <a:t>real time data from the screenshot images</a:t>
            </a:r>
            <a:r>
              <a:t>. We can import the Google Cloud client library</a:t>
            </a:r>
          </a:p>
        </p:txBody>
      </p:sp>
      <p:sp>
        <p:nvSpPr>
          <p:cNvPr id="186" name="모서리가 둥근 직사각형 27"/>
          <p:cNvSpPr/>
          <p:nvPr/>
        </p:nvSpPr>
        <p:spPr>
          <a:xfrm>
            <a:off x="2740946" y="1195823"/>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87" name="모서리가 둥근 직사각형 28"/>
          <p:cNvSpPr/>
          <p:nvPr/>
        </p:nvSpPr>
        <p:spPr>
          <a:xfrm>
            <a:off x="4677543" y="3587643"/>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88" name="모서리가 둥근 직사각형 29"/>
          <p:cNvSpPr/>
          <p:nvPr/>
        </p:nvSpPr>
        <p:spPr>
          <a:xfrm>
            <a:off x="3833145" y="5841124"/>
            <a:ext cx="261480" cy="252235"/>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89" name="모서리가 둥근 직사각형 30"/>
          <p:cNvSpPr/>
          <p:nvPr/>
        </p:nvSpPr>
        <p:spPr>
          <a:xfrm>
            <a:off x="7454820" y="1892886"/>
            <a:ext cx="429551" cy="414363"/>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90" name="모서리가 둥근 직사각형 31"/>
          <p:cNvSpPr/>
          <p:nvPr/>
        </p:nvSpPr>
        <p:spPr>
          <a:xfrm>
            <a:off x="9578554" y="3587644"/>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91" name="모서리가 둥근 직사각형 32"/>
          <p:cNvSpPr/>
          <p:nvPr/>
        </p:nvSpPr>
        <p:spPr>
          <a:xfrm>
            <a:off x="7939537" y="5245175"/>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192"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grpSp>
        <p:nvGrpSpPr>
          <p:cNvPr id="199" name="그룹 42"/>
          <p:cNvGrpSpPr/>
          <p:nvPr/>
        </p:nvGrpSpPr>
        <p:grpSpPr>
          <a:xfrm>
            <a:off x="4656556" y="1976856"/>
            <a:ext cx="2904285" cy="2904285"/>
            <a:chOff x="-1" y="-1"/>
            <a:chExt cx="2904283" cy="2904283"/>
          </a:xfrm>
        </p:grpSpPr>
        <p:sp>
          <p:nvSpPr>
            <p:cNvPr id="193" name="타원 43"/>
            <p:cNvSpPr/>
            <p:nvPr/>
          </p:nvSpPr>
          <p:spPr>
            <a:xfrm>
              <a:off x="-2" y="-2"/>
              <a:ext cx="2904285" cy="2904285"/>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198" name="Group"/>
            <p:cNvGrpSpPr/>
            <p:nvPr/>
          </p:nvGrpSpPr>
          <p:grpSpPr>
            <a:xfrm>
              <a:off x="321718" y="321718"/>
              <a:ext cx="2260847" cy="2260847"/>
              <a:chOff x="-2" y="-2"/>
              <a:chExt cx="2260846" cy="2260846"/>
            </a:xfrm>
          </p:grpSpPr>
          <p:grpSp>
            <p:nvGrpSpPr>
              <p:cNvPr id="196" name="타원 57"/>
              <p:cNvGrpSpPr/>
              <p:nvPr/>
            </p:nvGrpSpPr>
            <p:grpSpPr>
              <a:xfrm>
                <a:off x="-3" y="-3"/>
                <a:ext cx="2260848" cy="2260848"/>
                <a:chOff x="-1" y="-1"/>
                <a:chExt cx="2260846" cy="2260846"/>
              </a:xfrm>
            </p:grpSpPr>
            <p:sp>
              <p:nvSpPr>
                <p:cNvPr id="194" name="Circle"/>
                <p:cNvSpPr/>
                <p:nvPr/>
              </p:nvSpPr>
              <p:spPr>
                <a:xfrm>
                  <a:off x="-2" y="-2"/>
                  <a:ext cx="2260848" cy="2260848"/>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195" name="+"/>
                <p:cNvSpPr txBox="1"/>
                <p:nvPr/>
              </p:nvSpPr>
              <p:spPr>
                <a:xfrm>
                  <a:off x="331091" y="170300"/>
                  <a:ext cx="159866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197" name="images.jpeg" descr="images.jpeg"/>
              <p:cNvPicPr>
                <a:picLocks noChangeAspect="1"/>
              </p:cNvPicPr>
              <p:nvPr/>
            </p:nvPicPr>
            <p:blipFill>
              <a:blip r:embed="rId2">
                <a:extLst/>
              </a:blip>
              <a:srcRect l="18990" t="7501" r="36061" b="54154"/>
              <a:stretch>
                <a:fillRect/>
              </a:stretch>
            </p:blipFill>
            <p:spPr>
              <a:xfrm>
                <a:off x="623571" y="397753"/>
                <a:ext cx="1193801" cy="1464978"/>
              </a:xfrm>
              <a:custGeom>
                <a:avLst/>
                <a:gdLst/>
                <a:ahLst/>
                <a:cxnLst>
                  <a:cxn ang="0">
                    <a:pos x="wd2" y="hd2"/>
                  </a:cxn>
                  <a:cxn ang="5400000">
                    <a:pos x="wd2" y="hd2"/>
                  </a:cxn>
                  <a:cxn ang="10800000">
                    <a:pos x="wd2" y="hd2"/>
                  </a:cxn>
                  <a:cxn ang="16200000">
                    <a:pos x="wd2" y="hd2"/>
                  </a:cxn>
                </a:cxnLst>
                <a:rect l="0" t="0" r="r" b="b"/>
                <a:pathLst>
                  <a:path w="21546" h="21497" fill="norm" stroke="1" extrusionOk="0">
                    <a:moveTo>
                      <a:pt x="7829" y="13"/>
                    </a:moveTo>
                    <a:cubicBezTo>
                      <a:pt x="6586" y="96"/>
                      <a:pt x="6348" y="193"/>
                      <a:pt x="5601" y="916"/>
                    </a:cubicBezTo>
                    <a:cubicBezTo>
                      <a:pt x="4995" y="1503"/>
                      <a:pt x="4788" y="1892"/>
                      <a:pt x="4849" y="2319"/>
                    </a:cubicBezTo>
                    <a:cubicBezTo>
                      <a:pt x="4899" y="2670"/>
                      <a:pt x="4799" y="2950"/>
                      <a:pt x="4598" y="3012"/>
                    </a:cubicBezTo>
                    <a:cubicBezTo>
                      <a:pt x="3691" y="3295"/>
                      <a:pt x="3987" y="5085"/>
                      <a:pt x="5057" y="5790"/>
                    </a:cubicBezTo>
                    <a:cubicBezTo>
                      <a:pt x="5539" y="6107"/>
                      <a:pt x="5569" y="6216"/>
                      <a:pt x="5279" y="6501"/>
                    </a:cubicBezTo>
                    <a:cubicBezTo>
                      <a:pt x="5091" y="6684"/>
                      <a:pt x="5001" y="6966"/>
                      <a:pt x="5078" y="7130"/>
                    </a:cubicBezTo>
                    <a:cubicBezTo>
                      <a:pt x="5164" y="7313"/>
                      <a:pt x="4886" y="7616"/>
                      <a:pt x="4348" y="7916"/>
                    </a:cubicBezTo>
                    <a:cubicBezTo>
                      <a:pt x="3848" y="8194"/>
                      <a:pt x="3405" y="8647"/>
                      <a:pt x="3316" y="8976"/>
                    </a:cubicBezTo>
                    <a:cubicBezTo>
                      <a:pt x="3230" y="9291"/>
                      <a:pt x="2826" y="9823"/>
                      <a:pt x="2414" y="10158"/>
                    </a:cubicBezTo>
                    <a:cubicBezTo>
                      <a:pt x="1986" y="10506"/>
                      <a:pt x="1662" y="10989"/>
                      <a:pt x="1662" y="11288"/>
                    </a:cubicBezTo>
                    <a:cubicBezTo>
                      <a:pt x="1662" y="11598"/>
                      <a:pt x="1402" y="11981"/>
                      <a:pt x="1017" y="12226"/>
                    </a:cubicBezTo>
                    <a:cubicBezTo>
                      <a:pt x="442" y="12594"/>
                      <a:pt x="388" y="12738"/>
                      <a:pt x="544" y="13530"/>
                    </a:cubicBezTo>
                    <a:cubicBezTo>
                      <a:pt x="640" y="14020"/>
                      <a:pt x="869" y="14656"/>
                      <a:pt x="1053" y="14945"/>
                    </a:cubicBezTo>
                    <a:cubicBezTo>
                      <a:pt x="1462" y="15586"/>
                      <a:pt x="1271" y="16314"/>
                      <a:pt x="458" y="17187"/>
                    </a:cubicBezTo>
                    <a:cubicBezTo>
                      <a:pt x="93" y="17579"/>
                      <a:pt x="-54" y="17896"/>
                      <a:pt x="100" y="17974"/>
                    </a:cubicBezTo>
                    <a:cubicBezTo>
                      <a:pt x="329" y="18089"/>
                      <a:pt x="271" y="18387"/>
                      <a:pt x="0" y="18760"/>
                    </a:cubicBezTo>
                    <a:cubicBezTo>
                      <a:pt x="744" y="19231"/>
                      <a:pt x="1538" y="19653"/>
                      <a:pt x="2378" y="20012"/>
                    </a:cubicBezTo>
                    <a:cubicBezTo>
                      <a:pt x="2533" y="19824"/>
                      <a:pt x="2664" y="19656"/>
                      <a:pt x="2879" y="19412"/>
                    </a:cubicBezTo>
                    <a:cubicBezTo>
                      <a:pt x="3196" y="19053"/>
                      <a:pt x="3459" y="18520"/>
                      <a:pt x="3459" y="18230"/>
                    </a:cubicBezTo>
                    <a:cubicBezTo>
                      <a:pt x="3459" y="17437"/>
                      <a:pt x="3923" y="16586"/>
                      <a:pt x="4262" y="16756"/>
                    </a:cubicBezTo>
                    <a:cubicBezTo>
                      <a:pt x="4591" y="16922"/>
                      <a:pt x="4476" y="19227"/>
                      <a:pt x="4176" y="20658"/>
                    </a:cubicBezTo>
                    <a:cubicBezTo>
                      <a:pt x="5919" y="21191"/>
                      <a:pt x="7798" y="21497"/>
                      <a:pt x="9770" y="21497"/>
                    </a:cubicBezTo>
                    <a:cubicBezTo>
                      <a:pt x="11455" y="21497"/>
                      <a:pt x="13074" y="21282"/>
                      <a:pt x="14598" y="20886"/>
                    </a:cubicBezTo>
                    <a:cubicBezTo>
                      <a:pt x="14602" y="20873"/>
                      <a:pt x="14591" y="20824"/>
                      <a:pt x="14598" y="20816"/>
                    </a:cubicBezTo>
                    <a:cubicBezTo>
                      <a:pt x="14698" y="20684"/>
                      <a:pt x="14642" y="20442"/>
                      <a:pt x="14476" y="20280"/>
                    </a:cubicBezTo>
                    <a:cubicBezTo>
                      <a:pt x="14299" y="20107"/>
                      <a:pt x="14173" y="19227"/>
                      <a:pt x="14161" y="18154"/>
                    </a:cubicBezTo>
                    <a:cubicBezTo>
                      <a:pt x="14131" y="15484"/>
                      <a:pt x="14405" y="14496"/>
                      <a:pt x="15300" y="14107"/>
                    </a:cubicBezTo>
                    <a:cubicBezTo>
                      <a:pt x="16236" y="13699"/>
                      <a:pt x="17137" y="14824"/>
                      <a:pt x="17821" y="17257"/>
                    </a:cubicBezTo>
                    <a:cubicBezTo>
                      <a:pt x="17998" y="17888"/>
                      <a:pt x="18296" y="18592"/>
                      <a:pt x="18487" y="18818"/>
                    </a:cubicBezTo>
                    <a:cubicBezTo>
                      <a:pt x="18610" y="18962"/>
                      <a:pt x="18647" y="19109"/>
                      <a:pt x="18709" y="19261"/>
                    </a:cubicBezTo>
                    <a:cubicBezTo>
                      <a:pt x="19752" y="18684"/>
                      <a:pt x="20700" y="18007"/>
                      <a:pt x="21546" y="17251"/>
                    </a:cubicBezTo>
                    <a:cubicBezTo>
                      <a:pt x="21415" y="16891"/>
                      <a:pt x="21249" y="16541"/>
                      <a:pt x="21045" y="16320"/>
                    </a:cubicBezTo>
                    <a:cubicBezTo>
                      <a:pt x="20188" y="15390"/>
                      <a:pt x="19580" y="14027"/>
                      <a:pt x="19906" y="13763"/>
                    </a:cubicBezTo>
                    <a:cubicBezTo>
                      <a:pt x="20072" y="13627"/>
                      <a:pt x="20105" y="13137"/>
                      <a:pt x="19992" y="12464"/>
                    </a:cubicBezTo>
                    <a:cubicBezTo>
                      <a:pt x="19829" y="11501"/>
                      <a:pt x="19753" y="11397"/>
                      <a:pt x="19275" y="11498"/>
                    </a:cubicBezTo>
                    <a:cubicBezTo>
                      <a:pt x="18515" y="11660"/>
                      <a:pt x="18014" y="11283"/>
                      <a:pt x="18373" y="10816"/>
                    </a:cubicBezTo>
                    <a:cubicBezTo>
                      <a:pt x="18587" y="10538"/>
                      <a:pt x="18544" y="10322"/>
                      <a:pt x="18201" y="9896"/>
                    </a:cubicBezTo>
                    <a:cubicBezTo>
                      <a:pt x="17954" y="9590"/>
                      <a:pt x="17631" y="9337"/>
                      <a:pt x="17485" y="9337"/>
                    </a:cubicBezTo>
                    <a:cubicBezTo>
                      <a:pt x="16975" y="9337"/>
                      <a:pt x="15471" y="8254"/>
                      <a:pt x="15601" y="7980"/>
                    </a:cubicBezTo>
                    <a:cubicBezTo>
                      <a:pt x="15689" y="7792"/>
                      <a:pt x="15410" y="7661"/>
                      <a:pt x="14720" y="7566"/>
                    </a:cubicBezTo>
                    <a:cubicBezTo>
                      <a:pt x="14105" y="7482"/>
                      <a:pt x="13599" y="7264"/>
                      <a:pt x="13437" y="7019"/>
                    </a:cubicBezTo>
                    <a:cubicBezTo>
                      <a:pt x="13291" y="6797"/>
                      <a:pt x="13063" y="6672"/>
                      <a:pt x="12929" y="6739"/>
                    </a:cubicBezTo>
                    <a:cubicBezTo>
                      <a:pt x="12467" y="6971"/>
                      <a:pt x="12126" y="6609"/>
                      <a:pt x="12478" y="6262"/>
                    </a:cubicBezTo>
                    <a:cubicBezTo>
                      <a:pt x="12662" y="6082"/>
                      <a:pt x="12832" y="5507"/>
                      <a:pt x="12850" y="4981"/>
                    </a:cubicBezTo>
                    <a:cubicBezTo>
                      <a:pt x="12868" y="4454"/>
                      <a:pt x="12958" y="3781"/>
                      <a:pt x="13058" y="3484"/>
                    </a:cubicBezTo>
                    <a:cubicBezTo>
                      <a:pt x="13187" y="3098"/>
                      <a:pt x="13116" y="2838"/>
                      <a:pt x="12793" y="2575"/>
                    </a:cubicBezTo>
                    <a:cubicBezTo>
                      <a:pt x="12544" y="2373"/>
                      <a:pt x="12154" y="1910"/>
                      <a:pt x="11933" y="1550"/>
                    </a:cubicBezTo>
                    <a:cubicBezTo>
                      <a:pt x="11318" y="551"/>
                      <a:pt x="9566" y="-103"/>
                      <a:pt x="7829" y="13"/>
                    </a:cubicBezTo>
                    <a:close/>
                  </a:path>
                </a:pathLst>
              </a:custGeom>
              <a:ln w="12700" cap="flat">
                <a:noFill/>
                <a:miter lim="400000"/>
              </a:ln>
              <a:effectLst/>
            </p:spPr>
          </p:pic>
        </p:grpSp>
      </p:grpSp>
      <p:sp>
        <p:nvSpPr>
          <p:cNvPr id="200" name="TextBox 46"/>
          <p:cNvSpPr txBox="1"/>
          <p:nvPr/>
        </p:nvSpPr>
        <p:spPr>
          <a:xfrm>
            <a:off x="4850103" y="2460207"/>
            <a:ext cx="2517194" cy="193758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lgn="ctr" defTabSz="402336">
              <a:defRPr sz="5200">
                <a:solidFill>
                  <a:srgbClr val="43AAC2"/>
                </a:solidFill>
                <a:latin typeface="나눔스퀘어 ExtraBold"/>
                <a:ea typeface="나눔스퀘어 ExtraBold"/>
                <a:cs typeface="나눔스퀘어 ExtraBold"/>
                <a:sym typeface="나눔스퀘어 ExtraBold"/>
              </a:defRPr>
            </a:pPr>
            <a:r>
              <a:t>Fortnite</a:t>
            </a:r>
          </a:p>
          <a:p>
            <a:pPr algn="ctr" defTabSz="402336">
              <a:defRPr sz="5800">
                <a:solidFill>
                  <a:srgbClr val="43AAC2"/>
                </a:solidFill>
                <a:latin typeface="나눔스퀘어 ExtraBold"/>
                <a:ea typeface="나눔스퀘어 ExtraBold"/>
                <a:cs typeface="나눔스퀘어 ExtraBold"/>
                <a:sym typeface="나눔스퀘어 ExtraBold"/>
              </a:defRPr>
            </a:pPr>
            <a:r>
              <a:t>Tracker</a:t>
            </a:r>
          </a:p>
        </p:txBody>
      </p:sp>
      <p:sp>
        <p:nvSpPr>
          <p:cNvPr id="201" name="모서리가 둥근 직사각형 31"/>
          <p:cNvSpPr/>
          <p:nvPr/>
        </p:nvSpPr>
        <p:spPr>
          <a:xfrm>
            <a:off x="9870654" y="4959244"/>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02" name="모서리가 둥근 직사각형 31"/>
          <p:cNvSpPr/>
          <p:nvPr/>
        </p:nvSpPr>
        <p:spPr>
          <a:xfrm>
            <a:off x="8039506" y="4194747"/>
            <a:ext cx="429551" cy="414364"/>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03" name="2 APIs"/>
          <p:cNvSpPr txBox="1"/>
          <p:nvPr/>
        </p:nvSpPr>
        <p:spPr>
          <a:xfrm>
            <a:off x="1795703" y="585224"/>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2 APIs</a:t>
            </a:r>
          </a:p>
        </p:txBody>
      </p:sp>
      <p:sp>
        <p:nvSpPr>
          <p:cNvPr id="204" name="TextBox 21"/>
          <p:cNvSpPr txBox="1"/>
          <p:nvPr/>
        </p:nvSpPr>
        <p:spPr>
          <a:xfrm>
            <a:off x="7986059" y="2277808"/>
            <a:ext cx="3614540" cy="303402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90000"/>
              </a:lnSpc>
              <a:spcBef>
                <a:spcPts val="1000"/>
              </a:spcBef>
              <a:defRPr b="1" sz="2400"/>
            </a:pPr>
            <a:r>
              <a:t>Fortnite API</a:t>
            </a:r>
          </a:p>
          <a:p>
            <a:pPr algn="ctr">
              <a:lnSpc>
                <a:spcPct val="90000"/>
              </a:lnSpc>
              <a:spcBef>
                <a:spcPts val="1000"/>
              </a:spcBef>
              <a:defRPr sz="2400"/>
            </a:pPr>
          </a:p>
          <a:p>
            <a:pPr algn="ctr">
              <a:lnSpc>
                <a:spcPct val="90000"/>
              </a:lnSpc>
              <a:spcBef>
                <a:spcPts val="1000"/>
              </a:spcBef>
              <a:defRPr sz="2400"/>
            </a:pPr>
            <a:r>
              <a:t>We are getting the </a:t>
            </a:r>
            <a:r>
              <a:rPr u="sng"/>
              <a:t>user information</a:t>
            </a:r>
            <a:r>
              <a:t> from the Fortnite API to get the lifetime data. Such as o</a:t>
            </a:r>
            <a:r>
              <a:rPr u="sng"/>
              <a:t>verall kill count, total game wins</a:t>
            </a:r>
            <a:r>
              <a:t>.</a:t>
            </a:r>
          </a:p>
        </p:txBody>
      </p:sp>
      <p:sp>
        <p:nvSpPr>
          <p:cNvPr id="205"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206"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grpSp>
        <p:nvGrpSpPr>
          <p:cNvPr id="213" name="그룹 42"/>
          <p:cNvGrpSpPr/>
          <p:nvPr/>
        </p:nvGrpSpPr>
        <p:grpSpPr>
          <a:xfrm>
            <a:off x="500158" y="77947"/>
            <a:ext cx="1319996" cy="1920237"/>
            <a:chOff x="0" y="-1"/>
            <a:chExt cx="1319995" cy="1920236"/>
          </a:xfrm>
        </p:grpSpPr>
        <p:sp>
          <p:nvSpPr>
            <p:cNvPr id="207"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212" name="Group"/>
            <p:cNvGrpSpPr/>
            <p:nvPr/>
          </p:nvGrpSpPr>
          <p:grpSpPr>
            <a:xfrm>
              <a:off x="109483" y="-2"/>
              <a:ext cx="1094155" cy="1920237"/>
              <a:chOff x="0" y="-1"/>
              <a:chExt cx="1094154" cy="1920236"/>
            </a:xfrm>
          </p:grpSpPr>
          <p:grpSp>
            <p:nvGrpSpPr>
              <p:cNvPr id="210" name="타원 57"/>
              <p:cNvGrpSpPr/>
              <p:nvPr/>
            </p:nvGrpSpPr>
            <p:grpSpPr>
              <a:xfrm>
                <a:off x="0" y="-2"/>
                <a:ext cx="1094155" cy="1920238"/>
                <a:chOff x="0" y="0"/>
                <a:chExt cx="1094154" cy="1920236"/>
              </a:xfrm>
            </p:grpSpPr>
            <p:sp>
              <p:nvSpPr>
                <p:cNvPr id="208"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209"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211" name="fortnite-battle-royale-starter-pack-skin-1096435-1280x0.png" descr="fortnite-battle-royale-starter-pack-skin-1096435-1280x0.png"/>
              <p:cNvPicPr>
                <a:picLocks noChangeAspect="1"/>
              </p:cNvPicPr>
              <p:nvPr/>
            </p:nvPicPr>
            <p:blipFill>
              <a:blip r:embed="rId3">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216"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17"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18"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219"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20"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
        <p:nvSpPr>
          <p:cNvPr id="221" name="Our data base"/>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Our data base</a:t>
            </a:r>
          </a:p>
        </p:txBody>
      </p:sp>
      <p:pic>
        <p:nvPicPr>
          <p:cNvPr id="222" name="Image" descr="Image"/>
          <p:cNvPicPr>
            <a:picLocks noChangeAspect="1"/>
          </p:cNvPicPr>
          <p:nvPr/>
        </p:nvPicPr>
        <p:blipFill>
          <a:blip r:embed="rId2">
            <a:extLst/>
          </a:blip>
          <a:srcRect l="3333" t="6390" r="5730" b="5271"/>
          <a:stretch>
            <a:fillRect/>
          </a:stretch>
        </p:blipFill>
        <p:spPr>
          <a:xfrm>
            <a:off x="1722385" y="1684481"/>
            <a:ext cx="8545117" cy="4598927"/>
          </a:xfrm>
          <a:custGeom>
            <a:avLst/>
            <a:gdLst/>
            <a:ahLst/>
            <a:cxnLst>
              <a:cxn ang="0">
                <a:pos x="wd2" y="hd2"/>
              </a:cxn>
              <a:cxn ang="5400000">
                <a:pos x="wd2" y="hd2"/>
              </a:cxn>
              <a:cxn ang="10800000">
                <a:pos x="wd2" y="hd2"/>
              </a:cxn>
              <a:cxn ang="16200000">
                <a:pos x="wd2" y="hd2"/>
              </a:cxn>
            </a:cxnLst>
            <a:rect l="0" t="0" r="r" b="b"/>
            <a:pathLst>
              <a:path w="21591" h="21597" fill="norm" stroke="1" extrusionOk="0">
                <a:moveTo>
                  <a:pt x="509" y="0"/>
                </a:moveTo>
                <a:cubicBezTo>
                  <a:pt x="454" y="0"/>
                  <a:pt x="421" y="26"/>
                  <a:pt x="410" y="76"/>
                </a:cubicBezTo>
                <a:cubicBezTo>
                  <a:pt x="398" y="135"/>
                  <a:pt x="387" y="140"/>
                  <a:pt x="365" y="99"/>
                </a:cubicBezTo>
                <a:cubicBezTo>
                  <a:pt x="349" y="69"/>
                  <a:pt x="288" y="47"/>
                  <a:pt x="229" y="47"/>
                </a:cubicBezTo>
                <a:lnTo>
                  <a:pt x="121" y="47"/>
                </a:lnTo>
                <a:lnTo>
                  <a:pt x="128" y="403"/>
                </a:lnTo>
                <a:cubicBezTo>
                  <a:pt x="134" y="677"/>
                  <a:pt x="145" y="759"/>
                  <a:pt x="172" y="759"/>
                </a:cubicBezTo>
                <a:cubicBezTo>
                  <a:pt x="192" y="759"/>
                  <a:pt x="215" y="706"/>
                  <a:pt x="223" y="643"/>
                </a:cubicBezTo>
                <a:cubicBezTo>
                  <a:pt x="232" y="569"/>
                  <a:pt x="257" y="522"/>
                  <a:pt x="294" y="513"/>
                </a:cubicBezTo>
                <a:cubicBezTo>
                  <a:pt x="327" y="504"/>
                  <a:pt x="371" y="433"/>
                  <a:pt x="400" y="341"/>
                </a:cubicBezTo>
                <a:cubicBezTo>
                  <a:pt x="464" y="139"/>
                  <a:pt x="494" y="178"/>
                  <a:pt x="494" y="460"/>
                </a:cubicBezTo>
                <a:cubicBezTo>
                  <a:pt x="494" y="589"/>
                  <a:pt x="508" y="700"/>
                  <a:pt x="525" y="721"/>
                </a:cubicBezTo>
                <a:cubicBezTo>
                  <a:pt x="542" y="742"/>
                  <a:pt x="652" y="761"/>
                  <a:pt x="767" y="764"/>
                </a:cubicBezTo>
                <a:cubicBezTo>
                  <a:pt x="962" y="769"/>
                  <a:pt x="977" y="775"/>
                  <a:pt x="985" y="867"/>
                </a:cubicBezTo>
                <a:cubicBezTo>
                  <a:pt x="990" y="936"/>
                  <a:pt x="1010" y="965"/>
                  <a:pt x="1052" y="965"/>
                </a:cubicBezTo>
                <a:cubicBezTo>
                  <a:pt x="1097" y="965"/>
                  <a:pt x="1124" y="919"/>
                  <a:pt x="1162" y="781"/>
                </a:cubicBezTo>
                <a:cubicBezTo>
                  <a:pt x="1220" y="570"/>
                  <a:pt x="1236" y="561"/>
                  <a:pt x="1301" y="693"/>
                </a:cubicBezTo>
                <a:cubicBezTo>
                  <a:pt x="1338" y="771"/>
                  <a:pt x="1366" y="783"/>
                  <a:pt x="1446" y="762"/>
                </a:cubicBezTo>
                <a:cubicBezTo>
                  <a:pt x="1575" y="729"/>
                  <a:pt x="1586" y="727"/>
                  <a:pt x="1645" y="744"/>
                </a:cubicBezTo>
                <a:cubicBezTo>
                  <a:pt x="1685" y="755"/>
                  <a:pt x="1697" y="726"/>
                  <a:pt x="1707" y="574"/>
                </a:cubicBezTo>
                <a:cubicBezTo>
                  <a:pt x="1718" y="414"/>
                  <a:pt x="1728" y="389"/>
                  <a:pt x="1787" y="376"/>
                </a:cubicBezTo>
                <a:cubicBezTo>
                  <a:pt x="1826" y="368"/>
                  <a:pt x="1855" y="334"/>
                  <a:pt x="1855" y="296"/>
                </a:cubicBezTo>
                <a:cubicBezTo>
                  <a:pt x="1855" y="216"/>
                  <a:pt x="1620" y="201"/>
                  <a:pt x="1593" y="280"/>
                </a:cubicBezTo>
                <a:cubicBezTo>
                  <a:pt x="1582" y="316"/>
                  <a:pt x="1570" y="316"/>
                  <a:pt x="1550" y="280"/>
                </a:cubicBezTo>
                <a:cubicBezTo>
                  <a:pt x="1515" y="214"/>
                  <a:pt x="1171" y="214"/>
                  <a:pt x="1149" y="280"/>
                </a:cubicBezTo>
                <a:cubicBezTo>
                  <a:pt x="1137" y="316"/>
                  <a:pt x="1124" y="316"/>
                  <a:pt x="1105" y="280"/>
                </a:cubicBezTo>
                <a:cubicBezTo>
                  <a:pt x="1090" y="252"/>
                  <a:pt x="992" y="229"/>
                  <a:pt x="886" y="229"/>
                </a:cubicBezTo>
                <a:lnTo>
                  <a:pt x="696" y="229"/>
                </a:lnTo>
                <a:lnTo>
                  <a:pt x="698" y="369"/>
                </a:lnTo>
                <a:cubicBezTo>
                  <a:pt x="699" y="446"/>
                  <a:pt x="688" y="532"/>
                  <a:pt x="674" y="559"/>
                </a:cubicBezTo>
                <a:cubicBezTo>
                  <a:pt x="624" y="652"/>
                  <a:pt x="594" y="544"/>
                  <a:pt x="594" y="272"/>
                </a:cubicBezTo>
                <a:lnTo>
                  <a:pt x="594" y="0"/>
                </a:lnTo>
                <a:lnTo>
                  <a:pt x="509" y="0"/>
                </a:lnTo>
                <a:close/>
                <a:moveTo>
                  <a:pt x="0" y="1195"/>
                </a:moveTo>
                <a:lnTo>
                  <a:pt x="0" y="3170"/>
                </a:lnTo>
                <a:lnTo>
                  <a:pt x="0" y="5146"/>
                </a:lnTo>
                <a:lnTo>
                  <a:pt x="1527" y="5159"/>
                </a:lnTo>
                <a:lnTo>
                  <a:pt x="3056" y="5170"/>
                </a:lnTo>
                <a:lnTo>
                  <a:pt x="3061" y="8791"/>
                </a:lnTo>
                <a:cubicBezTo>
                  <a:pt x="3066" y="11981"/>
                  <a:pt x="3061" y="12415"/>
                  <a:pt x="3028" y="12439"/>
                </a:cubicBezTo>
                <a:cubicBezTo>
                  <a:pt x="2970" y="12481"/>
                  <a:pt x="2984" y="12758"/>
                  <a:pt x="3048" y="12841"/>
                </a:cubicBezTo>
                <a:cubicBezTo>
                  <a:pt x="3096" y="12904"/>
                  <a:pt x="3106" y="12902"/>
                  <a:pt x="3170" y="12817"/>
                </a:cubicBezTo>
                <a:cubicBezTo>
                  <a:pt x="3252" y="12708"/>
                  <a:pt x="3259" y="12584"/>
                  <a:pt x="3190" y="12465"/>
                </a:cubicBezTo>
                <a:cubicBezTo>
                  <a:pt x="3141" y="12380"/>
                  <a:pt x="3141" y="12330"/>
                  <a:pt x="3147" y="8774"/>
                </a:cubicBezTo>
                <a:lnTo>
                  <a:pt x="3154" y="5170"/>
                </a:lnTo>
                <a:lnTo>
                  <a:pt x="4662" y="5148"/>
                </a:lnTo>
                <a:lnTo>
                  <a:pt x="6171" y="5123"/>
                </a:lnTo>
                <a:lnTo>
                  <a:pt x="6183" y="4067"/>
                </a:lnTo>
                <a:lnTo>
                  <a:pt x="6195" y="3010"/>
                </a:lnTo>
                <a:lnTo>
                  <a:pt x="9486" y="3017"/>
                </a:lnTo>
                <a:cubicBezTo>
                  <a:pt x="11295" y="3021"/>
                  <a:pt x="12825" y="3031"/>
                  <a:pt x="12886" y="3040"/>
                </a:cubicBezTo>
                <a:cubicBezTo>
                  <a:pt x="12995" y="3056"/>
                  <a:pt x="12996" y="3053"/>
                  <a:pt x="13003" y="2913"/>
                </a:cubicBezTo>
                <a:cubicBezTo>
                  <a:pt x="13017" y="2647"/>
                  <a:pt x="12898" y="2539"/>
                  <a:pt x="12780" y="2712"/>
                </a:cubicBezTo>
                <a:cubicBezTo>
                  <a:pt x="12717" y="2803"/>
                  <a:pt x="12687" y="2803"/>
                  <a:pt x="9456" y="2792"/>
                </a:cubicBezTo>
                <a:lnTo>
                  <a:pt x="6195" y="2781"/>
                </a:lnTo>
                <a:lnTo>
                  <a:pt x="6183" y="2000"/>
                </a:lnTo>
                <a:lnTo>
                  <a:pt x="6171" y="1217"/>
                </a:lnTo>
                <a:lnTo>
                  <a:pt x="3086" y="1206"/>
                </a:lnTo>
                <a:lnTo>
                  <a:pt x="0" y="1195"/>
                </a:lnTo>
                <a:close/>
                <a:moveTo>
                  <a:pt x="13286" y="2298"/>
                </a:moveTo>
                <a:cubicBezTo>
                  <a:pt x="13241" y="2291"/>
                  <a:pt x="13190" y="2327"/>
                  <a:pt x="13145" y="2410"/>
                </a:cubicBezTo>
                <a:cubicBezTo>
                  <a:pt x="13066" y="2555"/>
                  <a:pt x="13061" y="2852"/>
                  <a:pt x="13134" y="2988"/>
                </a:cubicBezTo>
                <a:cubicBezTo>
                  <a:pt x="13188" y="3087"/>
                  <a:pt x="13340" y="3114"/>
                  <a:pt x="13369" y="3029"/>
                </a:cubicBezTo>
                <a:cubicBezTo>
                  <a:pt x="13380" y="2993"/>
                  <a:pt x="13394" y="2993"/>
                  <a:pt x="13414" y="3029"/>
                </a:cubicBezTo>
                <a:cubicBezTo>
                  <a:pt x="13428" y="3056"/>
                  <a:pt x="13488" y="3079"/>
                  <a:pt x="13546" y="3079"/>
                </a:cubicBezTo>
                <a:lnTo>
                  <a:pt x="13651" y="3079"/>
                </a:lnTo>
                <a:lnTo>
                  <a:pt x="13651" y="2781"/>
                </a:lnTo>
                <a:cubicBezTo>
                  <a:pt x="13651" y="2551"/>
                  <a:pt x="13645" y="2482"/>
                  <a:pt x="13617" y="2482"/>
                </a:cubicBezTo>
                <a:cubicBezTo>
                  <a:pt x="13598" y="2482"/>
                  <a:pt x="13574" y="2502"/>
                  <a:pt x="13566" y="2527"/>
                </a:cubicBezTo>
                <a:cubicBezTo>
                  <a:pt x="13556" y="2558"/>
                  <a:pt x="13534" y="2557"/>
                  <a:pt x="13502" y="2525"/>
                </a:cubicBezTo>
                <a:cubicBezTo>
                  <a:pt x="13475" y="2499"/>
                  <a:pt x="13444" y="2489"/>
                  <a:pt x="13431" y="2505"/>
                </a:cubicBezTo>
                <a:cubicBezTo>
                  <a:pt x="13417" y="2520"/>
                  <a:pt x="13397" y="2497"/>
                  <a:pt x="13388" y="2451"/>
                </a:cubicBezTo>
                <a:cubicBezTo>
                  <a:pt x="13369" y="2358"/>
                  <a:pt x="13331" y="2305"/>
                  <a:pt x="13286" y="2298"/>
                </a:cubicBezTo>
                <a:close/>
                <a:moveTo>
                  <a:pt x="15266" y="2298"/>
                </a:moveTo>
                <a:cubicBezTo>
                  <a:pt x="15217" y="2308"/>
                  <a:pt x="15171" y="2358"/>
                  <a:pt x="15154" y="2447"/>
                </a:cubicBezTo>
                <a:cubicBezTo>
                  <a:pt x="15133" y="2552"/>
                  <a:pt x="15098" y="2549"/>
                  <a:pt x="15037" y="2436"/>
                </a:cubicBezTo>
                <a:cubicBezTo>
                  <a:pt x="14971" y="2314"/>
                  <a:pt x="14929" y="2321"/>
                  <a:pt x="14880" y="2460"/>
                </a:cubicBezTo>
                <a:cubicBezTo>
                  <a:pt x="14846" y="2555"/>
                  <a:pt x="14828" y="2567"/>
                  <a:pt x="14788" y="2527"/>
                </a:cubicBezTo>
                <a:cubicBezTo>
                  <a:pt x="14747" y="2486"/>
                  <a:pt x="14636" y="2487"/>
                  <a:pt x="14557" y="2529"/>
                </a:cubicBezTo>
                <a:cubicBezTo>
                  <a:pt x="14543" y="2536"/>
                  <a:pt x="14497" y="2525"/>
                  <a:pt x="14458" y="2505"/>
                </a:cubicBezTo>
                <a:cubicBezTo>
                  <a:pt x="14411" y="2481"/>
                  <a:pt x="14370" y="2487"/>
                  <a:pt x="14339" y="2523"/>
                </a:cubicBezTo>
                <a:cubicBezTo>
                  <a:pt x="14305" y="2562"/>
                  <a:pt x="14283" y="2565"/>
                  <a:pt x="14260" y="2529"/>
                </a:cubicBezTo>
                <a:cubicBezTo>
                  <a:pt x="14224" y="2473"/>
                  <a:pt x="14082" y="2478"/>
                  <a:pt x="14018" y="2537"/>
                </a:cubicBezTo>
                <a:cubicBezTo>
                  <a:pt x="13994" y="2558"/>
                  <a:pt x="13971" y="2555"/>
                  <a:pt x="13962" y="2529"/>
                </a:cubicBezTo>
                <a:cubicBezTo>
                  <a:pt x="13954" y="2505"/>
                  <a:pt x="13899" y="2488"/>
                  <a:pt x="13838" y="2490"/>
                </a:cubicBezTo>
                <a:lnTo>
                  <a:pt x="13726" y="2494"/>
                </a:lnTo>
                <a:lnTo>
                  <a:pt x="13726" y="2790"/>
                </a:lnTo>
                <a:cubicBezTo>
                  <a:pt x="13726" y="3071"/>
                  <a:pt x="13731" y="3085"/>
                  <a:pt x="13784" y="3071"/>
                </a:cubicBezTo>
                <a:cubicBezTo>
                  <a:pt x="13830" y="3059"/>
                  <a:pt x="13842" y="3021"/>
                  <a:pt x="13852" y="2850"/>
                </a:cubicBezTo>
                <a:cubicBezTo>
                  <a:pt x="13862" y="2675"/>
                  <a:pt x="13870" y="2644"/>
                  <a:pt x="13912" y="2656"/>
                </a:cubicBezTo>
                <a:cubicBezTo>
                  <a:pt x="14009" y="2683"/>
                  <a:pt x="14022" y="2711"/>
                  <a:pt x="14022" y="2868"/>
                </a:cubicBezTo>
                <a:cubicBezTo>
                  <a:pt x="14022" y="3168"/>
                  <a:pt x="14139" y="3116"/>
                  <a:pt x="14153" y="2810"/>
                </a:cubicBezTo>
                <a:cubicBezTo>
                  <a:pt x="14160" y="2643"/>
                  <a:pt x="14194" y="2598"/>
                  <a:pt x="14223" y="2717"/>
                </a:cubicBezTo>
                <a:cubicBezTo>
                  <a:pt x="14231" y="2752"/>
                  <a:pt x="14254" y="2843"/>
                  <a:pt x="14274" y="2919"/>
                </a:cubicBezTo>
                <a:lnTo>
                  <a:pt x="14310" y="3057"/>
                </a:lnTo>
                <a:lnTo>
                  <a:pt x="14563" y="3058"/>
                </a:lnTo>
                <a:lnTo>
                  <a:pt x="14812" y="3060"/>
                </a:lnTo>
                <a:lnTo>
                  <a:pt x="14820" y="2852"/>
                </a:lnTo>
                <a:cubicBezTo>
                  <a:pt x="14829" y="2596"/>
                  <a:pt x="14872" y="2578"/>
                  <a:pt x="14893" y="2820"/>
                </a:cubicBezTo>
                <a:cubicBezTo>
                  <a:pt x="14901" y="2917"/>
                  <a:pt x="14923" y="3016"/>
                  <a:pt x="14942" y="3038"/>
                </a:cubicBezTo>
                <a:cubicBezTo>
                  <a:pt x="14990" y="3094"/>
                  <a:pt x="15079" y="3088"/>
                  <a:pt x="15099" y="3029"/>
                </a:cubicBezTo>
                <a:cubicBezTo>
                  <a:pt x="15111" y="2993"/>
                  <a:pt x="15124" y="2993"/>
                  <a:pt x="15143" y="3029"/>
                </a:cubicBezTo>
                <a:cubicBezTo>
                  <a:pt x="15190" y="3115"/>
                  <a:pt x="15352" y="3090"/>
                  <a:pt x="15403" y="2988"/>
                </a:cubicBezTo>
                <a:lnTo>
                  <a:pt x="15449" y="2894"/>
                </a:lnTo>
                <a:lnTo>
                  <a:pt x="15494" y="2988"/>
                </a:lnTo>
                <a:cubicBezTo>
                  <a:pt x="15542" y="3085"/>
                  <a:pt x="15667" y="3112"/>
                  <a:pt x="15694" y="3030"/>
                </a:cubicBezTo>
                <a:cubicBezTo>
                  <a:pt x="15705" y="2997"/>
                  <a:pt x="15720" y="2999"/>
                  <a:pt x="15743" y="3034"/>
                </a:cubicBezTo>
                <a:cubicBezTo>
                  <a:pt x="15761" y="3062"/>
                  <a:pt x="15823" y="3077"/>
                  <a:pt x="15882" y="3070"/>
                </a:cubicBezTo>
                <a:lnTo>
                  <a:pt x="15991" y="3057"/>
                </a:lnTo>
                <a:lnTo>
                  <a:pt x="16003" y="2850"/>
                </a:lnTo>
                <a:cubicBezTo>
                  <a:pt x="16017" y="2605"/>
                  <a:pt x="16060" y="2575"/>
                  <a:pt x="16072" y="2801"/>
                </a:cubicBezTo>
                <a:cubicBezTo>
                  <a:pt x="16077" y="2888"/>
                  <a:pt x="16098" y="2984"/>
                  <a:pt x="16120" y="3014"/>
                </a:cubicBezTo>
                <a:cubicBezTo>
                  <a:pt x="16165" y="3075"/>
                  <a:pt x="16492" y="3095"/>
                  <a:pt x="16540" y="3040"/>
                </a:cubicBezTo>
                <a:cubicBezTo>
                  <a:pt x="16561" y="3017"/>
                  <a:pt x="16569" y="2924"/>
                  <a:pt x="16563" y="2781"/>
                </a:cubicBezTo>
                <a:cubicBezTo>
                  <a:pt x="16554" y="2507"/>
                  <a:pt x="16510" y="2436"/>
                  <a:pt x="16396" y="2516"/>
                </a:cubicBezTo>
                <a:cubicBezTo>
                  <a:pt x="16333" y="2561"/>
                  <a:pt x="16303" y="2557"/>
                  <a:pt x="16246" y="2501"/>
                </a:cubicBezTo>
                <a:cubicBezTo>
                  <a:pt x="16206" y="2464"/>
                  <a:pt x="16174" y="2414"/>
                  <a:pt x="16174" y="2389"/>
                </a:cubicBezTo>
                <a:cubicBezTo>
                  <a:pt x="16174" y="2308"/>
                  <a:pt x="16117" y="2342"/>
                  <a:pt x="16048" y="2466"/>
                </a:cubicBezTo>
                <a:cubicBezTo>
                  <a:pt x="15991" y="2567"/>
                  <a:pt x="15974" y="2578"/>
                  <a:pt x="15943" y="2529"/>
                </a:cubicBezTo>
                <a:cubicBezTo>
                  <a:pt x="15917" y="2490"/>
                  <a:pt x="15867" y="2480"/>
                  <a:pt x="15792" y="2501"/>
                </a:cubicBezTo>
                <a:cubicBezTo>
                  <a:pt x="15700" y="2527"/>
                  <a:pt x="15676" y="2516"/>
                  <a:pt x="15634" y="2438"/>
                </a:cubicBezTo>
                <a:cubicBezTo>
                  <a:pt x="15573" y="2324"/>
                  <a:pt x="15493" y="2315"/>
                  <a:pt x="15471" y="2419"/>
                </a:cubicBezTo>
                <a:cubicBezTo>
                  <a:pt x="15457" y="2487"/>
                  <a:pt x="15451" y="2485"/>
                  <a:pt x="15407" y="2397"/>
                </a:cubicBezTo>
                <a:cubicBezTo>
                  <a:pt x="15368" y="2319"/>
                  <a:pt x="15315" y="2288"/>
                  <a:pt x="15266" y="2298"/>
                </a:cubicBezTo>
                <a:close/>
                <a:moveTo>
                  <a:pt x="13250" y="3493"/>
                </a:moveTo>
                <a:lnTo>
                  <a:pt x="13164" y="3591"/>
                </a:lnTo>
                <a:cubicBezTo>
                  <a:pt x="13002" y="3777"/>
                  <a:pt x="13008" y="3574"/>
                  <a:pt x="13009" y="8144"/>
                </a:cubicBezTo>
                <a:cubicBezTo>
                  <a:pt x="13011" y="11232"/>
                  <a:pt x="13021" y="12333"/>
                  <a:pt x="13043" y="12453"/>
                </a:cubicBezTo>
                <a:cubicBezTo>
                  <a:pt x="13065" y="12572"/>
                  <a:pt x="13100" y="12641"/>
                  <a:pt x="13182" y="12718"/>
                </a:cubicBezTo>
                <a:lnTo>
                  <a:pt x="13291" y="12822"/>
                </a:lnTo>
                <a:lnTo>
                  <a:pt x="17304" y="12822"/>
                </a:lnTo>
                <a:cubicBezTo>
                  <a:pt x="19995" y="12822"/>
                  <a:pt x="21323" y="12807"/>
                  <a:pt x="21334" y="12776"/>
                </a:cubicBezTo>
                <a:cubicBezTo>
                  <a:pt x="21342" y="12750"/>
                  <a:pt x="21358" y="12739"/>
                  <a:pt x="21369" y="12752"/>
                </a:cubicBezTo>
                <a:cubicBezTo>
                  <a:pt x="21380" y="12765"/>
                  <a:pt x="21402" y="12745"/>
                  <a:pt x="21419" y="12707"/>
                </a:cubicBezTo>
                <a:cubicBezTo>
                  <a:pt x="21436" y="12669"/>
                  <a:pt x="21464" y="12638"/>
                  <a:pt x="21482" y="12638"/>
                </a:cubicBezTo>
                <a:cubicBezTo>
                  <a:pt x="21501" y="12638"/>
                  <a:pt x="21533" y="12577"/>
                  <a:pt x="21553" y="12502"/>
                </a:cubicBezTo>
                <a:cubicBezTo>
                  <a:pt x="21587" y="12382"/>
                  <a:pt x="21591" y="11852"/>
                  <a:pt x="21591" y="8154"/>
                </a:cubicBezTo>
                <a:cubicBezTo>
                  <a:pt x="21590" y="3513"/>
                  <a:pt x="21600" y="3779"/>
                  <a:pt x="21435" y="3590"/>
                </a:cubicBezTo>
                <a:lnTo>
                  <a:pt x="21352" y="3493"/>
                </a:lnTo>
                <a:lnTo>
                  <a:pt x="17300" y="3493"/>
                </a:lnTo>
                <a:lnTo>
                  <a:pt x="13250" y="3493"/>
                </a:lnTo>
                <a:close/>
                <a:moveTo>
                  <a:pt x="4837" y="13290"/>
                </a:moveTo>
                <a:cubicBezTo>
                  <a:pt x="4816" y="13289"/>
                  <a:pt x="4794" y="13291"/>
                  <a:pt x="4777" y="13301"/>
                </a:cubicBezTo>
                <a:cubicBezTo>
                  <a:pt x="4752" y="13316"/>
                  <a:pt x="4718" y="13384"/>
                  <a:pt x="4702" y="13449"/>
                </a:cubicBezTo>
                <a:cubicBezTo>
                  <a:pt x="4679" y="13542"/>
                  <a:pt x="4666" y="13556"/>
                  <a:pt x="4640" y="13516"/>
                </a:cubicBezTo>
                <a:cubicBezTo>
                  <a:pt x="4596" y="13447"/>
                  <a:pt x="4446" y="13467"/>
                  <a:pt x="4413" y="13547"/>
                </a:cubicBezTo>
                <a:cubicBezTo>
                  <a:pt x="4391" y="13600"/>
                  <a:pt x="4383" y="13600"/>
                  <a:pt x="4355" y="13538"/>
                </a:cubicBezTo>
                <a:cubicBezTo>
                  <a:pt x="4314" y="13445"/>
                  <a:pt x="4196" y="13445"/>
                  <a:pt x="4155" y="13536"/>
                </a:cubicBezTo>
                <a:cubicBezTo>
                  <a:pt x="4127" y="13599"/>
                  <a:pt x="4118" y="13599"/>
                  <a:pt x="4080" y="13536"/>
                </a:cubicBezTo>
                <a:cubicBezTo>
                  <a:pt x="4034" y="13458"/>
                  <a:pt x="3845" y="13440"/>
                  <a:pt x="3821" y="13512"/>
                </a:cubicBezTo>
                <a:cubicBezTo>
                  <a:pt x="3810" y="13543"/>
                  <a:pt x="3792" y="13543"/>
                  <a:pt x="3761" y="13512"/>
                </a:cubicBezTo>
                <a:cubicBezTo>
                  <a:pt x="3693" y="13445"/>
                  <a:pt x="3597" y="13456"/>
                  <a:pt x="3561" y="13536"/>
                </a:cubicBezTo>
                <a:cubicBezTo>
                  <a:pt x="3533" y="13599"/>
                  <a:pt x="3525" y="13598"/>
                  <a:pt x="3485" y="13531"/>
                </a:cubicBezTo>
                <a:cubicBezTo>
                  <a:pt x="3455" y="13481"/>
                  <a:pt x="3413" y="13463"/>
                  <a:pt x="3361" y="13477"/>
                </a:cubicBezTo>
                <a:cubicBezTo>
                  <a:pt x="3300" y="13493"/>
                  <a:pt x="3281" y="13480"/>
                  <a:pt x="3271" y="13413"/>
                </a:cubicBezTo>
                <a:cubicBezTo>
                  <a:pt x="3255" y="13301"/>
                  <a:pt x="3174" y="13304"/>
                  <a:pt x="3141" y="13419"/>
                </a:cubicBezTo>
                <a:cubicBezTo>
                  <a:pt x="3126" y="13470"/>
                  <a:pt x="3097" y="13512"/>
                  <a:pt x="3076" y="13512"/>
                </a:cubicBezTo>
                <a:cubicBezTo>
                  <a:pt x="3054" y="13512"/>
                  <a:pt x="3031" y="13470"/>
                  <a:pt x="3023" y="13419"/>
                </a:cubicBezTo>
                <a:cubicBezTo>
                  <a:pt x="3016" y="13367"/>
                  <a:pt x="2991" y="13328"/>
                  <a:pt x="2964" y="13328"/>
                </a:cubicBezTo>
                <a:cubicBezTo>
                  <a:pt x="2921" y="13328"/>
                  <a:pt x="2919" y="13350"/>
                  <a:pt x="2934" y="13568"/>
                </a:cubicBezTo>
                <a:cubicBezTo>
                  <a:pt x="2967" y="14026"/>
                  <a:pt x="2971" y="14039"/>
                  <a:pt x="3098" y="14049"/>
                </a:cubicBezTo>
                <a:cubicBezTo>
                  <a:pt x="3182" y="14056"/>
                  <a:pt x="3215" y="14039"/>
                  <a:pt x="3226" y="13984"/>
                </a:cubicBezTo>
                <a:cubicBezTo>
                  <a:pt x="3239" y="13920"/>
                  <a:pt x="3248" y="13924"/>
                  <a:pt x="3291" y="14010"/>
                </a:cubicBezTo>
                <a:cubicBezTo>
                  <a:pt x="3342" y="14112"/>
                  <a:pt x="3400" y="14138"/>
                  <a:pt x="3423" y="14069"/>
                </a:cubicBezTo>
                <a:cubicBezTo>
                  <a:pt x="3430" y="14048"/>
                  <a:pt x="3472" y="14040"/>
                  <a:pt x="3517" y="14051"/>
                </a:cubicBezTo>
                <a:cubicBezTo>
                  <a:pt x="3562" y="14061"/>
                  <a:pt x="3645" y="14068"/>
                  <a:pt x="3702" y="14066"/>
                </a:cubicBezTo>
                <a:cubicBezTo>
                  <a:pt x="3783" y="14063"/>
                  <a:pt x="3813" y="14084"/>
                  <a:pt x="3834" y="14155"/>
                </a:cubicBezTo>
                <a:cubicBezTo>
                  <a:pt x="3860" y="14247"/>
                  <a:pt x="3933" y="14284"/>
                  <a:pt x="3933" y="14205"/>
                </a:cubicBezTo>
                <a:cubicBezTo>
                  <a:pt x="3933" y="14183"/>
                  <a:pt x="3974" y="14124"/>
                  <a:pt x="4025" y="14075"/>
                </a:cubicBezTo>
                <a:cubicBezTo>
                  <a:pt x="4111" y="13993"/>
                  <a:pt x="4124" y="13993"/>
                  <a:pt x="4187" y="14060"/>
                </a:cubicBezTo>
                <a:cubicBezTo>
                  <a:pt x="4249" y="14126"/>
                  <a:pt x="4261" y="14126"/>
                  <a:pt x="4326" y="14056"/>
                </a:cubicBezTo>
                <a:cubicBezTo>
                  <a:pt x="4379" y="14000"/>
                  <a:pt x="4405" y="13994"/>
                  <a:pt x="4425" y="14032"/>
                </a:cubicBezTo>
                <a:cubicBezTo>
                  <a:pt x="4446" y="14070"/>
                  <a:pt x="4465" y="14069"/>
                  <a:pt x="4501" y="14028"/>
                </a:cubicBezTo>
                <a:cubicBezTo>
                  <a:pt x="4529" y="13995"/>
                  <a:pt x="4554" y="13991"/>
                  <a:pt x="4563" y="14017"/>
                </a:cubicBezTo>
                <a:cubicBezTo>
                  <a:pt x="4571" y="14041"/>
                  <a:pt x="4619" y="14061"/>
                  <a:pt x="4669" y="14064"/>
                </a:cubicBezTo>
                <a:cubicBezTo>
                  <a:pt x="4720" y="14066"/>
                  <a:pt x="4800" y="14071"/>
                  <a:pt x="4846" y="14073"/>
                </a:cubicBezTo>
                <a:cubicBezTo>
                  <a:pt x="4906" y="14076"/>
                  <a:pt x="4940" y="14048"/>
                  <a:pt x="4974" y="13967"/>
                </a:cubicBezTo>
                <a:lnTo>
                  <a:pt x="5021" y="13857"/>
                </a:lnTo>
                <a:lnTo>
                  <a:pt x="5067" y="13967"/>
                </a:lnTo>
                <a:cubicBezTo>
                  <a:pt x="5106" y="14060"/>
                  <a:pt x="5129" y="14073"/>
                  <a:pt x="5208" y="14049"/>
                </a:cubicBezTo>
                <a:cubicBezTo>
                  <a:pt x="5259" y="14033"/>
                  <a:pt x="5319" y="14041"/>
                  <a:pt x="5342" y="14064"/>
                </a:cubicBezTo>
                <a:cubicBezTo>
                  <a:pt x="5365" y="14087"/>
                  <a:pt x="5425" y="14093"/>
                  <a:pt x="5473" y="14079"/>
                </a:cubicBezTo>
                <a:cubicBezTo>
                  <a:pt x="5559" y="14053"/>
                  <a:pt x="5563" y="14043"/>
                  <a:pt x="5571" y="13838"/>
                </a:cubicBezTo>
                <a:cubicBezTo>
                  <a:pt x="5580" y="13566"/>
                  <a:pt x="5623" y="13563"/>
                  <a:pt x="5639" y="13833"/>
                </a:cubicBezTo>
                <a:lnTo>
                  <a:pt x="5652" y="14039"/>
                </a:lnTo>
                <a:lnTo>
                  <a:pt x="5775" y="14043"/>
                </a:lnTo>
                <a:cubicBezTo>
                  <a:pt x="5843" y="14045"/>
                  <a:pt x="5924" y="14063"/>
                  <a:pt x="5956" y="14082"/>
                </a:cubicBezTo>
                <a:cubicBezTo>
                  <a:pt x="6060" y="14146"/>
                  <a:pt x="6185" y="13898"/>
                  <a:pt x="6115" y="13767"/>
                </a:cubicBezTo>
                <a:cubicBezTo>
                  <a:pt x="6105" y="13748"/>
                  <a:pt x="6097" y="13678"/>
                  <a:pt x="6097" y="13611"/>
                </a:cubicBezTo>
                <a:cubicBezTo>
                  <a:pt x="6097" y="13512"/>
                  <a:pt x="6084" y="13486"/>
                  <a:pt x="6030" y="13475"/>
                </a:cubicBezTo>
                <a:cubicBezTo>
                  <a:pt x="5993" y="13467"/>
                  <a:pt x="5943" y="13480"/>
                  <a:pt x="5918" y="13506"/>
                </a:cubicBezTo>
                <a:cubicBezTo>
                  <a:pt x="5882" y="13541"/>
                  <a:pt x="5855" y="13527"/>
                  <a:pt x="5798" y="13441"/>
                </a:cubicBezTo>
                <a:cubicBezTo>
                  <a:pt x="5706" y="13301"/>
                  <a:pt x="5681" y="13301"/>
                  <a:pt x="5599" y="13443"/>
                </a:cubicBezTo>
                <a:cubicBezTo>
                  <a:pt x="5553" y="13523"/>
                  <a:pt x="5523" y="13544"/>
                  <a:pt x="5505" y="13512"/>
                </a:cubicBezTo>
                <a:cubicBezTo>
                  <a:pt x="5475" y="13455"/>
                  <a:pt x="5367" y="13451"/>
                  <a:pt x="5321" y="13506"/>
                </a:cubicBezTo>
                <a:cubicBezTo>
                  <a:pt x="5284" y="13549"/>
                  <a:pt x="5143" y="13441"/>
                  <a:pt x="5143" y="13370"/>
                </a:cubicBezTo>
                <a:cubicBezTo>
                  <a:pt x="5143" y="13303"/>
                  <a:pt x="5091" y="13320"/>
                  <a:pt x="5042" y="13402"/>
                </a:cubicBezTo>
                <a:cubicBezTo>
                  <a:pt x="5002" y="13470"/>
                  <a:pt x="4995" y="13471"/>
                  <a:pt x="4982" y="13406"/>
                </a:cubicBezTo>
                <a:cubicBezTo>
                  <a:pt x="4969" y="13343"/>
                  <a:pt x="4900" y="13294"/>
                  <a:pt x="4837" y="13290"/>
                </a:cubicBezTo>
                <a:close/>
                <a:moveTo>
                  <a:pt x="4499" y="14435"/>
                </a:moveTo>
                <a:cubicBezTo>
                  <a:pt x="2868" y="14438"/>
                  <a:pt x="3011" y="14489"/>
                  <a:pt x="2918" y="14740"/>
                </a:cubicBezTo>
                <a:lnTo>
                  <a:pt x="2857" y="14906"/>
                </a:lnTo>
                <a:lnTo>
                  <a:pt x="2857" y="18060"/>
                </a:lnTo>
                <a:lnTo>
                  <a:pt x="2857" y="21213"/>
                </a:lnTo>
                <a:lnTo>
                  <a:pt x="2918" y="21355"/>
                </a:lnTo>
                <a:cubicBezTo>
                  <a:pt x="2952" y="21433"/>
                  <a:pt x="3010" y="21517"/>
                  <a:pt x="3044" y="21543"/>
                </a:cubicBezTo>
                <a:cubicBezTo>
                  <a:pt x="3085" y="21574"/>
                  <a:pt x="4320" y="21592"/>
                  <a:pt x="6747" y="21595"/>
                </a:cubicBezTo>
                <a:cubicBezTo>
                  <a:pt x="10317" y="21600"/>
                  <a:pt x="10392" y="21598"/>
                  <a:pt x="10496" y="21509"/>
                </a:cubicBezTo>
                <a:cubicBezTo>
                  <a:pt x="10679" y="21355"/>
                  <a:pt x="10672" y="21505"/>
                  <a:pt x="10672" y="18007"/>
                </a:cubicBezTo>
                <a:cubicBezTo>
                  <a:pt x="10672" y="14938"/>
                  <a:pt x="10672" y="14895"/>
                  <a:pt x="10622" y="14770"/>
                </a:cubicBezTo>
                <a:cubicBezTo>
                  <a:pt x="10594" y="14700"/>
                  <a:pt x="10539" y="14601"/>
                  <a:pt x="10501" y="14548"/>
                </a:cubicBezTo>
                <a:cubicBezTo>
                  <a:pt x="10433" y="14454"/>
                  <a:pt x="10427" y="14453"/>
                  <a:pt x="6794" y="14440"/>
                </a:cubicBezTo>
                <a:cubicBezTo>
                  <a:pt x="5782" y="14437"/>
                  <a:pt x="5042" y="14434"/>
                  <a:pt x="4499" y="14435"/>
                </a:cubicBezTo>
                <a:close/>
              </a:path>
            </a:pathLst>
          </a:custGeom>
          <a:ln w="12700">
            <a:miter lim="400000"/>
          </a:ln>
        </p:spPr>
      </p:pic>
      <p:sp>
        <p:nvSpPr>
          <p:cNvPr id="223" name="Player"/>
          <p:cNvSpPr txBox="1"/>
          <p:nvPr/>
        </p:nvSpPr>
        <p:spPr>
          <a:xfrm>
            <a:off x="1732203" y="1541780"/>
            <a:ext cx="752098" cy="370837"/>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Player</a:t>
            </a:r>
          </a:p>
        </p:txBody>
      </p:sp>
      <p:sp>
        <p:nvSpPr>
          <p:cNvPr id="224" name="Current Stats"/>
          <p:cNvSpPr txBox="1"/>
          <p:nvPr/>
        </p:nvSpPr>
        <p:spPr>
          <a:xfrm>
            <a:off x="6901105" y="1986277"/>
            <a:ext cx="1450845" cy="370837"/>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Current Stats</a:t>
            </a:r>
          </a:p>
        </p:txBody>
      </p:sp>
      <p:sp>
        <p:nvSpPr>
          <p:cNvPr id="225" name="WeaponStats"/>
          <p:cNvSpPr txBox="1"/>
          <p:nvPr/>
        </p:nvSpPr>
        <p:spPr>
          <a:xfrm>
            <a:off x="2837103" y="4361179"/>
            <a:ext cx="1472500" cy="370837"/>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WeaponStats</a:t>
            </a:r>
          </a:p>
        </p:txBody>
      </p:sp>
      <p:sp>
        <p:nvSpPr>
          <p:cNvPr id="226" name="Rectangle"/>
          <p:cNvSpPr/>
          <p:nvPr/>
        </p:nvSpPr>
        <p:spPr>
          <a:xfrm>
            <a:off x="6991529" y="3409181"/>
            <a:ext cx="2278165" cy="864393"/>
          </a:xfrm>
          <a:prstGeom prst="rect">
            <a:avLst/>
          </a:prstGeom>
          <a:ln w="50800">
            <a:solidFill>
              <a:srgbClr val="D5556C"/>
            </a:solidFill>
            <a:miter lim="400000"/>
          </a:ln>
        </p:spPr>
        <p:txBody>
          <a:bodyPr lIns="45718" tIns="45718" rIns="45718" bIns="45718" anchor="ctr"/>
          <a:lstStyle/>
          <a:p>
            <a:pPr/>
          </a:p>
        </p:txBody>
      </p:sp>
      <p:sp>
        <p:nvSpPr>
          <p:cNvPr id="227" name="Line"/>
          <p:cNvSpPr/>
          <p:nvPr/>
        </p:nvSpPr>
        <p:spPr>
          <a:xfrm flipH="1">
            <a:off x="6964430" y="4420823"/>
            <a:ext cx="271120" cy="818734"/>
          </a:xfrm>
          <a:prstGeom prst="line">
            <a:avLst/>
          </a:prstGeom>
          <a:ln w="38100">
            <a:solidFill>
              <a:srgbClr val="E83E64"/>
            </a:solidFill>
            <a:custDash>
              <a:ds d="200000" sp="200000"/>
            </a:custDash>
            <a:miter lim="400000"/>
            <a:headEnd type="oval"/>
            <a:tailEnd type="oval"/>
          </a:ln>
        </p:spPr>
        <p:txBody>
          <a:bodyPr lIns="45718" tIns="45718" rIns="45718" bIns="45718"/>
          <a:lstStyle/>
          <a:p>
            <a:pPr/>
          </a:p>
        </p:txBody>
      </p:sp>
      <p:sp>
        <p:nvSpPr>
          <p:cNvPr id="228" name="from fortnite API"/>
          <p:cNvSpPr txBox="1"/>
          <p:nvPr/>
        </p:nvSpPr>
        <p:spPr>
          <a:xfrm>
            <a:off x="6659805" y="5466079"/>
            <a:ext cx="174318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from fortnite API</a:t>
            </a:r>
          </a:p>
        </p:txBody>
      </p:sp>
      <p:pic>
        <p:nvPicPr>
          <p:cNvPr id="229" name="Image" descr="Image"/>
          <p:cNvPicPr>
            <a:picLocks noChangeAspect="1"/>
          </p:cNvPicPr>
          <p:nvPr/>
        </p:nvPicPr>
        <p:blipFill>
          <a:blip r:embed="rId2">
            <a:extLst/>
          </a:blip>
          <a:srcRect l="3333" t="20201" r="70590" b="71070"/>
          <a:stretch>
            <a:fillRect/>
          </a:stretch>
        </p:blipFill>
        <p:spPr>
          <a:xfrm>
            <a:off x="2852685" y="6162719"/>
            <a:ext cx="2450308" cy="454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7921"/>
                </a:lnTo>
                <a:lnTo>
                  <a:pt x="5328" y="18035"/>
                </a:lnTo>
                <a:lnTo>
                  <a:pt x="10657" y="18148"/>
                </a:lnTo>
                <a:lnTo>
                  <a:pt x="10660" y="21600"/>
                </a:lnTo>
                <a:lnTo>
                  <a:pt x="10999" y="21600"/>
                </a:lnTo>
                <a:lnTo>
                  <a:pt x="11003" y="18148"/>
                </a:lnTo>
                <a:lnTo>
                  <a:pt x="16265" y="17921"/>
                </a:lnTo>
                <a:lnTo>
                  <a:pt x="21530" y="17695"/>
                </a:lnTo>
                <a:lnTo>
                  <a:pt x="21572" y="6999"/>
                </a:lnTo>
                <a:lnTo>
                  <a:pt x="21600" y="0"/>
                </a:lnTo>
                <a:lnTo>
                  <a:pt x="0" y="0"/>
                </a:lnTo>
                <a:close/>
              </a:path>
            </a:pathLst>
          </a:custGeom>
          <a:ln w="12700">
            <a:miter lim="400000"/>
          </a:ln>
        </p:spPr>
      </p:pic>
      <p:pic>
        <p:nvPicPr>
          <p:cNvPr id="230" name="Image" descr="Image"/>
          <p:cNvPicPr>
            <a:picLocks noChangeAspect="1"/>
          </p:cNvPicPr>
          <p:nvPr/>
        </p:nvPicPr>
        <p:blipFill>
          <a:blip r:embed="rId2">
            <a:extLst/>
          </a:blip>
          <a:srcRect l="36809" t="83707" r="51722" b="5300"/>
          <a:stretch>
            <a:fillRect/>
          </a:stretch>
        </p:blipFill>
        <p:spPr>
          <a:xfrm>
            <a:off x="4868116" y="5963833"/>
            <a:ext cx="1077517" cy="5722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cubicBezTo>
                  <a:pt x="15270" y="21596"/>
                  <a:pt x="19544" y="21532"/>
                  <a:pt x="20216" y="20956"/>
                </a:cubicBezTo>
                <a:cubicBezTo>
                  <a:pt x="21502" y="19853"/>
                  <a:pt x="21594" y="19486"/>
                  <a:pt x="21600" y="0"/>
                </a:cubicBezTo>
                <a:lnTo>
                  <a:pt x="0" y="0"/>
                </a:lnTo>
                <a:close/>
              </a:path>
            </a:pathLst>
          </a:custGeom>
          <a:ln w="12700">
            <a:miter lim="400000"/>
          </a:ln>
        </p:spPr>
      </p:pic>
      <p:pic>
        <p:nvPicPr>
          <p:cNvPr id="231" name="Image" descr="Image"/>
          <p:cNvPicPr>
            <a:picLocks noChangeAspect="1"/>
          </p:cNvPicPr>
          <p:nvPr/>
        </p:nvPicPr>
        <p:blipFill>
          <a:blip r:embed="rId2">
            <a:extLst/>
          </a:blip>
          <a:srcRect l="14628" t="20201" r="72785" b="74507"/>
          <a:stretch>
            <a:fillRect/>
          </a:stretch>
        </p:blipFill>
        <p:spPr>
          <a:xfrm>
            <a:off x="4333180" y="6162719"/>
            <a:ext cx="1182691" cy="275434"/>
          </a:xfrm>
          <a:prstGeom prst="rect">
            <a:avLst/>
          </a:prstGeom>
          <a:ln w="12700">
            <a:miter lim="400000"/>
          </a:ln>
        </p:spPr>
      </p:pic>
      <p:pic>
        <p:nvPicPr>
          <p:cNvPr id="232" name="Image" descr="Image"/>
          <p:cNvPicPr>
            <a:picLocks noChangeAspect="1"/>
          </p:cNvPicPr>
          <p:nvPr/>
        </p:nvPicPr>
        <p:blipFill>
          <a:blip r:embed="rId2">
            <a:extLst/>
          </a:blip>
          <a:srcRect l="36809" t="83707" r="57824" b="7252"/>
          <a:stretch>
            <a:fillRect/>
          </a:stretch>
        </p:blipFill>
        <p:spPr>
          <a:xfrm>
            <a:off x="3928316" y="6014634"/>
            <a:ext cx="504034" cy="470697"/>
          </a:xfrm>
          <a:prstGeom prst="rect">
            <a:avLst/>
          </a:prstGeom>
          <a:ln w="12700">
            <a:miter lim="400000"/>
          </a:ln>
        </p:spPr>
      </p:pic>
      <p:grpSp>
        <p:nvGrpSpPr>
          <p:cNvPr id="239" name="그룹 42"/>
          <p:cNvGrpSpPr/>
          <p:nvPr/>
        </p:nvGrpSpPr>
        <p:grpSpPr>
          <a:xfrm>
            <a:off x="500158" y="77947"/>
            <a:ext cx="1319996" cy="1920237"/>
            <a:chOff x="0" y="-1"/>
            <a:chExt cx="1319995" cy="1920236"/>
          </a:xfrm>
        </p:grpSpPr>
        <p:sp>
          <p:nvSpPr>
            <p:cNvPr id="233"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238" name="Group"/>
            <p:cNvGrpSpPr/>
            <p:nvPr/>
          </p:nvGrpSpPr>
          <p:grpSpPr>
            <a:xfrm>
              <a:off x="109483" y="-2"/>
              <a:ext cx="1094155" cy="1920237"/>
              <a:chOff x="0" y="-1"/>
              <a:chExt cx="1094154" cy="1920236"/>
            </a:xfrm>
          </p:grpSpPr>
          <p:grpSp>
            <p:nvGrpSpPr>
              <p:cNvPr id="236" name="타원 57"/>
              <p:cNvGrpSpPr/>
              <p:nvPr/>
            </p:nvGrpSpPr>
            <p:grpSpPr>
              <a:xfrm>
                <a:off x="0" y="-2"/>
                <a:ext cx="1094155" cy="1920238"/>
                <a:chOff x="0" y="0"/>
                <a:chExt cx="1094154" cy="1920236"/>
              </a:xfrm>
            </p:grpSpPr>
            <p:sp>
              <p:nvSpPr>
                <p:cNvPr id="234"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235"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237" name="fortnite-battle-royale-starter-pack-skin-1096435-1280x0.png" descr="fortnite-battle-royale-starter-pack-skin-1096435-1280x0.png"/>
              <p:cNvPicPr>
                <a:picLocks noChangeAspect="1"/>
              </p:cNvPicPr>
              <p:nvPr/>
            </p:nvPicPr>
            <p:blipFill>
              <a:blip r:embed="rId3">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240"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0" name="그룹 4"/>
          <p:cNvGrpSpPr/>
          <p:nvPr/>
        </p:nvGrpSpPr>
        <p:grpSpPr>
          <a:xfrm>
            <a:off x="1160555" y="2193407"/>
            <a:ext cx="9776617" cy="2471185"/>
            <a:chOff x="-1" y="-1"/>
            <a:chExt cx="9776615" cy="2471184"/>
          </a:xfrm>
        </p:grpSpPr>
        <p:sp>
          <p:nvSpPr>
            <p:cNvPr id="242" name="모서리가 둥근 직사각형 2"/>
            <p:cNvSpPr/>
            <p:nvPr/>
          </p:nvSpPr>
          <p:spPr>
            <a:xfrm>
              <a:off x="1107451" y="31905"/>
              <a:ext cx="8669164" cy="2407371"/>
            </a:xfrm>
            <a:prstGeom prst="roundRect">
              <a:avLst>
                <a:gd name="adj" fmla="val 50000"/>
              </a:avLst>
            </a:prstGeom>
            <a:solidFill>
              <a:srgbClr val="43AAC2">
                <a:alpha val="1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249" name="그룹 42"/>
            <p:cNvGrpSpPr/>
            <p:nvPr/>
          </p:nvGrpSpPr>
          <p:grpSpPr>
            <a:xfrm>
              <a:off x="-2" y="-2"/>
              <a:ext cx="2471182" cy="2471185"/>
              <a:chOff x="0" y="-1"/>
              <a:chExt cx="2471181" cy="2471184"/>
            </a:xfrm>
          </p:grpSpPr>
          <p:sp>
            <p:nvSpPr>
              <p:cNvPr id="243" name="타원 43"/>
              <p:cNvSpPr/>
              <p:nvPr/>
            </p:nvSpPr>
            <p:spPr>
              <a:xfrm>
                <a:off x="-1" y="-2"/>
                <a:ext cx="2471182" cy="2471186"/>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248" name="Group"/>
              <p:cNvGrpSpPr/>
              <p:nvPr/>
            </p:nvGrpSpPr>
            <p:grpSpPr>
              <a:xfrm>
                <a:off x="204963" y="200595"/>
                <a:ext cx="2048376" cy="2048379"/>
                <a:chOff x="-2" y="-2"/>
                <a:chExt cx="2048375" cy="2048378"/>
              </a:xfrm>
            </p:grpSpPr>
            <p:grpSp>
              <p:nvGrpSpPr>
                <p:cNvPr id="246" name="타원 57"/>
                <p:cNvGrpSpPr/>
                <p:nvPr/>
              </p:nvGrpSpPr>
              <p:grpSpPr>
                <a:xfrm>
                  <a:off x="-3" y="-3"/>
                  <a:ext cx="2048377" cy="2048380"/>
                  <a:chOff x="-1" y="-1"/>
                  <a:chExt cx="2048375" cy="2048378"/>
                </a:xfrm>
              </p:grpSpPr>
              <p:sp>
                <p:nvSpPr>
                  <p:cNvPr id="244" name="Circle"/>
                  <p:cNvSpPr/>
                  <p:nvPr/>
                </p:nvSpPr>
                <p:spPr>
                  <a:xfrm>
                    <a:off x="-2" y="-2"/>
                    <a:ext cx="2048377" cy="2048380"/>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245" name="+"/>
                  <p:cNvSpPr txBox="1"/>
                  <p:nvPr/>
                </p:nvSpPr>
                <p:spPr>
                  <a:xfrm>
                    <a:off x="299976" y="64066"/>
                    <a:ext cx="144842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247" name="fortnite-battle-royale-starter-pack-skin-1096435-1280x0.png" descr="fortnite-battle-royale-starter-pack-skin-1096435-1280x0.png"/>
                <p:cNvPicPr>
                  <a:picLocks noChangeAspect="1"/>
                </p:cNvPicPr>
                <p:nvPr/>
              </p:nvPicPr>
              <p:blipFill>
                <a:blip r:embed="rId2">
                  <a:extLst/>
                </a:blip>
                <a:srcRect l="12431" t="2697" r="15287" b="42814"/>
                <a:stretch>
                  <a:fillRect/>
                </a:stretch>
              </p:blipFill>
              <p:spPr>
                <a:xfrm>
                  <a:off x="445991" y="368637"/>
                  <a:ext cx="1156098" cy="13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9" y="0"/>
                      </a:moveTo>
                      <a:cubicBezTo>
                        <a:pt x="10410" y="0"/>
                        <a:pt x="8424" y="770"/>
                        <a:pt x="8208" y="1079"/>
                      </a:cubicBezTo>
                      <a:cubicBezTo>
                        <a:pt x="8134" y="1185"/>
                        <a:pt x="8175" y="1362"/>
                        <a:pt x="8297" y="1471"/>
                      </a:cubicBezTo>
                      <a:cubicBezTo>
                        <a:pt x="8662" y="1794"/>
                        <a:pt x="8556" y="2756"/>
                        <a:pt x="8119" y="3105"/>
                      </a:cubicBezTo>
                      <a:cubicBezTo>
                        <a:pt x="7746" y="3405"/>
                        <a:pt x="7718" y="3407"/>
                        <a:pt x="7593" y="3118"/>
                      </a:cubicBezTo>
                      <a:cubicBezTo>
                        <a:pt x="7481" y="2859"/>
                        <a:pt x="7398" y="2897"/>
                        <a:pt x="7067" y="3360"/>
                      </a:cubicBezTo>
                      <a:cubicBezTo>
                        <a:pt x="6851" y="3662"/>
                        <a:pt x="6595" y="3909"/>
                        <a:pt x="6496" y="3909"/>
                      </a:cubicBezTo>
                      <a:cubicBezTo>
                        <a:pt x="6396" y="3909"/>
                        <a:pt x="6310" y="4028"/>
                        <a:pt x="6310" y="4177"/>
                      </a:cubicBezTo>
                      <a:cubicBezTo>
                        <a:pt x="6310" y="4327"/>
                        <a:pt x="6180" y="4496"/>
                        <a:pt x="6021" y="4550"/>
                      </a:cubicBezTo>
                      <a:cubicBezTo>
                        <a:pt x="5725" y="4651"/>
                        <a:pt x="5784" y="4877"/>
                        <a:pt x="6384" y="6015"/>
                      </a:cubicBezTo>
                      <a:cubicBezTo>
                        <a:pt x="6506" y="6246"/>
                        <a:pt x="6596" y="6762"/>
                        <a:pt x="6585" y="7159"/>
                      </a:cubicBezTo>
                      <a:cubicBezTo>
                        <a:pt x="6567" y="7747"/>
                        <a:pt x="6445" y="7967"/>
                        <a:pt x="5910" y="8355"/>
                      </a:cubicBezTo>
                      <a:cubicBezTo>
                        <a:pt x="5548" y="8616"/>
                        <a:pt x="5301" y="8912"/>
                        <a:pt x="5368" y="9009"/>
                      </a:cubicBezTo>
                      <a:cubicBezTo>
                        <a:pt x="5436" y="9106"/>
                        <a:pt x="5228" y="9357"/>
                        <a:pt x="4901" y="9571"/>
                      </a:cubicBezTo>
                      <a:cubicBezTo>
                        <a:pt x="4575" y="9785"/>
                        <a:pt x="4308" y="10106"/>
                        <a:pt x="4308" y="10284"/>
                      </a:cubicBezTo>
                      <a:cubicBezTo>
                        <a:pt x="4308" y="10461"/>
                        <a:pt x="4128" y="10754"/>
                        <a:pt x="3908" y="10931"/>
                      </a:cubicBezTo>
                      <a:cubicBezTo>
                        <a:pt x="3602" y="11176"/>
                        <a:pt x="3559" y="11310"/>
                        <a:pt x="3730" y="11493"/>
                      </a:cubicBezTo>
                      <a:cubicBezTo>
                        <a:pt x="4040" y="11825"/>
                        <a:pt x="3605" y="12264"/>
                        <a:pt x="2966" y="12264"/>
                      </a:cubicBezTo>
                      <a:cubicBezTo>
                        <a:pt x="2551" y="12264"/>
                        <a:pt x="2495" y="12325"/>
                        <a:pt x="2610" y="12663"/>
                      </a:cubicBezTo>
                      <a:cubicBezTo>
                        <a:pt x="2685" y="12883"/>
                        <a:pt x="2831" y="13139"/>
                        <a:pt x="2929" y="13232"/>
                      </a:cubicBezTo>
                      <a:cubicBezTo>
                        <a:pt x="3125" y="13418"/>
                        <a:pt x="2171" y="14396"/>
                        <a:pt x="1794" y="14396"/>
                      </a:cubicBezTo>
                      <a:cubicBezTo>
                        <a:pt x="1397" y="14396"/>
                        <a:pt x="774" y="15163"/>
                        <a:pt x="297" y="16233"/>
                      </a:cubicBezTo>
                      <a:cubicBezTo>
                        <a:pt x="119" y="16631"/>
                        <a:pt x="47" y="16865"/>
                        <a:pt x="0" y="17102"/>
                      </a:cubicBezTo>
                      <a:cubicBezTo>
                        <a:pt x="2738" y="19855"/>
                        <a:pt x="6747" y="21600"/>
                        <a:pt x="11226" y="21600"/>
                      </a:cubicBezTo>
                      <a:cubicBezTo>
                        <a:pt x="12866" y="21600"/>
                        <a:pt x="14437" y="21357"/>
                        <a:pt x="15913" y="20927"/>
                      </a:cubicBezTo>
                      <a:cubicBezTo>
                        <a:pt x="15944" y="20024"/>
                        <a:pt x="16000" y="19342"/>
                        <a:pt x="16105" y="19122"/>
                      </a:cubicBezTo>
                      <a:lnTo>
                        <a:pt x="16358" y="18606"/>
                      </a:lnTo>
                      <a:lnTo>
                        <a:pt x="17158" y="19299"/>
                      </a:lnTo>
                      <a:cubicBezTo>
                        <a:pt x="17447" y="19549"/>
                        <a:pt x="17734" y="19866"/>
                        <a:pt x="17974" y="20168"/>
                      </a:cubicBezTo>
                      <a:cubicBezTo>
                        <a:pt x="19308" y="19571"/>
                        <a:pt x="20534" y="18807"/>
                        <a:pt x="21600" y="17900"/>
                      </a:cubicBezTo>
                      <a:cubicBezTo>
                        <a:pt x="21422" y="17791"/>
                        <a:pt x="20977" y="17612"/>
                        <a:pt x="20347" y="17429"/>
                      </a:cubicBezTo>
                      <a:cubicBezTo>
                        <a:pt x="18817" y="16985"/>
                        <a:pt x="18248" y="16499"/>
                        <a:pt x="18011" y="15435"/>
                      </a:cubicBezTo>
                      <a:cubicBezTo>
                        <a:pt x="17914" y="15000"/>
                        <a:pt x="17406" y="14437"/>
                        <a:pt x="16105" y="13317"/>
                      </a:cubicBezTo>
                      <a:cubicBezTo>
                        <a:pt x="15131" y="12477"/>
                        <a:pt x="14333" y="11660"/>
                        <a:pt x="14333" y="11506"/>
                      </a:cubicBezTo>
                      <a:cubicBezTo>
                        <a:pt x="14333" y="11352"/>
                        <a:pt x="13924" y="10905"/>
                        <a:pt x="13421" y="10512"/>
                      </a:cubicBezTo>
                      <a:lnTo>
                        <a:pt x="12509" y="9800"/>
                      </a:lnTo>
                      <a:lnTo>
                        <a:pt x="13169" y="9120"/>
                      </a:lnTo>
                      <a:cubicBezTo>
                        <a:pt x="14487" y="7772"/>
                        <a:pt x="14989" y="6815"/>
                        <a:pt x="14756" y="6093"/>
                      </a:cubicBezTo>
                      <a:cubicBezTo>
                        <a:pt x="14638" y="5730"/>
                        <a:pt x="14667" y="5476"/>
                        <a:pt x="14860" y="5243"/>
                      </a:cubicBezTo>
                      <a:cubicBezTo>
                        <a:pt x="15177" y="4859"/>
                        <a:pt x="15229" y="4547"/>
                        <a:pt x="14949" y="4700"/>
                      </a:cubicBezTo>
                      <a:cubicBezTo>
                        <a:pt x="14451" y="4973"/>
                        <a:pt x="14142" y="3472"/>
                        <a:pt x="14571" y="2863"/>
                      </a:cubicBezTo>
                      <a:cubicBezTo>
                        <a:pt x="14811" y="2522"/>
                        <a:pt x="14820" y="2540"/>
                        <a:pt x="13599" y="869"/>
                      </a:cubicBezTo>
                      <a:cubicBezTo>
                        <a:pt x="13257" y="401"/>
                        <a:pt x="12045" y="0"/>
                        <a:pt x="10989" y="0"/>
                      </a:cubicBezTo>
                      <a:close/>
                    </a:path>
                  </a:pathLst>
                </a:custGeom>
                <a:ln w="12700" cap="flat">
                  <a:noFill/>
                  <a:miter lim="400000"/>
                </a:ln>
                <a:effectLst/>
              </p:spPr>
            </p:pic>
          </p:grpSp>
        </p:grpSp>
      </p:grpSp>
      <p:sp>
        <p:nvSpPr>
          <p:cNvPr id="251" name="TextBox 32"/>
          <p:cNvSpPr txBox="1"/>
          <p:nvPr/>
        </p:nvSpPr>
        <p:spPr>
          <a:xfrm>
            <a:off x="4411576" y="2828831"/>
            <a:ext cx="4872126"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43AAC2"/>
                </a:solidFill>
                <a:latin typeface="나눔스퀘어 ExtraBold"/>
                <a:ea typeface="나눔스퀘어 ExtraBold"/>
                <a:cs typeface="나눔스퀘어 ExtraBold"/>
                <a:sym typeface="나눔스퀘어 ExtraBold"/>
              </a:defRPr>
            </a:pPr>
            <a:r>
              <a:t>Main.py </a:t>
            </a:r>
          </a:p>
          <a:p>
            <a:pPr marL="401052" indent="-401052">
              <a:buSzPct val="100000"/>
              <a:buAutoNum type="arabicParenR" startAt="1"/>
              <a:defRPr sz="2400">
                <a:latin typeface="나눔스퀘어 Light"/>
                <a:ea typeface="나눔스퀘어 Light"/>
                <a:cs typeface="나눔스퀘어 Light"/>
                <a:sym typeface="나눔스퀘어 Light"/>
              </a:defRPr>
            </a:pPr>
            <a:r>
              <a:t>process text (input)</a:t>
            </a:r>
          </a:p>
        </p:txBody>
      </p:sp>
      <p:sp>
        <p:nvSpPr>
          <p:cNvPr id="252"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253"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
        <p:nvSpPr>
          <p:cNvPr id="254"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55"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56"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257"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260"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61"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62"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263"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64"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pic>
        <p:nvPicPr>
          <p:cNvPr id="265" name="Screenshot2.png" descr="Screenshot2.png"/>
          <p:cNvPicPr>
            <a:picLocks noChangeAspect="1"/>
          </p:cNvPicPr>
          <p:nvPr/>
        </p:nvPicPr>
        <p:blipFill>
          <a:blip r:embed="rId2">
            <a:extLst/>
          </a:blip>
          <a:srcRect l="97" t="26200" r="38957" b="20961"/>
          <a:stretch>
            <a:fillRect/>
          </a:stretch>
        </p:blipFill>
        <p:spPr>
          <a:xfrm>
            <a:off x="620180" y="3901167"/>
            <a:ext cx="6575426" cy="2850358"/>
          </a:xfrm>
          <a:custGeom>
            <a:avLst/>
            <a:gdLst/>
            <a:ahLst/>
            <a:cxnLst>
              <a:cxn ang="0">
                <a:pos x="wd2" y="hd2"/>
              </a:cxn>
              <a:cxn ang="5400000">
                <a:pos x="wd2" y="hd2"/>
              </a:cxn>
              <a:cxn ang="10800000">
                <a:pos x="wd2" y="hd2"/>
              </a:cxn>
              <a:cxn ang="16200000">
                <a:pos x="wd2" y="hd2"/>
              </a:cxn>
            </a:cxnLst>
            <a:rect l="0" t="0" r="r" b="b"/>
            <a:pathLst>
              <a:path w="21599" h="21562" fill="norm" stroke="1" extrusionOk="0">
                <a:moveTo>
                  <a:pt x="0" y="0"/>
                </a:moveTo>
                <a:lnTo>
                  <a:pt x="0" y="171"/>
                </a:lnTo>
                <a:cubicBezTo>
                  <a:pt x="23" y="157"/>
                  <a:pt x="96" y="101"/>
                  <a:pt x="202" y="15"/>
                </a:cubicBezTo>
                <a:cubicBezTo>
                  <a:pt x="209" y="10"/>
                  <a:pt x="219" y="6"/>
                  <a:pt x="226" y="0"/>
                </a:cubicBezTo>
                <a:lnTo>
                  <a:pt x="0" y="0"/>
                </a:lnTo>
                <a:close/>
                <a:moveTo>
                  <a:pt x="9441" y="0"/>
                </a:moveTo>
                <a:cubicBezTo>
                  <a:pt x="9446" y="4"/>
                  <a:pt x="9450" y="21"/>
                  <a:pt x="9454" y="21"/>
                </a:cubicBezTo>
                <a:cubicBezTo>
                  <a:pt x="9462" y="21"/>
                  <a:pt x="9468" y="10"/>
                  <a:pt x="9474" y="0"/>
                </a:cubicBezTo>
                <a:lnTo>
                  <a:pt x="9441" y="0"/>
                </a:lnTo>
                <a:close/>
                <a:moveTo>
                  <a:pt x="9763" y="0"/>
                </a:moveTo>
                <a:cubicBezTo>
                  <a:pt x="9751" y="60"/>
                  <a:pt x="9730" y="105"/>
                  <a:pt x="9698" y="105"/>
                </a:cubicBezTo>
                <a:cubicBezTo>
                  <a:pt x="9669" y="105"/>
                  <a:pt x="9626" y="163"/>
                  <a:pt x="9600" y="234"/>
                </a:cubicBezTo>
                <a:cubicBezTo>
                  <a:pt x="9562" y="340"/>
                  <a:pt x="9566" y="419"/>
                  <a:pt x="9622" y="660"/>
                </a:cubicBezTo>
                <a:cubicBezTo>
                  <a:pt x="9684" y="925"/>
                  <a:pt x="9685" y="966"/>
                  <a:pt x="9634" y="1084"/>
                </a:cubicBezTo>
                <a:cubicBezTo>
                  <a:pt x="9603" y="1156"/>
                  <a:pt x="9512" y="1236"/>
                  <a:pt x="9432" y="1261"/>
                </a:cubicBezTo>
                <a:cubicBezTo>
                  <a:pt x="9180" y="1340"/>
                  <a:pt x="9116" y="1381"/>
                  <a:pt x="9138" y="1462"/>
                </a:cubicBezTo>
                <a:cubicBezTo>
                  <a:pt x="9168" y="1574"/>
                  <a:pt x="9017" y="1783"/>
                  <a:pt x="8853" y="1852"/>
                </a:cubicBezTo>
                <a:cubicBezTo>
                  <a:pt x="8777" y="1884"/>
                  <a:pt x="8705" y="1942"/>
                  <a:pt x="8694" y="1984"/>
                </a:cubicBezTo>
                <a:cubicBezTo>
                  <a:pt x="8683" y="2025"/>
                  <a:pt x="8626" y="2059"/>
                  <a:pt x="8571" y="2059"/>
                </a:cubicBezTo>
                <a:cubicBezTo>
                  <a:pt x="8515" y="2059"/>
                  <a:pt x="8451" y="2106"/>
                  <a:pt x="8427" y="2162"/>
                </a:cubicBezTo>
                <a:cubicBezTo>
                  <a:pt x="8395" y="2234"/>
                  <a:pt x="8371" y="2238"/>
                  <a:pt x="8343" y="2174"/>
                </a:cubicBezTo>
                <a:cubicBezTo>
                  <a:pt x="8315" y="2109"/>
                  <a:pt x="8337" y="2022"/>
                  <a:pt x="8420" y="1879"/>
                </a:cubicBezTo>
                <a:cubicBezTo>
                  <a:pt x="8485" y="1767"/>
                  <a:pt x="8589" y="1554"/>
                  <a:pt x="8651" y="1402"/>
                </a:cubicBezTo>
                <a:cubicBezTo>
                  <a:pt x="8714" y="1249"/>
                  <a:pt x="8818" y="1104"/>
                  <a:pt x="8886" y="1075"/>
                </a:cubicBezTo>
                <a:cubicBezTo>
                  <a:pt x="8953" y="1046"/>
                  <a:pt x="9026" y="969"/>
                  <a:pt x="9050" y="904"/>
                </a:cubicBezTo>
                <a:cubicBezTo>
                  <a:pt x="9074" y="839"/>
                  <a:pt x="9117" y="787"/>
                  <a:pt x="9146" y="787"/>
                </a:cubicBezTo>
                <a:cubicBezTo>
                  <a:pt x="9256" y="787"/>
                  <a:pt x="9171" y="503"/>
                  <a:pt x="8998" y="294"/>
                </a:cubicBezTo>
                <a:cubicBezTo>
                  <a:pt x="8786" y="39"/>
                  <a:pt x="8516" y="-38"/>
                  <a:pt x="8332" y="102"/>
                </a:cubicBezTo>
                <a:cubicBezTo>
                  <a:pt x="8259" y="158"/>
                  <a:pt x="8074" y="390"/>
                  <a:pt x="7921" y="621"/>
                </a:cubicBezTo>
                <a:lnTo>
                  <a:pt x="7641" y="1042"/>
                </a:lnTo>
                <a:lnTo>
                  <a:pt x="7290" y="1042"/>
                </a:lnTo>
                <a:cubicBezTo>
                  <a:pt x="7062" y="1042"/>
                  <a:pt x="6893" y="1086"/>
                  <a:pt x="6808" y="1168"/>
                </a:cubicBezTo>
                <a:cubicBezTo>
                  <a:pt x="6663" y="1307"/>
                  <a:pt x="6582" y="1265"/>
                  <a:pt x="6647" y="1084"/>
                </a:cubicBezTo>
                <a:cubicBezTo>
                  <a:pt x="6676" y="1005"/>
                  <a:pt x="6676" y="955"/>
                  <a:pt x="6649" y="916"/>
                </a:cubicBezTo>
                <a:cubicBezTo>
                  <a:pt x="6627" y="885"/>
                  <a:pt x="6619" y="824"/>
                  <a:pt x="6630" y="781"/>
                </a:cubicBezTo>
                <a:cubicBezTo>
                  <a:pt x="6642" y="737"/>
                  <a:pt x="6638" y="698"/>
                  <a:pt x="6621" y="699"/>
                </a:cubicBezTo>
                <a:cubicBezTo>
                  <a:pt x="6605" y="699"/>
                  <a:pt x="6563" y="821"/>
                  <a:pt x="6527" y="967"/>
                </a:cubicBezTo>
                <a:cubicBezTo>
                  <a:pt x="6478" y="1168"/>
                  <a:pt x="6471" y="1260"/>
                  <a:pt x="6503" y="1348"/>
                </a:cubicBezTo>
                <a:cubicBezTo>
                  <a:pt x="6534" y="1437"/>
                  <a:pt x="6533" y="1471"/>
                  <a:pt x="6495" y="1495"/>
                </a:cubicBezTo>
                <a:cubicBezTo>
                  <a:pt x="6467" y="1513"/>
                  <a:pt x="6328" y="1611"/>
                  <a:pt x="6186" y="1711"/>
                </a:cubicBezTo>
                <a:cubicBezTo>
                  <a:pt x="6044" y="1812"/>
                  <a:pt x="5883" y="1891"/>
                  <a:pt x="5829" y="1891"/>
                </a:cubicBezTo>
                <a:cubicBezTo>
                  <a:pt x="5774" y="1890"/>
                  <a:pt x="5721" y="1922"/>
                  <a:pt x="5710" y="1963"/>
                </a:cubicBezTo>
                <a:cubicBezTo>
                  <a:pt x="5699" y="2003"/>
                  <a:pt x="5625" y="2058"/>
                  <a:pt x="5546" y="2083"/>
                </a:cubicBezTo>
                <a:cubicBezTo>
                  <a:pt x="5467" y="2107"/>
                  <a:pt x="5343" y="2191"/>
                  <a:pt x="5271" y="2270"/>
                </a:cubicBezTo>
                <a:cubicBezTo>
                  <a:pt x="5162" y="2389"/>
                  <a:pt x="5047" y="2411"/>
                  <a:pt x="4593" y="2390"/>
                </a:cubicBezTo>
                <a:cubicBezTo>
                  <a:pt x="4227" y="2373"/>
                  <a:pt x="3978" y="2401"/>
                  <a:pt x="3842" y="2477"/>
                </a:cubicBezTo>
                <a:cubicBezTo>
                  <a:pt x="3730" y="2539"/>
                  <a:pt x="3473" y="2620"/>
                  <a:pt x="3270" y="2657"/>
                </a:cubicBezTo>
                <a:cubicBezTo>
                  <a:pt x="3067" y="2695"/>
                  <a:pt x="2793" y="2771"/>
                  <a:pt x="2661" y="2825"/>
                </a:cubicBezTo>
                <a:cubicBezTo>
                  <a:pt x="2372" y="2945"/>
                  <a:pt x="1706" y="2884"/>
                  <a:pt x="1584" y="2726"/>
                </a:cubicBezTo>
                <a:cubicBezTo>
                  <a:pt x="1537" y="2665"/>
                  <a:pt x="1432" y="2500"/>
                  <a:pt x="1354" y="2363"/>
                </a:cubicBezTo>
                <a:cubicBezTo>
                  <a:pt x="1214" y="2119"/>
                  <a:pt x="1125" y="2080"/>
                  <a:pt x="870" y="2147"/>
                </a:cubicBezTo>
                <a:cubicBezTo>
                  <a:pt x="809" y="2163"/>
                  <a:pt x="738" y="2213"/>
                  <a:pt x="712" y="2258"/>
                </a:cubicBezTo>
                <a:cubicBezTo>
                  <a:pt x="648" y="2369"/>
                  <a:pt x="114" y="2351"/>
                  <a:pt x="64" y="2237"/>
                </a:cubicBezTo>
                <a:cubicBezTo>
                  <a:pt x="44" y="2190"/>
                  <a:pt x="17" y="2158"/>
                  <a:pt x="0" y="2153"/>
                </a:cubicBezTo>
                <a:lnTo>
                  <a:pt x="0" y="21562"/>
                </a:lnTo>
                <a:lnTo>
                  <a:pt x="7499" y="21562"/>
                </a:lnTo>
                <a:cubicBezTo>
                  <a:pt x="7530" y="21501"/>
                  <a:pt x="7564" y="21441"/>
                  <a:pt x="7590" y="21382"/>
                </a:cubicBezTo>
                <a:cubicBezTo>
                  <a:pt x="7676" y="21183"/>
                  <a:pt x="7771" y="21019"/>
                  <a:pt x="7801" y="21019"/>
                </a:cubicBezTo>
                <a:cubicBezTo>
                  <a:pt x="7831" y="21019"/>
                  <a:pt x="7899" y="20919"/>
                  <a:pt x="7952" y="20796"/>
                </a:cubicBezTo>
                <a:cubicBezTo>
                  <a:pt x="8038" y="20599"/>
                  <a:pt x="8067" y="20578"/>
                  <a:pt x="8206" y="20631"/>
                </a:cubicBezTo>
                <a:cubicBezTo>
                  <a:pt x="8374" y="20695"/>
                  <a:pt x="8992" y="20699"/>
                  <a:pt x="11610" y="20646"/>
                </a:cubicBezTo>
                <a:cubicBezTo>
                  <a:pt x="12523" y="20628"/>
                  <a:pt x="13309" y="20643"/>
                  <a:pt x="13353" y="20682"/>
                </a:cubicBezTo>
                <a:cubicBezTo>
                  <a:pt x="13459" y="20775"/>
                  <a:pt x="13475" y="20989"/>
                  <a:pt x="13409" y="21385"/>
                </a:cubicBezTo>
                <a:cubicBezTo>
                  <a:pt x="13401" y="21437"/>
                  <a:pt x="13397" y="21501"/>
                  <a:pt x="13391" y="21562"/>
                </a:cubicBezTo>
                <a:lnTo>
                  <a:pt x="13806" y="21562"/>
                </a:lnTo>
                <a:cubicBezTo>
                  <a:pt x="13822" y="21499"/>
                  <a:pt x="13819" y="21431"/>
                  <a:pt x="13783" y="21304"/>
                </a:cubicBezTo>
                <a:cubicBezTo>
                  <a:pt x="13730" y="21117"/>
                  <a:pt x="13730" y="21087"/>
                  <a:pt x="13790" y="20935"/>
                </a:cubicBezTo>
                <a:cubicBezTo>
                  <a:pt x="13826" y="20843"/>
                  <a:pt x="13883" y="20749"/>
                  <a:pt x="13918" y="20724"/>
                </a:cubicBezTo>
                <a:cubicBezTo>
                  <a:pt x="13952" y="20699"/>
                  <a:pt x="15263" y="20666"/>
                  <a:pt x="16829" y="20652"/>
                </a:cubicBezTo>
                <a:cubicBezTo>
                  <a:pt x="18395" y="20639"/>
                  <a:pt x="19684" y="20611"/>
                  <a:pt x="19693" y="20589"/>
                </a:cubicBezTo>
                <a:cubicBezTo>
                  <a:pt x="19709" y="20551"/>
                  <a:pt x="19725" y="19118"/>
                  <a:pt x="19719" y="18236"/>
                </a:cubicBezTo>
                <a:lnTo>
                  <a:pt x="19715" y="17788"/>
                </a:lnTo>
                <a:lnTo>
                  <a:pt x="19574" y="17788"/>
                </a:lnTo>
                <a:cubicBezTo>
                  <a:pt x="19413" y="17788"/>
                  <a:pt x="19367" y="17723"/>
                  <a:pt x="19422" y="17572"/>
                </a:cubicBezTo>
                <a:cubicBezTo>
                  <a:pt x="19448" y="17498"/>
                  <a:pt x="19437" y="17381"/>
                  <a:pt x="19384" y="17173"/>
                </a:cubicBezTo>
                <a:cubicBezTo>
                  <a:pt x="19317" y="16911"/>
                  <a:pt x="19314" y="16865"/>
                  <a:pt x="19364" y="16770"/>
                </a:cubicBezTo>
                <a:cubicBezTo>
                  <a:pt x="19394" y="16712"/>
                  <a:pt x="19420" y="16625"/>
                  <a:pt x="19420" y="16578"/>
                </a:cubicBezTo>
                <a:cubicBezTo>
                  <a:pt x="19420" y="16527"/>
                  <a:pt x="19398" y="16529"/>
                  <a:pt x="19368" y="16587"/>
                </a:cubicBezTo>
                <a:cubicBezTo>
                  <a:pt x="19329" y="16661"/>
                  <a:pt x="19309" y="16656"/>
                  <a:pt x="19273" y="16557"/>
                </a:cubicBezTo>
                <a:cubicBezTo>
                  <a:pt x="19235" y="16451"/>
                  <a:pt x="19237" y="16395"/>
                  <a:pt x="19286" y="16269"/>
                </a:cubicBezTo>
                <a:cubicBezTo>
                  <a:pt x="19361" y="16079"/>
                  <a:pt x="19363" y="15887"/>
                  <a:pt x="19293" y="15753"/>
                </a:cubicBezTo>
                <a:cubicBezTo>
                  <a:pt x="19264" y="15697"/>
                  <a:pt x="19248" y="15604"/>
                  <a:pt x="19256" y="15549"/>
                </a:cubicBezTo>
                <a:cubicBezTo>
                  <a:pt x="19265" y="15494"/>
                  <a:pt x="19223" y="15320"/>
                  <a:pt x="19166" y="15161"/>
                </a:cubicBezTo>
                <a:lnTo>
                  <a:pt x="19063" y="14873"/>
                </a:lnTo>
                <a:lnTo>
                  <a:pt x="19003" y="15422"/>
                </a:lnTo>
                <a:cubicBezTo>
                  <a:pt x="18970" y="15728"/>
                  <a:pt x="18952" y="16107"/>
                  <a:pt x="18964" y="16275"/>
                </a:cubicBezTo>
                <a:cubicBezTo>
                  <a:pt x="18977" y="16456"/>
                  <a:pt x="18967" y="16600"/>
                  <a:pt x="18943" y="16635"/>
                </a:cubicBezTo>
                <a:cubicBezTo>
                  <a:pt x="18920" y="16667"/>
                  <a:pt x="18903" y="16866"/>
                  <a:pt x="18903" y="17077"/>
                </a:cubicBezTo>
                <a:cubicBezTo>
                  <a:pt x="18903" y="17846"/>
                  <a:pt x="19038" y="17788"/>
                  <a:pt x="17243" y="17788"/>
                </a:cubicBezTo>
                <a:cubicBezTo>
                  <a:pt x="16372" y="17788"/>
                  <a:pt x="15648" y="17754"/>
                  <a:pt x="15637" y="17713"/>
                </a:cubicBezTo>
                <a:cubicBezTo>
                  <a:pt x="15626" y="17672"/>
                  <a:pt x="15656" y="17512"/>
                  <a:pt x="15702" y="17356"/>
                </a:cubicBezTo>
                <a:cubicBezTo>
                  <a:pt x="15762" y="17149"/>
                  <a:pt x="15826" y="17053"/>
                  <a:pt x="15933" y="17002"/>
                </a:cubicBezTo>
                <a:cubicBezTo>
                  <a:pt x="16286" y="16834"/>
                  <a:pt x="16357" y="16766"/>
                  <a:pt x="16357" y="16593"/>
                </a:cubicBezTo>
                <a:cubicBezTo>
                  <a:pt x="16357" y="16497"/>
                  <a:pt x="16390" y="16395"/>
                  <a:pt x="16436" y="16356"/>
                </a:cubicBezTo>
                <a:cubicBezTo>
                  <a:pt x="16489" y="16311"/>
                  <a:pt x="16502" y="16265"/>
                  <a:pt x="16473" y="16224"/>
                </a:cubicBezTo>
                <a:cubicBezTo>
                  <a:pt x="16449" y="16190"/>
                  <a:pt x="16430" y="16038"/>
                  <a:pt x="16430" y="15885"/>
                </a:cubicBezTo>
                <a:cubicBezTo>
                  <a:pt x="16430" y="15532"/>
                  <a:pt x="16397" y="15458"/>
                  <a:pt x="16316" y="15627"/>
                </a:cubicBezTo>
                <a:cubicBezTo>
                  <a:pt x="16277" y="15708"/>
                  <a:pt x="16204" y="15748"/>
                  <a:pt x="16130" y="15732"/>
                </a:cubicBezTo>
                <a:cubicBezTo>
                  <a:pt x="16009" y="15705"/>
                  <a:pt x="16008" y="15703"/>
                  <a:pt x="16019" y="15302"/>
                </a:cubicBezTo>
                <a:cubicBezTo>
                  <a:pt x="16029" y="14955"/>
                  <a:pt x="16018" y="14897"/>
                  <a:pt x="15959" y="14897"/>
                </a:cubicBezTo>
                <a:cubicBezTo>
                  <a:pt x="15921" y="14897"/>
                  <a:pt x="15874" y="14939"/>
                  <a:pt x="15852" y="14987"/>
                </a:cubicBezTo>
                <a:cubicBezTo>
                  <a:pt x="15826" y="15048"/>
                  <a:pt x="15780" y="15046"/>
                  <a:pt x="15710" y="14984"/>
                </a:cubicBezTo>
                <a:cubicBezTo>
                  <a:pt x="15633" y="14917"/>
                  <a:pt x="15614" y="14852"/>
                  <a:pt x="15628" y="14726"/>
                </a:cubicBezTo>
                <a:cubicBezTo>
                  <a:pt x="15652" y="14519"/>
                  <a:pt x="15620" y="14515"/>
                  <a:pt x="15477" y="14705"/>
                </a:cubicBezTo>
                <a:cubicBezTo>
                  <a:pt x="15372" y="14844"/>
                  <a:pt x="15360" y="14844"/>
                  <a:pt x="15294" y="14705"/>
                </a:cubicBezTo>
                <a:cubicBezTo>
                  <a:pt x="15218" y="14548"/>
                  <a:pt x="14996" y="14508"/>
                  <a:pt x="14889" y="14633"/>
                </a:cubicBezTo>
                <a:cubicBezTo>
                  <a:pt x="14684" y="14873"/>
                  <a:pt x="14198" y="14975"/>
                  <a:pt x="14062" y="14807"/>
                </a:cubicBezTo>
                <a:cubicBezTo>
                  <a:pt x="14014" y="14749"/>
                  <a:pt x="13973" y="14746"/>
                  <a:pt x="13945" y="14798"/>
                </a:cubicBezTo>
                <a:cubicBezTo>
                  <a:pt x="13921" y="14843"/>
                  <a:pt x="13725" y="14892"/>
                  <a:pt x="13512" y="14909"/>
                </a:cubicBezTo>
                <a:lnTo>
                  <a:pt x="13126" y="14942"/>
                </a:lnTo>
                <a:lnTo>
                  <a:pt x="13126" y="13411"/>
                </a:lnTo>
                <a:lnTo>
                  <a:pt x="13126" y="11880"/>
                </a:lnTo>
                <a:lnTo>
                  <a:pt x="13717" y="11856"/>
                </a:lnTo>
                <a:cubicBezTo>
                  <a:pt x="14115" y="11840"/>
                  <a:pt x="14334" y="11864"/>
                  <a:pt x="14388" y="11931"/>
                </a:cubicBezTo>
                <a:cubicBezTo>
                  <a:pt x="14435" y="11988"/>
                  <a:pt x="14497" y="12003"/>
                  <a:pt x="14536" y="11964"/>
                </a:cubicBezTo>
                <a:cubicBezTo>
                  <a:pt x="14573" y="11927"/>
                  <a:pt x="14933" y="11874"/>
                  <a:pt x="15336" y="11847"/>
                </a:cubicBezTo>
                <a:lnTo>
                  <a:pt x="16070" y="11796"/>
                </a:lnTo>
                <a:lnTo>
                  <a:pt x="16070" y="11201"/>
                </a:lnTo>
                <a:cubicBezTo>
                  <a:pt x="16070" y="10874"/>
                  <a:pt x="16067" y="10273"/>
                  <a:pt x="16065" y="9865"/>
                </a:cubicBezTo>
                <a:lnTo>
                  <a:pt x="16061" y="9124"/>
                </a:lnTo>
                <a:lnTo>
                  <a:pt x="15683" y="9100"/>
                </a:lnTo>
                <a:lnTo>
                  <a:pt x="15303" y="9076"/>
                </a:lnTo>
                <a:lnTo>
                  <a:pt x="15285" y="7638"/>
                </a:lnTo>
                <a:lnTo>
                  <a:pt x="15267" y="6197"/>
                </a:lnTo>
                <a:lnTo>
                  <a:pt x="13648" y="6191"/>
                </a:lnTo>
                <a:lnTo>
                  <a:pt x="12029" y="6185"/>
                </a:lnTo>
                <a:lnTo>
                  <a:pt x="11903" y="5851"/>
                </a:lnTo>
                <a:cubicBezTo>
                  <a:pt x="11784" y="5532"/>
                  <a:pt x="11781" y="5510"/>
                  <a:pt x="11837" y="5311"/>
                </a:cubicBezTo>
                <a:cubicBezTo>
                  <a:pt x="11882" y="5154"/>
                  <a:pt x="11886" y="5079"/>
                  <a:pt x="11853" y="5005"/>
                </a:cubicBezTo>
                <a:cubicBezTo>
                  <a:pt x="11820" y="4932"/>
                  <a:pt x="11783" y="4987"/>
                  <a:pt x="11700" y="5224"/>
                </a:cubicBezTo>
                <a:cubicBezTo>
                  <a:pt x="11640" y="5397"/>
                  <a:pt x="11568" y="5520"/>
                  <a:pt x="11542" y="5497"/>
                </a:cubicBezTo>
                <a:cubicBezTo>
                  <a:pt x="11482" y="5444"/>
                  <a:pt x="11358" y="5853"/>
                  <a:pt x="11411" y="5929"/>
                </a:cubicBezTo>
                <a:cubicBezTo>
                  <a:pt x="11431" y="5958"/>
                  <a:pt x="11439" y="6011"/>
                  <a:pt x="11429" y="6049"/>
                </a:cubicBezTo>
                <a:cubicBezTo>
                  <a:pt x="11419" y="6086"/>
                  <a:pt x="10821" y="6147"/>
                  <a:pt x="10099" y="6182"/>
                </a:cubicBezTo>
                <a:cubicBezTo>
                  <a:pt x="8629" y="6252"/>
                  <a:pt x="8654" y="6260"/>
                  <a:pt x="8693" y="5704"/>
                </a:cubicBezTo>
                <a:cubicBezTo>
                  <a:pt x="8720" y="5311"/>
                  <a:pt x="8685" y="5253"/>
                  <a:pt x="8545" y="5464"/>
                </a:cubicBezTo>
                <a:cubicBezTo>
                  <a:pt x="8342" y="5774"/>
                  <a:pt x="8073" y="5587"/>
                  <a:pt x="8235" y="5248"/>
                </a:cubicBezTo>
                <a:cubicBezTo>
                  <a:pt x="8377" y="4953"/>
                  <a:pt x="8324" y="4850"/>
                  <a:pt x="8080" y="4942"/>
                </a:cubicBezTo>
                <a:cubicBezTo>
                  <a:pt x="8035" y="4959"/>
                  <a:pt x="8061" y="5666"/>
                  <a:pt x="8114" y="5857"/>
                </a:cubicBezTo>
                <a:cubicBezTo>
                  <a:pt x="8185" y="6117"/>
                  <a:pt x="8138" y="6156"/>
                  <a:pt x="7763" y="6143"/>
                </a:cubicBezTo>
                <a:cubicBezTo>
                  <a:pt x="7367" y="6129"/>
                  <a:pt x="7137" y="6206"/>
                  <a:pt x="7016" y="6395"/>
                </a:cubicBezTo>
                <a:cubicBezTo>
                  <a:pt x="6819" y="6702"/>
                  <a:pt x="6713" y="6664"/>
                  <a:pt x="6795" y="6314"/>
                </a:cubicBezTo>
                <a:cubicBezTo>
                  <a:pt x="6828" y="6170"/>
                  <a:pt x="6822" y="6143"/>
                  <a:pt x="6765" y="6143"/>
                </a:cubicBezTo>
                <a:cubicBezTo>
                  <a:pt x="6727" y="6143"/>
                  <a:pt x="6686" y="6116"/>
                  <a:pt x="6672" y="6085"/>
                </a:cubicBezTo>
                <a:cubicBezTo>
                  <a:pt x="6643" y="6018"/>
                  <a:pt x="6752" y="5716"/>
                  <a:pt x="6805" y="5716"/>
                </a:cubicBezTo>
                <a:cubicBezTo>
                  <a:pt x="6851" y="5716"/>
                  <a:pt x="7014" y="5315"/>
                  <a:pt x="6991" y="5260"/>
                </a:cubicBezTo>
                <a:cubicBezTo>
                  <a:pt x="6981" y="5237"/>
                  <a:pt x="6920" y="5239"/>
                  <a:pt x="6855" y="5263"/>
                </a:cubicBezTo>
                <a:cubicBezTo>
                  <a:pt x="6773" y="5294"/>
                  <a:pt x="6721" y="5268"/>
                  <a:pt x="6686" y="5173"/>
                </a:cubicBezTo>
                <a:cubicBezTo>
                  <a:pt x="6652" y="5078"/>
                  <a:pt x="6623" y="5059"/>
                  <a:pt x="6592" y="5119"/>
                </a:cubicBezTo>
                <a:cubicBezTo>
                  <a:pt x="6560" y="5179"/>
                  <a:pt x="6527" y="5154"/>
                  <a:pt x="6480" y="5035"/>
                </a:cubicBezTo>
                <a:cubicBezTo>
                  <a:pt x="6444" y="4942"/>
                  <a:pt x="6395" y="4866"/>
                  <a:pt x="6373" y="4867"/>
                </a:cubicBezTo>
                <a:cubicBezTo>
                  <a:pt x="6325" y="4867"/>
                  <a:pt x="6165" y="5390"/>
                  <a:pt x="6153" y="5581"/>
                </a:cubicBezTo>
                <a:cubicBezTo>
                  <a:pt x="6140" y="5789"/>
                  <a:pt x="6107" y="5822"/>
                  <a:pt x="6027" y="5707"/>
                </a:cubicBezTo>
                <a:cubicBezTo>
                  <a:pt x="5932" y="5570"/>
                  <a:pt x="5662" y="5746"/>
                  <a:pt x="5569" y="6007"/>
                </a:cubicBezTo>
                <a:cubicBezTo>
                  <a:pt x="5521" y="6144"/>
                  <a:pt x="5497" y="6161"/>
                  <a:pt x="5462" y="6082"/>
                </a:cubicBezTo>
                <a:cubicBezTo>
                  <a:pt x="5396" y="5929"/>
                  <a:pt x="5501" y="5611"/>
                  <a:pt x="5663" y="5476"/>
                </a:cubicBezTo>
                <a:cubicBezTo>
                  <a:pt x="5794" y="5368"/>
                  <a:pt x="5842" y="5291"/>
                  <a:pt x="6132" y="4713"/>
                </a:cubicBezTo>
                <a:cubicBezTo>
                  <a:pt x="6272" y="4434"/>
                  <a:pt x="6271" y="4429"/>
                  <a:pt x="6201" y="4266"/>
                </a:cubicBezTo>
                <a:cubicBezTo>
                  <a:pt x="6161" y="4176"/>
                  <a:pt x="6130" y="4024"/>
                  <a:pt x="6130" y="3930"/>
                </a:cubicBezTo>
                <a:cubicBezTo>
                  <a:pt x="6130" y="3837"/>
                  <a:pt x="6126" y="3734"/>
                  <a:pt x="6124" y="3699"/>
                </a:cubicBezTo>
                <a:cubicBezTo>
                  <a:pt x="6121" y="3664"/>
                  <a:pt x="6151" y="3593"/>
                  <a:pt x="6190" y="3546"/>
                </a:cubicBezTo>
                <a:cubicBezTo>
                  <a:pt x="6228" y="3498"/>
                  <a:pt x="6307" y="3386"/>
                  <a:pt x="6366" y="3296"/>
                </a:cubicBezTo>
                <a:cubicBezTo>
                  <a:pt x="6430" y="3196"/>
                  <a:pt x="6522" y="3140"/>
                  <a:pt x="6600" y="3152"/>
                </a:cubicBezTo>
                <a:cubicBezTo>
                  <a:pt x="6691" y="3167"/>
                  <a:pt x="6765" y="3107"/>
                  <a:pt x="6853" y="2951"/>
                </a:cubicBezTo>
                <a:cubicBezTo>
                  <a:pt x="6922" y="2830"/>
                  <a:pt x="6982" y="2761"/>
                  <a:pt x="6985" y="2798"/>
                </a:cubicBezTo>
                <a:cubicBezTo>
                  <a:pt x="6988" y="2836"/>
                  <a:pt x="6992" y="2926"/>
                  <a:pt x="6994" y="2996"/>
                </a:cubicBezTo>
                <a:cubicBezTo>
                  <a:pt x="6997" y="3089"/>
                  <a:pt x="7046" y="3127"/>
                  <a:pt x="7174" y="3134"/>
                </a:cubicBezTo>
                <a:cubicBezTo>
                  <a:pt x="7280" y="3140"/>
                  <a:pt x="7378" y="3197"/>
                  <a:pt x="7418" y="3281"/>
                </a:cubicBezTo>
                <a:cubicBezTo>
                  <a:pt x="7517" y="3487"/>
                  <a:pt x="7704" y="3449"/>
                  <a:pt x="8008" y="3164"/>
                </a:cubicBezTo>
                <a:cubicBezTo>
                  <a:pt x="8158" y="3023"/>
                  <a:pt x="8327" y="2912"/>
                  <a:pt x="8386" y="2912"/>
                </a:cubicBezTo>
                <a:cubicBezTo>
                  <a:pt x="8446" y="2912"/>
                  <a:pt x="8565" y="2807"/>
                  <a:pt x="8651" y="2678"/>
                </a:cubicBezTo>
                <a:cubicBezTo>
                  <a:pt x="8782" y="2482"/>
                  <a:pt x="8850" y="2442"/>
                  <a:pt x="9077" y="2432"/>
                </a:cubicBezTo>
                <a:cubicBezTo>
                  <a:pt x="9226" y="2426"/>
                  <a:pt x="9368" y="2379"/>
                  <a:pt x="9390" y="2327"/>
                </a:cubicBezTo>
                <a:cubicBezTo>
                  <a:pt x="9413" y="2275"/>
                  <a:pt x="9476" y="2231"/>
                  <a:pt x="9533" y="2231"/>
                </a:cubicBezTo>
                <a:cubicBezTo>
                  <a:pt x="9590" y="2231"/>
                  <a:pt x="9638" y="2196"/>
                  <a:pt x="9638" y="2153"/>
                </a:cubicBezTo>
                <a:cubicBezTo>
                  <a:pt x="9638" y="2109"/>
                  <a:pt x="9688" y="1991"/>
                  <a:pt x="9749" y="1891"/>
                </a:cubicBezTo>
                <a:cubicBezTo>
                  <a:pt x="9847" y="1730"/>
                  <a:pt x="9875" y="1719"/>
                  <a:pt x="9990" y="1807"/>
                </a:cubicBezTo>
                <a:cubicBezTo>
                  <a:pt x="10089" y="1882"/>
                  <a:pt x="10133" y="1880"/>
                  <a:pt x="10172" y="1804"/>
                </a:cubicBezTo>
                <a:cubicBezTo>
                  <a:pt x="10201" y="1749"/>
                  <a:pt x="10256" y="1730"/>
                  <a:pt x="10296" y="1759"/>
                </a:cubicBezTo>
                <a:cubicBezTo>
                  <a:pt x="10336" y="1789"/>
                  <a:pt x="10381" y="1772"/>
                  <a:pt x="10394" y="1723"/>
                </a:cubicBezTo>
                <a:cubicBezTo>
                  <a:pt x="10407" y="1675"/>
                  <a:pt x="10446" y="1636"/>
                  <a:pt x="10480" y="1636"/>
                </a:cubicBezTo>
                <a:cubicBezTo>
                  <a:pt x="10570" y="1636"/>
                  <a:pt x="10629" y="1376"/>
                  <a:pt x="10593" y="1147"/>
                </a:cubicBezTo>
                <a:cubicBezTo>
                  <a:pt x="10550" y="882"/>
                  <a:pt x="10500" y="907"/>
                  <a:pt x="10453" y="1222"/>
                </a:cubicBezTo>
                <a:cubicBezTo>
                  <a:pt x="10415" y="1470"/>
                  <a:pt x="10407" y="1481"/>
                  <a:pt x="10347" y="1357"/>
                </a:cubicBezTo>
                <a:cubicBezTo>
                  <a:pt x="10312" y="1284"/>
                  <a:pt x="10225" y="1189"/>
                  <a:pt x="10154" y="1147"/>
                </a:cubicBezTo>
                <a:cubicBezTo>
                  <a:pt x="9984" y="1046"/>
                  <a:pt x="9974" y="857"/>
                  <a:pt x="10128" y="615"/>
                </a:cubicBezTo>
                <a:cubicBezTo>
                  <a:pt x="10251" y="421"/>
                  <a:pt x="10332" y="184"/>
                  <a:pt x="10367" y="0"/>
                </a:cubicBezTo>
                <a:lnTo>
                  <a:pt x="9763" y="0"/>
                </a:lnTo>
                <a:close/>
                <a:moveTo>
                  <a:pt x="10548" y="0"/>
                </a:moveTo>
                <a:cubicBezTo>
                  <a:pt x="10480" y="144"/>
                  <a:pt x="10412" y="320"/>
                  <a:pt x="10412" y="393"/>
                </a:cubicBezTo>
                <a:cubicBezTo>
                  <a:pt x="10412" y="481"/>
                  <a:pt x="10628" y="449"/>
                  <a:pt x="10652" y="357"/>
                </a:cubicBezTo>
                <a:cubicBezTo>
                  <a:pt x="10691" y="213"/>
                  <a:pt x="10752" y="366"/>
                  <a:pt x="10730" y="555"/>
                </a:cubicBezTo>
                <a:cubicBezTo>
                  <a:pt x="10719" y="652"/>
                  <a:pt x="10729" y="783"/>
                  <a:pt x="10751" y="844"/>
                </a:cubicBezTo>
                <a:cubicBezTo>
                  <a:pt x="10808" y="1001"/>
                  <a:pt x="10882" y="981"/>
                  <a:pt x="11008" y="775"/>
                </a:cubicBezTo>
                <a:cubicBezTo>
                  <a:pt x="11110" y="608"/>
                  <a:pt x="11115" y="586"/>
                  <a:pt x="11059" y="444"/>
                </a:cubicBezTo>
                <a:cubicBezTo>
                  <a:pt x="11017" y="338"/>
                  <a:pt x="11011" y="275"/>
                  <a:pt x="11039" y="234"/>
                </a:cubicBezTo>
                <a:cubicBezTo>
                  <a:pt x="11070" y="191"/>
                  <a:pt x="11070" y="145"/>
                  <a:pt x="11039" y="60"/>
                </a:cubicBezTo>
                <a:cubicBezTo>
                  <a:pt x="11034" y="45"/>
                  <a:pt x="11030" y="21"/>
                  <a:pt x="11027" y="0"/>
                </a:cubicBezTo>
                <a:lnTo>
                  <a:pt x="10548" y="0"/>
                </a:lnTo>
                <a:close/>
                <a:moveTo>
                  <a:pt x="11911" y="0"/>
                </a:moveTo>
                <a:cubicBezTo>
                  <a:pt x="11911" y="1"/>
                  <a:pt x="11912" y="2"/>
                  <a:pt x="11913" y="3"/>
                </a:cubicBezTo>
                <a:cubicBezTo>
                  <a:pt x="12018" y="239"/>
                  <a:pt x="12061" y="238"/>
                  <a:pt x="12219" y="0"/>
                </a:cubicBezTo>
                <a:lnTo>
                  <a:pt x="11911" y="0"/>
                </a:lnTo>
                <a:close/>
                <a:moveTo>
                  <a:pt x="12519" y="0"/>
                </a:moveTo>
                <a:cubicBezTo>
                  <a:pt x="12494" y="39"/>
                  <a:pt x="12466" y="92"/>
                  <a:pt x="12442" y="150"/>
                </a:cubicBezTo>
                <a:cubicBezTo>
                  <a:pt x="12394" y="269"/>
                  <a:pt x="12334" y="349"/>
                  <a:pt x="12309" y="327"/>
                </a:cubicBezTo>
                <a:cubicBezTo>
                  <a:pt x="12258" y="282"/>
                  <a:pt x="12222" y="451"/>
                  <a:pt x="12222" y="741"/>
                </a:cubicBezTo>
                <a:cubicBezTo>
                  <a:pt x="12222" y="852"/>
                  <a:pt x="12181" y="1015"/>
                  <a:pt x="12129" y="1108"/>
                </a:cubicBezTo>
                <a:cubicBezTo>
                  <a:pt x="12043" y="1264"/>
                  <a:pt x="11997" y="1449"/>
                  <a:pt x="12069" y="1345"/>
                </a:cubicBezTo>
                <a:cubicBezTo>
                  <a:pt x="12087" y="1320"/>
                  <a:pt x="12122" y="1354"/>
                  <a:pt x="12147" y="1423"/>
                </a:cubicBezTo>
                <a:cubicBezTo>
                  <a:pt x="12173" y="1493"/>
                  <a:pt x="12180" y="1552"/>
                  <a:pt x="12162" y="1552"/>
                </a:cubicBezTo>
                <a:cubicBezTo>
                  <a:pt x="12144" y="1553"/>
                  <a:pt x="12155" y="1591"/>
                  <a:pt x="12185" y="1636"/>
                </a:cubicBezTo>
                <a:cubicBezTo>
                  <a:pt x="12271" y="1764"/>
                  <a:pt x="12397" y="1735"/>
                  <a:pt x="12546" y="1558"/>
                </a:cubicBezTo>
                <a:cubicBezTo>
                  <a:pt x="12867" y="1178"/>
                  <a:pt x="13008" y="1042"/>
                  <a:pt x="13072" y="1042"/>
                </a:cubicBezTo>
                <a:cubicBezTo>
                  <a:pt x="13109" y="1042"/>
                  <a:pt x="13150" y="1002"/>
                  <a:pt x="13163" y="955"/>
                </a:cubicBezTo>
                <a:cubicBezTo>
                  <a:pt x="13176" y="908"/>
                  <a:pt x="13225" y="871"/>
                  <a:pt x="13274" y="871"/>
                </a:cubicBezTo>
                <a:cubicBezTo>
                  <a:pt x="13322" y="871"/>
                  <a:pt x="13370" y="834"/>
                  <a:pt x="13383" y="787"/>
                </a:cubicBezTo>
                <a:cubicBezTo>
                  <a:pt x="13395" y="740"/>
                  <a:pt x="13447" y="699"/>
                  <a:pt x="13495" y="699"/>
                </a:cubicBezTo>
                <a:cubicBezTo>
                  <a:pt x="13544" y="699"/>
                  <a:pt x="13594" y="661"/>
                  <a:pt x="13606" y="615"/>
                </a:cubicBezTo>
                <a:cubicBezTo>
                  <a:pt x="13619" y="568"/>
                  <a:pt x="13701" y="531"/>
                  <a:pt x="13790" y="531"/>
                </a:cubicBezTo>
                <a:cubicBezTo>
                  <a:pt x="13879" y="531"/>
                  <a:pt x="13963" y="490"/>
                  <a:pt x="13975" y="444"/>
                </a:cubicBezTo>
                <a:cubicBezTo>
                  <a:pt x="13988" y="397"/>
                  <a:pt x="14053" y="360"/>
                  <a:pt x="14120" y="360"/>
                </a:cubicBezTo>
                <a:cubicBezTo>
                  <a:pt x="14187" y="360"/>
                  <a:pt x="14263" y="306"/>
                  <a:pt x="14287" y="240"/>
                </a:cubicBezTo>
                <a:cubicBezTo>
                  <a:pt x="14313" y="168"/>
                  <a:pt x="14370" y="136"/>
                  <a:pt x="14435" y="159"/>
                </a:cubicBezTo>
                <a:cubicBezTo>
                  <a:pt x="14517" y="189"/>
                  <a:pt x="14553" y="153"/>
                  <a:pt x="14598" y="0"/>
                </a:cubicBezTo>
                <a:lnTo>
                  <a:pt x="13610" y="0"/>
                </a:lnTo>
                <a:cubicBezTo>
                  <a:pt x="13595" y="20"/>
                  <a:pt x="13577" y="38"/>
                  <a:pt x="13572" y="69"/>
                </a:cubicBezTo>
                <a:cubicBezTo>
                  <a:pt x="13543" y="241"/>
                  <a:pt x="13509" y="176"/>
                  <a:pt x="13490" y="0"/>
                </a:cubicBezTo>
                <a:lnTo>
                  <a:pt x="12519" y="0"/>
                </a:lnTo>
                <a:close/>
                <a:moveTo>
                  <a:pt x="15408" y="0"/>
                </a:moveTo>
                <a:cubicBezTo>
                  <a:pt x="15547" y="6"/>
                  <a:pt x="15607" y="38"/>
                  <a:pt x="15659" y="204"/>
                </a:cubicBezTo>
                <a:cubicBezTo>
                  <a:pt x="15703" y="347"/>
                  <a:pt x="15715" y="452"/>
                  <a:pt x="15692" y="486"/>
                </a:cubicBezTo>
                <a:cubicBezTo>
                  <a:pt x="15671" y="515"/>
                  <a:pt x="15651" y="642"/>
                  <a:pt x="15650" y="768"/>
                </a:cubicBezTo>
                <a:cubicBezTo>
                  <a:pt x="15648" y="894"/>
                  <a:pt x="15620" y="1112"/>
                  <a:pt x="15584" y="1252"/>
                </a:cubicBezTo>
                <a:cubicBezTo>
                  <a:pt x="15529" y="1466"/>
                  <a:pt x="15500" y="1504"/>
                  <a:pt x="15399" y="1480"/>
                </a:cubicBezTo>
                <a:cubicBezTo>
                  <a:pt x="15320" y="1462"/>
                  <a:pt x="15286" y="1483"/>
                  <a:pt x="15302" y="1543"/>
                </a:cubicBezTo>
                <a:cubicBezTo>
                  <a:pt x="15341" y="1686"/>
                  <a:pt x="15711" y="1657"/>
                  <a:pt x="15765" y="1507"/>
                </a:cubicBezTo>
                <a:cubicBezTo>
                  <a:pt x="15790" y="1438"/>
                  <a:pt x="15826" y="1401"/>
                  <a:pt x="15843" y="1426"/>
                </a:cubicBezTo>
                <a:cubicBezTo>
                  <a:pt x="15861" y="1451"/>
                  <a:pt x="15908" y="1432"/>
                  <a:pt x="15949" y="1381"/>
                </a:cubicBezTo>
                <a:cubicBezTo>
                  <a:pt x="16027" y="1285"/>
                  <a:pt x="16050" y="922"/>
                  <a:pt x="15985" y="829"/>
                </a:cubicBezTo>
                <a:cubicBezTo>
                  <a:pt x="15936" y="759"/>
                  <a:pt x="15940" y="385"/>
                  <a:pt x="15989" y="315"/>
                </a:cubicBezTo>
                <a:cubicBezTo>
                  <a:pt x="16011" y="285"/>
                  <a:pt x="16021" y="178"/>
                  <a:pt x="16015" y="78"/>
                </a:cubicBezTo>
                <a:cubicBezTo>
                  <a:pt x="16013" y="48"/>
                  <a:pt x="16023" y="26"/>
                  <a:pt x="16027" y="0"/>
                </a:cubicBezTo>
                <a:lnTo>
                  <a:pt x="15408" y="0"/>
                </a:lnTo>
                <a:close/>
                <a:moveTo>
                  <a:pt x="19306" y="0"/>
                </a:moveTo>
                <a:cubicBezTo>
                  <a:pt x="19303" y="6"/>
                  <a:pt x="19303" y="3"/>
                  <a:pt x="19300" y="9"/>
                </a:cubicBezTo>
                <a:cubicBezTo>
                  <a:pt x="19264" y="73"/>
                  <a:pt x="19235" y="142"/>
                  <a:pt x="19235" y="159"/>
                </a:cubicBezTo>
                <a:cubicBezTo>
                  <a:pt x="19235" y="229"/>
                  <a:pt x="19263" y="184"/>
                  <a:pt x="19312" y="42"/>
                </a:cubicBezTo>
                <a:cubicBezTo>
                  <a:pt x="19321" y="16"/>
                  <a:pt x="19319" y="17"/>
                  <a:pt x="19325" y="0"/>
                </a:cubicBezTo>
                <a:lnTo>
                  <a:pt x="19306" y="0"/>
                </a:lnTo>
                <a:close/>
                <a:moveTo>
                  <a:pt x="11507" y="288"/>
                </a:moveTo>
                <a:cubicBezTo>
                  <a:pt x="11491" y="303"/>
                  <a:pt x="11472" y="332"/>
                  <a:pt x="11454" y="375"/>
                </a:cubicBezTo>
                <a:cubicBezTo>
                  <a:pt x="11388" y="528"/>
                  <a:pt x="11400" y="699"/>
                  <a:pt x="11477" y="699"/>
                </a:cubicBezTo>
                <a:cubicBezTo>
                  <a:pt x="11515" y="699"/>
                  <a:pt x="11576" y="777"/>
                  <a:pt x="11613" y="871"/>
                </a:cubicBezTo>
                <a:cubicBezTo>
                  <a:pt x="11650" y="964"/>
                  <a:pt x="11694" y="1042"/>
                  <a:pt x="11711" y="1042"/>
                </a:cubicBezTo>
                <a:cubicBezTo>
                  <a:pt x="11762" y="1042"/>
                  <a:pt x="11746" y="890"/>
                  <a:pt x="11690" y="841"/>
                </a:cubicBezTo>
                <a:cubicBezTo>
                  <a:pt x="11661" y="816"/>
                  <a:pt x="11627" y="680"/>
                  <a:pt x="11613" y="537"/>
                </a:cubicBezTo>
                <a:cubicBezTo>
                  <a:pt x="11600" y="400"/>
                  <a:pt x="11579" y="316"/>
                  <a:pt x="11552" y="288"/>
                </a:cubicBezTo>
                <a:cubicBezTo>
                  <a:pt x="11538" y="275"/>
                  <a:pt x="11524" y="274"/>
                  <a:pt x="11507" y="288"/>
                </a:cubicBezTo>
                <a:close/>
                <a:moveTo>
                  <a:pt x="19136" y="405"/>
                </a:moveTo>
                <a:cubicBezTo>
                  <a:pt x="19123" y="418"/>
                  <a:pt x="19099" y="468"/>
                  <a:pt x="19054" y="567"/>
                </a:cubicBezTo>
                <a:cubicBezTo>
                  <a:pt x="18992" y="704"/>
                  <a:pt x="18941" y="863"/>
                  <a:pt x="18941" y="919"/>
                </a:cubicBezTo>
                <a:cubicBezTo>
                  <a:pt x="18941" y="975"/>
                  <a:pt x="18914" y="1067"/>
                  <a:pt x="18883" y="1126"/>
                </a:cubicBezTo>
                <a:cubicBezTo>
                  <a:pt x="18852" y="1185"/>
                  <a:pt x="18779" y="1469"/>
                  <a:pt x="18720" y="1756"/>
                </a:cubicBezTo>
                <a:cubicBezTo>
                  <a:pt x="18660" y="2044"/>
                  <a:pt x="18571" y="2365"/>
                  <a:pt x="18521" y="2474"/>
                </a:cubicBezTo>
                <a:cubicBezTo>
                  <a:pt x="18450" y="2627"/>
                  <a:pt x="18430" y="2757"/>
                  <a:pt x="18430" y="3053"/>
                </a:cubicBezTo>
                <a:cubicBezTo>
                  <a:pt x="18430" y="3400"/>
                  <a:pt x="18441" y="3445"/>
                  <a:pt x="18547" y="3552"/>
                </a:cubicBezTo>
                <a:cubicBezTo>
                  <a:pt x="18694" y="3699"/>
                  <a:pt x="18757" y="3704"/>
                  <a:pt x="18746" y="3570"/>
                </a:cubicBezTo>
                <a:cubicBezTo>
                  <a:pt x="18741" y="3512"/>
                  <a:pt x="18775" y="3456"/>
                  <a:pt x="18821" y="3440"/>
                </a:cubicBezTo>
                <a:cubicBezTo>
                  <a:pt x="18867" y="3424"/>
                  <a:pt x="18903" y="3353"/>
                  <a:pt x="18903" y="3284"/>
                </a:cubicBezTo>
                <a:cubicBezTo>
                  <a:pt x="18903" y="3215"/>
                  <a:pt x="18953" y="3094"/>
                  <a:pt x="19014" y="3014"/>
                </a:cubicBezTo>
                <a:cubicBezTo>
                  <a:pt x="19152" y="2833"/>
                  <a:pt x="19178" y="2673"/>
                  <a:pt x="19106" y="2489"/>
                </a:cubicBezTo>
                <a:cubicBezTo>
                  <a:pt x="19030" y="2297"/>
                  <a:pt x="19033" y="2282"/>
                  <a:pt x="19169" y="1927"/>
                </a:cubicBezTo>
                <a:cubicBezTo>
                  <a:pt x="19273" y="1654"/>
                  <a:pt x="19279" y="1607"/>
                  <a:pt x="19225" y="1537"/>
                </a:cubicBezTo>
                <a:cubicBezTo>
                  <a:pt x="19135" y="1421"/>
                  <a:pt x="19036" y="891"/>
                  <a:pt x="19079" y="762"/>
                </a:cubicBezTo>
                <a:cubicBezTo>
                  <a:pt x="19099" y="704"/>
                  <a:pt x="19126" y="579"/>
                  <a:pt x="19140" y="486"/>
                </a:cubicBezTo>
                <a:cubicBezTo>
                  <a:pt x="19151" y="419"/>
                  <a:pt x="19149" y="393"/>
                  <a:pt x="19136" y="405"/>
                </a:cubicBezTo>
                <a:close/>
                <a:moveTo>
                  <a:pt x="14627" y="973"/>
                </a:moveTo>
                <a:cubicBezTo>
                  <a:pt x="14606" y="951"/>
                  <a:pt x="14576" y="1007"/>
                  <a:pt x="14529" y="1126"/>
                </a:cubicBezTo>
                <a:cubicBezTo>
                  <a:pt x="14493" y="1220"/>
                  <a:pt x="14443" y="1294"/>
                  <a:pt x="14418" y="1294"/>
                </a:cubicBezTo>
                <a:cubicBezTo>
                  <a:pt x="14394" y="1294"/>
                  <a:pt x="14343" y="1372"/>
                  <a:pt x="14307" y="1465"/>
                </a:cubicBezTo>
                <a:cubicBezTo>
                  <a:pt x="14270" y="1559"/>
                  <a:pt x="14222" y="1636"/>
                  <a:pt x="14199" y="1636"/>
                </a:cubicBezTo>
                <a:cubicBezTo>
                  <a:pt x="14177" y="1636"/>
                  <a:pt x="14071" y="1847"/>
                  <a:pt x="13965" y="2107"/>
                </a:cubicBezTo>
                <a:cubicBezTo>
                  <a:pt x="13782" y="2554"/>
                  <a:pt x="13772" y="2603"/>
                  <a:pt x="13772" y="3032"/>
                </a:cubicBezTo>
                <a:cubicBezTo>
                  <a:pt x="13772" y="3401"/>
                  <a:pt x="13787" y="3507"/>
                  <a:pt x="13851" y="3606"/>
                </a:cubicBezTo>
                <a:cubicBezTo>
                  <a:pt x="13921" y="3712"/>
                  <a:pt x="13926" y="3777"/>
                  <a:pt x="13903" y="4134"/>
                </a:cubicBezTo>
                <a:cubicBezTo>
                  <a:pt x="13888" y="4357"/>
                  <a:pt x="13849" y="4602"/>
                  <a:pt x="13815" y="4683"/>
                </a:cubicBezTo>
                <a:cubicBezTo>
                  <a:pt x="13781" y="4763"/>
                  <a:pt x="13731" y="4895"/>
                  <a:pt x="13703" y="4975"/>
                </a:cubicBezTo>
                <a:cubicBezTo>
                  <a:pt x="13657" y="5106"/>
                  <a:pt x="13664" y="5122"/>
                  <a:pt x="13768" y="5122"/>
                </a:cubicBezTo>
                <a:cubicBezTo>
                  <a:pt x="13841" y="5122"/>
                  <a:pt x="13882" y="5079"/>
                  <a:pt x="13882" y="5005"/>
                </a:cubicBezTo>
                <a:cubicBezTo>
                  <a:pt x="13882" y="4800"/>
                  <a:pt x="13986" y="4659"/>
                  <a:pt x="14048" y="4779"/>
                </a:cubicBezTo>
                <a:cubicBezTo>
                  <a:pt x="14078" y="4836"/>
                  <a:pt x="14200" y="4902"/>
                  <a:pt x="14319" y="4924"/>
                </a:cubicBezTo>
                <a:cubicBezTo>
                  <a:pt x="14494" y="4956"/>
                  <a:pt x="14541" y="4938"/>
                  <a:pt x="14559" y="4831"/>
                </a:cubicBezTo>
                <a:cubicBezTo>
                  <a:pt x="14577" y="4726"/>
                  <a:pt x="14641" y="4695"/>
                  <a:pt x="14858" y="4695"/>
                </a:cubicBezTo>
                <a:cubicBezTo>
                  <a:pt x="15010" y="4695"/>
                  <a:pt x="15143" y="4657"/>
                  <a:pt x="15157" y="4608"/>
                </a:cubicBezTo>
                <a:cubicBezTo>
                  <a:pt x="15172" y="4550"/>
                  <a:pt x="15289" y="4537"/>
                  <a:pt x="15490" y="4575"/>
                </a:cubicBezTo>
                <a:lnTo>
                  <a:pt x="15796" y="4632"/>
                </a:lnTo>
                <a:lnTo>
                  <a:pt x="15808" y="4347"/>
                </a:lnTo>
                <a:cubicBezTo>
                  <a:pt x="15817" y="4134"/>
                  <a:pt x="15839" y="4054"/>
                  <a:pt x="15895" y="4035"/>
                </a:cubicBezTo>
                <a:cubicBezTo>
                  <a:pt x="16020" y="3994"/>
                  <a:pt x="16070" y="3704"/>
                  <a:pt x="16065" y="3008"/>
                </a:cubicBezTo>
                <a:cubicBezTo>
                  <a:pt x="16060" y="2289"/>
                  <a:pt x="16006" y="2019"/>
                  <a:pt x="15970" y="2537"/>
                </a:cubicBezTo>
                <a:cubicBezTo>
                  <a:pt x="15939" y="2973"/>
                  <a:pt x="15907" y="3098"/>
                  <a:pt x="15787" y="3251"/>
                </a:cubicBezTo>
                <a:cubicBezTo>
                  <a:pt x="15697" y="3366"/>
                  <a:pt x="15682" y="3365"/>
                  <a:pt x="15641" y="3239"/>
                </a:cubicBezTo>
                <a:cubicBezTo>
                  <a:pt x="15616" y="3161"/>
                  <a:pt x="15554" y="3085"/>
                  <a:pt x="15504" y="3068"/>
                </a:cubicBezTo>
                <a:cubicBezTo>
                  <a:pt x="15431" y="3045"/>
                  <a:pt x="15413" y="2983"/>
                  <a:pt x="15404" y="2759"/>
                </a:cubicBezTo>
                <a:cubicBezTo>
                  <a:pt x="15394" y="2526"/>
                  <a:pt x="15379" y="2487"/>
                  <a:pt x="15320" y="2531"/>
                </a:cubicBezTo>
                <a:cubicBezTo>
                  <a:pt x="15266" y="2570"/>
                  <a:pt x="15230" y="2516"/>
                  <a:pt x="15182" y="2321"/>
                </a:cubicBezTo>
                <a:cubicBezTo>
                  <a:pt x="15146" y="2178"/>
                  <a:pt x="15092" y="2059"/>
                  <a:pt x="15057" y="2059"/>
                </a:cubicBezTo>
                <a:cubicBezTo>
                  <a:pt x="15023" y="2058"/>
                  <a:pt x="14984" y="2021"/>
                  <a:pt x="14972" y="1975"/>
                </a:cubicBezTo>
                <a:cubicBezTo>
                  <a:pt x="14959" y="1928"/>
                  <a:pt x="14920" y="1891"/>
                  <a:pt x="14884" y="1891"/>
                </a:cubicBezTo>
                <a:cubicBezTo>
                  <a:pt x="14789" y="1891"/>
                  <a:pt x="14705" y="1645"/>
                  <a:pt x="14675" y="1276"/>
                </a:cubicBezTo>
                <a:cubicBezTo>
                  <a:pt x="14661" y="1094"/>
                  <a:pt x="14648" y="994"/>
                  <a:pt x="14627" y="973"/>
                </a:cubicBezTo>
                <a:close/>
                <a:moveTo>
                  <a:pt x="19561" y="1357"/>
                </a:moveTo>
                <a:cubicBezTo>
                  <a:pt x="19537" y="1354"/>
                  <a:pt x="19525" y="1446"/>
                  <a:pt x="19501" y="1696"/>
                </a:cubicBezTo>
                <a:cubicBezTo>
                  <a:pt x="19481" y="1920"/>
                  <a:pt x="19463" y="2179"/>
                  <a:pt x="19463" y="2273"/>
                </a:cubicBezTo>
                <a:cubicBezTo>
                  <a:pt x="19462" y="2366"/>
                  <a:pt x="19452" y="2540"/>
                  <a:pt x="19440" y="2657"/>
                </a:cubicBezTo>
                <a:cubicBezTo>
                  <a:pt x="19420" y="2846"/>
                  <a:pt x="19437" y="2890"/>
                  <a:pt x="19594" y="3056"/>
                </a:cubicBezTo>
                <a:cubicBezTo>
                  <a:pt x="19815" y="3291"/>
                  <a:pt x="19808" y="3292"/>
                  <a:pt x="19737" y="3041"/>
                </a:cubicBezTo>
                <a:cubicBezTo>
                  <a:pt x="19704" y="2926"/>
                  <a:pt x="19677" y="2761"/>
                  <a:pt x="19677" y="2675"/>
                </a:cubicBezTo>
                <a:cubicBezTo>
                  <a:pt x="19677" y="2589"/>
                  <a:pt x="19660" y="2477"/>
                  <a:pt x="19637" y="2423"/>
                </a:cubicBezTo>
                <a:cubicBezTo>
                  <a:pt x="19605" y="2349"/>
                  <a:pt x="19608" y="2270"/>
                  <a:pt x="19654" y="2110"/>
                </a:cubicBezTo>
                <a:cubicBezTo>
                  <a:pt x="19691" y="1980"/>
                  <a:pt x="19699" y="1880"/>
                  <a:pt x="19677" y="1849"/>
                </a:cubicBezTo>
                <a:cubicBezTo>
                  <a:pt x="19657" y="1820"/>
                  <a:pt x="19642" y="1727"/>
                  <a:pt x="19642" y="1642"/>
                </a:cubicBezTo>
                <a:cubicBezTo>
                  <a:pt x="19642" y="1557"/>
                  <a:pt x="19620" y="1444"/>
                  <a:pt x="19591" y="1390"/>
                </a:cubicBezTo>
                <a:cubicBezTo>
                  <a:pt x="19581" y="1370"/>
                  <a:pt x="19569" y="1358"/>
                  <a:pt x="19561" y="1357"/>
                </a:cubicBezTo>
                <a:close/>
                <a:moveTo>
                  <a:pt x="11807" y="1468"/>
                </a:moveTo>
                <a:cubicBezTo>
                  <a:pt x="11738" y="1471"/>
                  <a:pt x="11520" y="2111"/>
                  <a:pt x="11520" y="2315"/>
                </a:cubicBezTo>
                <a:cubicBezTo>
                  <a:pt x="11520" y="2413"/>
                  <a:pt x="11495" y="2628"/>
                  <a:pt x="11464" y="2795"/>
                </a:cubicBezTo>
                <a:cubicBezTo>
                  <a:pt x="11434" y="2963"/>
                  <a:pt x="11417" y="3236"/>
                  <a:pt x="11426" y="3404"/>
                </a:cubicBezTo>
                <a:cubicBezTo>
                  <a:pt x="11435" y="3572"/>
                  <a:pt x="11424" y="3764"/>
                  <a:pt x="11400" y="3828"/>
                </a:cubicBezTo>
                <a:cubicBezTo>
                  <a:pt x="11377" y="3892"/>
                  <a:pt x="11361" y="4093"/>
                  <a:pt x="11366" y="4272"/>
                </a:cubicBezTo>
                <a:cubicBezTo>
                  <a:pt x="11370" y="4452"/>
                  <a:pt x="11357" y="4621"/>
                  <a:pt x="11335" y="4653"/>
                </a:cubicBezTo>
                <a:cubicBezTo>
                  <a:pt x="11307" y="4693"/>
                  <a:pt x="11307" y="4746"/>
                  <a:pt x="11338" y="4831"/>
                </a:cubicBezTo>
                <a:cubicBezTo>
                  <a:pt x="11404" y="5014"/>
                  <a:pt x="11486" y="4947"/>
                  <a:pt x="11529" y="4680"/>
                </a:cubicBezTo>
                <a:cubicBezTo>
                  <a:pt x="11547" y="4566"/>
                  <a:pt x="11577" y="4553"/>
                  <a:pt x="11682" y="4608"/>
                </a:cubicBezTo>
                <a:cubicBezTo>
                  <a:pt x="11753" y="4645"/>
                  <a:pt x="11820" y="4657"/>
                  <a:pt x="11829" y="4635"/>
                </a:cubicBezTo>
                <a:cubicBezTo>
                  <a:pt x="11854" y="4577"/>
                  <a:pt x="11815" y="4341"/>
                  <a:pt x="11751" y="4170"/>
                </a:cubicBezTo>
                <a:cubicBezTo>
                  <a:pt x="11722" y="4091"/>
                  <a:pt x="11704" y="3976"/>
                  <a:pt x="11713" y="3915"/>
                </a:cubicBezTo>
                <a:cubicBezTo>
                  <a:pt x="11722" y="3854"/>
                  <a:pt x="11703" y="3757"/>
                  <a:pt x="11671" y="3699"/>
                </a:cubicBezTo>
                <a:cubicBezTo>
                  <a:pt x="11618" y="3605"/>
                  <a:pt x="11621" y="3575"/>
                  <a:pt x="11696" y="3440"/>
                </a:cubicBezTo>
                <a:lnTo>
                  <a:pt x="11780" y="3290"/>
                </a:lnTo>
                <a:lnTo>
                  <a:pt x="11704" y="2927"/>
                </a:lnTo>
                <a:cubicBezTo>
                  <a:pt x="11629" y="2568"/>
                  <a:pt x="11634" y="2384"/>
                  <a:pt x="11717" y="2408"/>
                </a:cubicBezTo>
                <a:cubicBezTo>
                  <a:pt x="11741" y="2415"/>
                  <a:pt x="11792" y="2416"/>
                  <a:pt x="11829" y="2411"/>
                </a:cubicBezTo>
                <a:cubicBezTo>
                  <a:pt x="11895" y="2401"/>
                  <a:pt x="11894" y="2390"/>
                  <a:pt x="11834" y="2177"/>
                </a:cubicBezTo>
                <a:cubicBezTo>
                  <a:pt x="11783" y="1999"/>
                  <a:pt x="11780" y="1915"/>
                  <a:pt x="11812" y="1750"/>
                </a:cubicBezTo>
                <a:cubicBezTo>
                  <a:pt x="11864" y="1490"/>
                  <a:pt x="11864" y="1466"/>
                  <a:pt x="11807" y="1468"/>
                </a:cubicBezTo>
                <a:close/>
                <a:moveTo>
                  <a:pt x="10755" y="1528"/>
                </a:moveTo>
                <a:cubicBezTo>
                  <a:pt x="10689" y="1541"/>
                  <a:pt x="10696" y="1643"/>
                  <a:pt x="10767" y="1876"/>
                </a:cubicBezTo>
                <a:cubicBezTo>
                  <a:pt x="10820" y="2051"/>
                  <a:pt x="10834" y="2058"/>
                  <a:pt x="10906" y="1948"/>
                </a:cubicBezTo>
                <a:cubicBezTo>
                  <a:pt x="11027" y="1763"/>
                  <a:pt x="11003" y="1602"/>
                  <a:pt x="10846" y="1543"/>
                </a:cubicBezTo>
                <a:cubicBezTo>
                  <a:pt x="10808" y="1529"/>
                  <a:pt x="10777" y="1524"/>
                  <a:pt x="10755" y="1528"/>
                </a:cubicBezTo>
                <a:close/>
                <a:moveTo>
                  <a:pt x="19796" y="1642"/>
                </a:moveTo>
                <a:lnTo>
                  <a:pt x="19853" y="1915"/>
                </a:lnTo>
                <a:cubicBezTo>
                  <a:pt x="19885" y="2065"/>
                  <a:pt x="19967" y="2372"/>
                  <a:pt x="20038" y="2597"/>
                </a:cubicBezTo>
                <a:lnTo>
                  <a:pt x="20167" y="3005"/>
                </a:lnTo>
                <a:lnTo>
                  <a:pt x="20080" y="3230"/>
                </a:lnTo>
                <a:cubicBezTo>
                  <a:pt x="20032" y="3354"/>
                  <a:pt x="20020" y="3406"/>
                  <a:pt x="20055" y="3344"/>
                </a:cubicBezTo>
                <a:cubicBezTo>
                  <a:pt x="20175" y="3131"/>
                  <a:pt x="20764" y="3418"/>
                  <a:pt x="21098" y="3849"/>
                </a:cubicBezTo>
                <a:cubicBezTo>
                  <a:pt x="21157" y="3925"/>
                  <a:pt x="21204" y="3981"/>
                  <a:pt x="21243" y="4026"/>
                </a:cubicBezTo>
                <a:lnTo>
                  <a:pt x="21243" y="1960"/>
                </a:lnTo>
                <a:cubicBezTo>
                  <a:pt x="21194" y="1941"/>
                  <a:pt x="21138" y="1894"/>
                  <a:pt x="21107" y="1828"/>
                </a:cubicBezTo>
                <a:cubicBezTo>
                  <a:pt x="21045" y="1700"/>
                  <a:pt x="20947" y="1676"/>
                  <a:pt x="20416" y="1660"/>
                </a:cubicBezTo>
                <a:lnTo>
                  <a:pt x="19796" y="1642"/>
                </a:lnTo>
                <a:close/>
                <a:moveTo>
                  <a:pt x="10644" y="2324"/>
                </a:moveTo>
                <a:cubicBezTo>
                  <a:pt x="10601" y="2330"/>
                  <a:pt x="10533" y="2383"/>
                  <a:pt x="10441" y="2486"/>
                </a:cubicBezTo>
                <a:cubicBezTo>
                  <a:pt x="10357" y="2580"/>
                  <a:pt x="10229" y="2657"/>
                  <a:pt x="10155" y="2657"/>
                </a:cubicBezTo>
                <a:cubicBezTo>
                  <a:pt x="10082" y="2657"/>
                  <a:pt x="10005" y="2688"/>
                  <a:pt x="9986" y="2726"/>
                </a:cubicBezTo>
                <a:cubicBezTo>
                  <a:pt x="9967" y="2765"/>
                  <a:pt x="9877" y="2847"/>
                  <a:pt x="9785" y="2906"/>
                </a:cubicBezTo>
                <a:cubicBezTo>
                  <a:pt x="9694" y="2966"/>
                  <a:pt x="9589" y="3047"/>
                  <a:pt x="9554" y="3089"/>
                </a:cubicBezTo>
                <a:cubicBezTo>
                  <a:pt x="9518" y="3132"/>
                  <a:pt x="9449" y="3164"/>
                  <a:pt x="9398" y="3164"/>
                </a:cubicBezTo>
                <a:cubicBezTo>
                  <a:pt x="9347" y="3164"/>
                  <a:pt x="9276" y="3198"/>
                  <a:pt x="9240" y="3239"/>
                </a:cubicBezTo>
                <a:cubicBezTo>
                  <a:pt x="9110" y="3390"/>
                  <a:pt x="8908" y="3507"/>
                  <a:pt x="8770" y="3507"/>
                </a:cubicBezTo>
                <a:cubicBezTo>
                  <a:pt x="8618" y="3507"/>
                  <a:pt x="8455" y="3606"/>
                  <a:pt x="8216" y="3849"/>
                </a:cubicBezTo>
                <a:cubicBezTo>
                  <a:pt x="8134" y="3931"/>
                  <a:pt x="8014" y="4047"/>
                  <a:pt x="7948" y="4104"/>
                </a:cubicBezTo>
                <a:cubicBezTo>
                  <a:pt x="7822" y="4214"/>
                  <a:pt x="7799" y="4339"/>
                  <a:pt x="7873" y="4509"/>
                </a:cubicBezTo>
                <a:cubicBezTo>
                  <a:pt x="7897" y="4566"/>
                  <a:pt x="7920" y="4611"/>
                  <a:pt x="7922" y="4611"/>
                </a:cubicBezTo>
                <a:cubicBezTo>
                  <a:pt x="7925" y="4611"/>
                  <a:pt x="8009" y="4557"/>
                  <a:pt x="8109" y="4491"/>
                </a:cubicBezTo>
                <a:cubicBezTo>
                  <a:pt x="8355" y="4331"/>
                  <a:pt x="8670" y="4260"/>
                  <a:pt x="8697" y="4359"/>
                </a:cubicBezTo>
                <a:cubicBezTo>
                  <a:pt x="8731" y="4486"/>
                  <a:pt x="8894" y="4454"/>
                  <a:pt x="9118" y="4278"/>
                </a:cubicBezTo>
                <a:cubicBezTo>
                  <a:pt x="9231" y="4190"/>
                  <a:pt x="9457" y="4074"/>
                  <a:pt x="9620" y="4017"/>
                </a:cubicBezTo>
                <a:cubicBezTo>
                  <a:pt x="9895" y="3921"/>
                  <a:pt x="10046" y="3819"/>
                  <a:pt x="10321" y="3549"/>
                </a:cubicBezTo>
                <a:cubicBezTo>
                  <a:pt x="10382" y="3489"/>
                  <a:pt x="10471" y="3411"/>
                  <a:pt x="10520" y="3377"/>
                </a:cubicBezTo>
                <a:cubicBezTo>
                  <a:pt x="10569" y="3343"/>
                  <a:pt x="10666" y="3263"/>
                  <a:pt x="10734" y="3197"/>
                </a:cubicBezTo>
                <a:lnTo>
                  <a:pt x="10859" y="3074"/>
                </a:lnTo>
                <a:lnTo>
                  <a:pt x="10784" y="2831"/>
                </a:lnTo>
                <a:cubicBezTo>
                  <a:pt x="10742" y="2697"/>
                  <a:pt x="10708" y="2525"/>
                  <a:pt x="10708" y="2450"/>
                </a:cubicBezTo>
                <a:cubicBezTo>
                  <a:pt x="10708" y="2359"/>
                  <a:pt x="10688" y="2318"/>
                  <a:pt x="10644" y="2324"/>
                </a:cubicBezTo>
                <a:close/>
                <a:moveTo>
                  <a:pt x="12220" y="2912"/>
                </a:moveTo>
                <a:cubicBezTo>
                  <a:pt x="12201" y="2912"/>
                  <a:pt x="12185" y="2950"/>
                  <a:pt x="12185" y="2996"/>
                </a:cubicBezTo>
                <a:cubicBezTo>
                  <a:pt x="12185" y="3043"/>
                  <a:pt x="12210" y="3080"/>
                  <a:pt x="12241" y="3080"/>
                </a:cubicBezTo>
                <a:cubicBezTo>
                  <a:pt x="12273" y="3080"/>
                  <a:pt x="12288" y="3043"/>
                  <a:pt x="12276" y="2996"/>
                </a:cubicBezTo>
                <a:cubicBezTo>
                  <a:pt x="12263" y="2950"/>
                  <a:pt x="12240" y="2912"/>
                  <a:pt x="12220" y="2912"/>
                </a:cubicBezTo>
                <a:close/>
                <a:moveTo>
                  <a:pt x="19465" y="3338"/>
                </a:moveTo>
                <a:cubicBezTo>
                  <a:pt x="19411" y="3339"/>
                  <a:pt x="19409" y="3348"/>
                  <a:pt x="19457" y="3419"/>
                </a:cubicBezTo>
                <a:cubicBezTo>
                  <a:pt x="19529" y="3526"/>
                  <a:pt x="19578" y="3526"/>
                  <a:pt x="19549" y="3419"/>
                </a:cubicBezTo>
                <a:cubicBezTo>
                  <a:pt x="19536" y="3372"/>
                  <a:pt x="19499" y="3337"/>
                  <a:pt x="19465" y="3338"/>
                </a:cubicBezTo>
                <a:close/>
                <a:moveTo>
                  <a:pt x="19800" y="3687"/>
                </a:moveTo>
                <a:cubicBezTo>
                  <a:pt x="19782" y="3682"/>
                  <a:pt x="19751" y="3759"/>
                  <a:pt x="19710" y="3924"/>
                </a:cubicBezTo>
                <a:cubicBezTo>
                  <a:pt x="19665" y="4108"/>
                  <a:pt x="19629" y="4162"/>
                  <a:pt x="19573" y="4128"/>
                </a:cubicBezTo>
                <a:cubicBezTo>
                  <a:pt x="19495" y="4081"/>
                  <a:pt x="19466" y="4223"/>
                  <a:pt x="19462" y="4680"/>
                </a:cubicBezTo>
                <a:cubicBezTo>
                  <a:pt x="19461" y="4829"/>
                  <a:pt x="19473" y="4857"/>
                  <a:pt x="19508" y="4791"/>
                </a:cubicBezTo>
                <a:cubicBezTo>
                  <a:pt x="19533" y="4742"/>
                  <a:pt x="19593" y="4706"/>
                  <a:pt x="19643" y="4713"/>
                </a:cubicBezTo>
                <a:cubicBezTo>
                  <a:pt x="19692" y="4720"/>
                  <a:pt x="19782" y="4721"/>
                  <a:pt x="19839" y="4713"/>
                </a:cubicBezTo>
                <a:lnTo>
                  <a:pt x="19942" y="4695"/>
                </a:lnTo>
                <a:lnTo>
                  <a:pt x="19864" y="4464"/>
                </a:lnTo>
                <a:cubicBezTo>
                  <a:pt x="19804" y="4289"/>
                  <a:pt x="19789" y="4165"/>
                  <a:pt x="19806" y="3954"/>
                </a:cubicBezTo>
                <a:cubicBezTo>
                  <a:pt x="19820" y="3782"/>
                  <a:pt x="19818" y="3692"/>
                  <a:pt x="19800" y="3687"/>
                </a:cubicBezTo>
                <a:close/>
                <a:moveTo>
                  <a:pt x="7582" y="4314"/>
                </a:moveTo>
                <a:cubicBezTo>
                  <a:pt x="7572" y="4337"/>
                  <a:pt x="7589" y="4436"/>
                  <a:pt x="7639" y="4599"/>
                </a:cubicBezTo>
                <a:cubicBezTo>
                  <a:pt x="7682" y="4737"/>
                  <a:pt x="7718" y="4891"/>
                  <a:pt x="7718" y="4942"/>
                </a:cubicBezTo>
                <a:cubicBezTo>
                  <a:pt x="7718" y="4993"/>
                  <a:pt x="7734" y="5035"/>
                  <a:pt x="7754" y="5035"/>
                </a:cubicBezTo>
                <a:cubicBezTo>
                  <a:pt x="7828" y="5035"/>
                  <a:pt x="7789" y="4684"/>
                  <a:pt x="7693" y="4479"/>
                </a:cubicBezTo>
                <a:cubicBezTo>
                  <a:pt x="7630" y="4345"/>
                  <a:pt x="7592" y="4292"/>
                  <a:pt x="7582" y="4314"/>
                </a:cubicBezTo>
                <a:close/>
                <a:moveTo>
                  <a:pt x="7017" y="4380"/>
                </a:moveTo>
                <a:cubicBezTo>
                  <a:pt x="6973" y="4378"/>
                  <a:pt x="6949" y="4451"/>
                  <a:pt x="6931" y="4617"/>
                </a:cubicBezTo>
                <a:cubicBezTo>
                  <a:pt x="6915" y="4751"/>
                  <a:pt x="6925" y="4780"/>
                  <a:pt x="6967" y="4743"/>
                </a:cubicBezTo>
                <a:cubicBezTo>
                  <a:pt x="6997" y="4716"/>
                  <a:pt x="7046" y="4695"/>
                  <a:pt x="7075" y="4695"/>
                </a:cubicBezTo>
                <a:cubicBezTo>
                  <a:pt x="7146" y="4695"/>
                  <a:pt x="7141" y="4472"/>
                  <a:pt x="7068" y="4407"/>
                </a:cubicBezTo>
                <a:cubicBezTo>
                  <a:pt x="7049" y="4391"/>
                  <a:pt x="7031" y="4381"/>
                  <a:pt x="7017" y="4380"/>
                </a:cubicBezTo>
                <a:close/>
                <a:moveTo>
                  <a:pt x="7351" y="4912"/>
                </a:moveTo>
                <a:cubicBezTo>
                  <a:pt x="7334" y="4887"/>
                  <a:pt x="7311" y="4926"/>
                  <a:pt x="7299" y="4996"/>
                </a:cubicBezTo>
                <a:cubicBezTo>
                  <a:pt x="7287" y="5066"/>
                  <a:pt x="7264" y="5113"/>
                  <a:pt x="7248" y="5101"/>
                </a:cubicBezTo>
                <a:cubicBezTo>
                  <a:pt x="7233" y="5089"/>
                  <a:pt x="7179" y="5149"/>
                  <a:pt x="7128" y="5230"/>
                </a:cubicBezTo>
                <a:cubicBezTo>
                  <a:pt x="7078" y="5311"/>
                  <a:pt x="7057" y="5377"/>
                  <a:pt x="7080" y="5377"/>
                </a:cubicBezTo>
                <a:cubicBezTo>
                  <a:pt x="7104" y="5377"/>
                  <a:pt x="7133" y="5337"/>
                  <a:pt x="7145" y="5290"/>
                </a:cubicBezTo>
                <a:cubicBezTo>
                  <a:pt x="7158" y="5243"/>
                  <a:pt x="7207" y="5206"/>
                  <a:pt x="7255" y="5206"/>
                </a:cubicBezTo>
                <a:cubicBezTo>
                  <a:pt x="7341" y="5206"/>
                  <a:pt x="7410" y="4996"/>
                  <a:pt x="7351" y="4912"/>
                </a:cubicBezTo>
                <a:close/>
                <a:moveTo>
                  <a:pt x="19737" y="5377"/>
                </a:moveTo>
                <a:cubicBezTo>
                  <a:pt x="19706" y="5377"/>
                  <a:pt x="19673" y="5414"/>
                  <a:pt x="19660" y="5461"/>
                </a:cubicBezTo>
                <a:cubicBezTo>
                  <a:pt x="19648" y="5508"/>
                  <a:pt x="19663" y="5545"/>
                  <a:pt x="19693" y="5545"/>
                </a:cubicBezTo>
                <a:cubicBezTo>
                  <a:pt x="19724" y="5545"/>
                  <a:pt x="19759" y="5508"/>
                  <a:pt x="19771" y="5461"/>
                </a:cubicBezTo>
                <a:cubicBezTo>
                  <a:pt x="19784" y="5414"/>
                  <a:pt x="19767" y="5377"/>
                  <a:pt x="19737" y="5377"/>
                </a:cubicBezTo>
                <a:close/>
                <a:moveTo>
                  <a:pt x="10355" y="5434"/>
                </a:moveTo>
                <a:cubicBezTo>
                  <a:pt x="10347" y="5415"/>
                  <a:pt x="10333" y="5439"/>
                  <a:pt x="10309" y="5494"/>
                </a:cubicBezTo>
                <a:cubicBezTo>
                  <a:pt x="10279" y="5563"/>
                  <a:pt x="10266" y="5679"/>
                  <a:pt x="10278" y="5752"/>
                </a:cubicBezTo>
                <a:cubicBezTo>
                  <a:pt x="10315" y="5975"/>
                  <a:pt x="10364" y="5902"/>
                  <a:pt x="10364" y="5626"/>
                </a:cubicBezTo>
                <a:cubicBezTo>
                  <a:pt x="10364" y="5512"/>
                  <a:pt x="10363" y="5453"/>
                  <a:pt x="10355" y="5434"/>
                </a:cubicBezTo>
                <a:close/>
                <a:moveTo>
                  <a:pt x="15678" y="5509"/>
                </a:moveTo>
                <a:cubicBezTo>
                  <a:pt x="15661" y="5531"/>
                  <a:pt x="15654" y="5685"/>
                  <a:pt x="15654" y="6040"/>
                </a:cubicBezTo>
                <a:cubicBezTo>
                  <a:pt x="15654" y="6588"/>
                  <a:pt x="15662" y="6653"/>
                  <a:pt x="15726" y="6653"/>
                </a:cubicBezTo>
                <a:cubicBezTo>
                  <a:pt x="15788" y="6653"/>
                  <a:pt x="15795" y="6607"/>
                  <a:pt x="15779" y="6293"/>
                </a:cubicBezTo>
                <a:cubicBezTo>
                  <a:pt x="15751" y="5696"/>
                  <a:pt x="15743" y="5633"/>
                  <a:pt x="15698" y="5527"/>
                </a:cubicBezTo>
                <a:cubicBezTo>
                  <a:pt x="15689" y="5508"/>
                  <a:pt x="15684" y="5502"/>
                  <a:pt x="15678" y="5509"/>
                </a:cubicBezTo>
                <a:close/>
                <a:moveTo>
                  <a:pt x="16250" y="6055"/>
                </a:moveTo>
                <a:cubicBezTo>
                  <a:pt x="16195" y="6055"/>
                  <a:pt x="16144" y="6258"/>
                  <a:pt x="16118" y="6590"/>
                </a:cubicBezTo>
                <a:lnTo>
                  <a:pt x="16095" y="6905"/>
                </a:lnTo>
                <a:lnTo>
                  <a:pt x="16290" y="6899"/>
                </a:lnTo>
                <a:cubicBezTo>
                  <a:pt x="16514" y="6892"/>
                  <a:pt x="16717" y="6753"/>
                  <a:pt x="16517" y="6743"/>
                </a:cubicBezTo>
                <a:cubicBezTo>
                  <a:pt x="16399" y="6737"/>
                  <a:pt x="16281" y="6460"/>
                  <a:pt x="16281" y="6185"/>
                </a:cubicBezTo>
                <a:cubicBezTo>
                  <a:pt x="16281" y="6113"/>
                  <a:pt x="16268" y="6055"/>
                  <a:pt x="16250" y="6055"/>
                </a:cubicBezTo>
                <a:close/>
                <a:moveTo>
                  <a:pt x="19568" y="6566"/>
                </a:moveTo>
                <a:cubicBezTo>
                  <a:pt x="19532" y="6566"/>
                  <a:pt x="19492" y="6914"/>
                  <a:pt x="19517" y="7007"/>
                </a:cubicBezTo>
                <a:cubicBezTo>
                  <a:pt x="19545" y="7113"/>
                  <a:pt x="19591" y="7092"/>
                  <a:pt x="19642" y="6950"/>
                </a:cubicBezTo>
                <a:cubicBezTo>
                  <a:pt x="19679" y="6849"/>
                  <a:pt x="19679" y="6797"/>
                  <a:pt x="19642" y="6695"/>
                </a:cubicBezTo>
                <a:cubicBezTo>
                  <a:pt x="19617" y="6625"/>
                  <a:pt x="19583" y="6566"/>
                  <a:pt x="19568" y="6566"/>
                </a:cubicBezTo>
                <a:close/>
                <a:moveTo>
                  <a:pt x="15799" y="7259"/>
                </a:moveTo>
                <a:cubicBezTo>
                  <a:pt x="15752" y="7232"/>
                  <a:pt x="15698" y="7364"/>
                  <a:pt x="15684" y="7581"/>
                </a:cubicBezTo>
                <a:cubicBezTo>
                  <a:pt x="15666" y="7866"/>
                  <a:pt x="15694" y="7910"/>
                  <a:pt x="15765" y="7713"/>
                </a:cubicBezTo>
                <a:cubicBezTo>
                  <a:pt x="15790" y="7643"/>
                  <a:pt x="15825" y="7609"/>
                  <a:pt x="15843" y="7635"/>
                </a:cubicBezTo>
                <a:cubicBezTo>
                  <a:pt x="15885" y="7695"/>
                  <a:pt x="15886" y="7494"/>
                  <a:pt x="15843" y="7340"/>
                </a:cubicBezTo>
                <a:cubicBezTo>
                  <a:pt x="15831" y="7293"/>
                  <a:pt x="15815" y="7267"/>
                  <a:pt x="15799" y="7259"/>
                </a:cubicBezTo>
                <a:close/>
                <a:moveTo>
                  <a:pt x="16988" y="7587"/>
                </a:moveTo>
                <a:cubicBezTo>
                  <a:pt x="16968" y="7587"/>
                  <a:pt x="16941" y="7624"/>
                  <a:pt x="16928" y="7671"/>
                </a:cubicBezTo>
                <a:cubicBezTo>
                  <a:pt x="16915" y="7718"/>
                  <a:pt x="16922" y="7758"/>
                  <a:pt x="16942" y="7758"/>
                </a:cubicBezTo>
                <a:cubicBezTo>
                  <a:pt x="16963" y="7758"/>
                  <a:pt x="16990" y="7718"/>
                  <a:pt x="17002" y="7671"/>
                </a:cubicBezTo>
                <a:cubicBezTo>
                  <a:pt x="17015" y="7624"/>
                  <a:pt x="17008" y="7587"/>
                  <a:pt x="16988" y="7587"/>
                </a:cubicBezTo>
                <a:close/>
                <a:moveTo>
                  <a:pt x="21243" y="8538"/>
                </a:moveTo>
                <a:cubicBezTo>
                  <a:pt x="21236" y="8535"/>
                  <a:pt x="21228" y="8534"/>
                  <a:pt x="21219" y="8541"/>
                </a:cubicBezTo>
                <a:cubicBezTo>
                  <a:pt x="21201" y="8555"/>
                  <a:pt x="21177" y="8586"/>
                  <a:pt x="21150" y="8640"/>
                </a:cubicBezTo>
                <a:cubicBezTo>
                  <a:pt x="21074" y="8791"/>
                  <a:pt x="21059" y="8889"/>
                  <a:pt x="21072" y="9103"/>
                </a:cubicBezTo>
                <a:cubicBezTo>
                  <a:pt x="21089" y="9371"/>
                  <a:pt x="21170" y="9446"/>
                  <a:pt x="21243" y="9292"/>
                </a:cubicBezTo>
                <a:lnTo>
                  <a:pt x="21243" y="9079"/>
                </a:lnTo>
                <a:cubicBezTo>
                  <a:pt x="21204" y="9039"/>
                  <a:pt x="21199" y="8990"/>
                  <a:pt x="21230" y="8857"/>
                </a:cubicBezTo>
                <a:cubicBezTo>
                  <a:pt x="21240" y="8814"/>
                  <a:pt x="21237" y="8795"/>
                  <a:pt x="21243" y="8760"/>
                </a:cubicBezTo>
                <a:lnTo>
                  <a:pt x="21243" y="8538"/>
                </a:lnTo>
                <a:close/>
                <a:moveTo>
                  <a:pt x="19544" y="9037"/>
                </a:moveTo>
                <a:cubicBezTo>
                  <a:pt x="19496" y="9018"/>
                  <a:pt x="19492" y="9123"/>
                  <a:pt x="19544" y="9295"/>
                </a:cubicBezTo>
                <a:cubicBezTo>
                  <a:pt x="19584" y="9424"/>
                  <a:pt x="19591" y="9528"/>
                  <a:pt x="19568" y="9628"/>
                </a:cubicBezTo>
                <a:cubicBezTo>
                  <a:pt x="19549" y="9708"/>
                  <a:pt x="19543" y="9797"/>
                  <a:pt x="19556" y="9826"/>
                </a:cubicBezTo>
                <a:cubicBezTo>
                  <a:pt x="19601" y="9931"/>
                  <a:pt x="19686" y="9880"/>
                  <a:pt x="19805" y="9670"/>
                </a:cubicBezTo>
                <a:cubicBezTo>
                  <a:pt x="19872" y="9553"/>
                  <a:pt x="19953" y="9457"/>
                  <a:pt x="19986" y="9457"/>
                </a:cubicBezTo>
                <a:cubicBezTo>
                  <a:pt x="20020" y="9457"/>
                  <a:pt x="20047" y="9423"/>
                  <a:pt x="20047" y="9382"/>
                </a:cubicBezTo>
                <a:cubicBezTo>
                  <a:pt x="20047" y="9291"/>
                  <a:pt x="19919" y="9207"/>
                  <a:pt x="19780" y="9205"/>
                </a:cubicBezTo>
                <a:cubicBezTo>
                  <a:pt x="19724" y="9204"/>
                  <a:pt x="19643" y="9157"/>
                  <a:pt x="19604" y="9100"/>
                </a:cubicBezTo>
                <a:cubicBezTo>
                  <a:pt x="19579" y="9065"/>
                  <a:pt x="19560" y="9043"/>
                  <a:pt x="19544" y="9037"/>
                </a:cubicBezTo>
                <a:close/>
                <a:moveTo>
                  <a:pt x="17595" y="9286"/>
                </a:moveTo>
                <a:cubicBezTo>
                  <a:pt x="17587" y="9286"/>
                  <a:pt x="17569" y="9326"/>
                  <a:pt x="17556" y="9373"/>
                </a:cubicBezTo>
                <a:cubicBezTo>
                  <a:pt x="17544" y="9420"/>
                  <a:pt x="17552" y="9457"/>
                  <a:pt x="17573" y="9457"/>
                </a:cubicBezTo>
                <a:cubicBezTo>
                  <a:pt x="17595" y="9457"/>
                  <a:pt x="17611" y="9420"/>
                  <a:pt x="17611" y="9373"/>
                </a:cubicBezTo>
                <a:cubicBezTo>
                  <a:pt x="17611" y="9326"/>
                  <a:pt x="17604" y="9286"/>
                  <a:pt x="17595" y="9286"/>
                </a:cubicBezTo>
                <a:close/>
                <a:moveTo>
                  <a:pt x="21583" y="9292"/>
                </a:moveTo>
                <a:cubicBezTo>
                  <a:pt x="21567" y="9306"/>
                  <a:pt x="21530" y="9368"/>
                  <a:pt x="21489" y="9472"/>
                </a:cubicBezTo>
                <a:cubicBezTo>
                  <a:pt x="21415" y="9654"/>
                  <a:pt x="21389" y="9968"/>
                  <a:pt x="21438" y="10081"/>
                </a:cubicBezTo>
                <a:cubicBezTo>
                  <a:pt x="21463" y="10139"/>
                  <a:pt x="21599" y="10158"/>
                  <a:pt x="21599" y="10105"/>
                </a:cubicBezTo>
                <a:cubicBezTo>
                  <a:pt x="21599" y="10088"/>
                  <a:pt x="21580" y="9957"/>
                  <a:pt x="21558" y="9808"/>
                </a:cubicBezTo>
                <a:cubicBezTo>
                  <a:pt x="21527" y="9604"/>
                  <a:pt x="21527" y="9507"/>
                  <a:pt x="21562" y="9412"/>
                </a:cubicBezTo>
                <a:cubicBezTo>
                  <a:pt x="21597" y="9314"/>
                  <a:pt x="21600" y="9278"/>
                  <a:pt x="21583" y="9292"/>
                </a:cubicBezTo>
                <a:close/>
                <a:moveTo>
                  <a:pt x="17482" y="9499"/>
                </a:moveTo>
                <a:cubicBezTo>
                  <a:pt x="17476" y="9493"/>
                  <a:pt x="17463" y="9497"/>
                  <a:pt x="17447" y="9511"/>
                </a:cubicBezTo>
                <a:cubicBezTo>
                  <a:pt x="17415" y="9539"/>
                  <a:pt x="17388" y="9574"/>
                  <a:pt x="17389" y="9592"/>
                </a:cubicBezTo>
                <a:cubicBezTo>
                  <a:pt x="17389" y="9661"/>
                  <a:pt x="17460" y="9622"/>
                  <a:pt x="17482" y="9541"/>
                </a:cubicBezTo>
                <a:cubicBezTo>
                  <a:pt x="17489" y="9517"/>
                  <a:pt x="17488" y="9505"/>
                  <a:pt x="17482" y="9499"/>
                </a:cubicBezTo>
                <a:close/>
                <a:moveTo>
                  <a:pt x="20549" y="10508"/>
                </a:moveTo>
                <a:cubicBezTo>
                  <a:pt x="20537" y="10512"/>
                  <a:pt x="20520" y="10543"/>
                  <a:pt x="20491" y="10604"/>
                </a:cubicBezTo>
                <a:cubicBezTo>
                  <a:pt x="20450" y="10689"/>
                  <a:pt x="20416" y="10793"/>
                  <a:pt x="20416" y="10832"/>
                </a:cubicBezTo>
                <a:cubicBezTo>
                  <a:pt x="20416" y="10872"/>
                  <a:pt x="20429" y="10901"/>
                  <a:pt x="20446" y="10901"/>
                </a:cubicBezTo>
                <a:cubicBezTo>
                  <a:pt x="20494" y="10901"/>
                  <a:pt x="20565" y="10707"/>
                  <a:pt x="20565" y="10574"/>
                </a:cubicBezTo>
                <a:cubicBezTo>
                  <a:pt x="20565" y="10525"/>
                  <a:pt x="20560" y="10503"/>
                  <a:pt x="20549" y="10508"/>
                </a:cubicBezTo>
                <a:close/>
                <a:moveTo>
                  <a:pt x="21154" y="10568"/>
                </a:moveTo>
                <a:cubicBezTo>
                  <a:pt x="21116" y="10559"/>
                  <a:pt x="21077" y="10599"/>
                  <a:pt x="21046" y="10685"/>
                </a:cubicBezTo>
                <a:cubicBezTo>
                  <a:pt x="21010" y="10786"/>
                  <a:pt x="21022" y="10812"/>
                  <a:pt x="21124" y="10841"/>
                </a:cubicBezTo>
                <a:cubicBezTo>
                  <a:pt x="21177" y="10856"/>
                  <a:pt x="21215" y="10870"/>
                  <a:pt x="21243" y="10880"/>
                </a:cubicBezTo>
                <a:lnTo>
                  <a:pt x="21243" y="10697"/>
                </a:lnTo>
                <a:cubicBezTo>
                  <a:pt x="21218" y="10624"/>
                  <a:pt x="21186" y="10575"/>
                  <a:pt x="21154" y="10568"/>
                </a:cubicBezTo>
                <a:close/>
                <a:moveTo>
                  <a:pt x="16760" y="11252"/>
                </a:moveTo>
                <a:cubicBezTo>
                  <a:pt x="16747" y="11251"/>
                  <a:pt x="16731" y="11255"/>
                  <a:pt x="16718" y="11267"/>
                </a:cubicBezTo>
                <a:cubicBezTo>
                  <a:pt x="16689" y="11295"/>
                  <a:pt x="16698" y="11317"/>
                  <a:pt x="16741" y="11321"/>
                </a:cubicBezTo>
                <a:cubicBezTo>
                  <a:pt x="16779" y="11325"/>
                  <a:pt x="16802" y="11305"/>
                  <a:pt x="16790" y="11276"/>
                </a:cubicBezTo>
                <a:cubicBezTo>
                  <a:pt x="16784" y="11262"/>
                  <a:pt x="16773" y="11254"/>
                  <a:pt x="16760" y="11252"/>
                </a:cubicBezTo>
                <a:close/>
                <a:moveTo>
                  <a:pt x="20333" y="11270"/>
                </a:moveTo>
                <a:cubicBezTo>
                  <a:pt x="20324" y="11257"/>
                  <a:pt x="20305" y="11293"/>
                  <a:pt x="20269" y="11369"/>
                </a:cubicBezTo>
                <a:cubicBezTo>
                  <a:pt x="20196" y="11521"/>
                  <a:pt x="20171" y="11757"/>
                  <a:pt x="20218" y="11865"/>
                </a:cubicBezTo>
                <a:cubicBezTo>
                  <a:pt x="20264" y="11972"/>
                  <a:pt x="20343" y="11729"/>
                  <a:pt x="20343" y="11474"/>
                </a:cubicBezTo>
                <a:cubicBezTo>
                  <a:pt x="20343" y="11347"/>
                  <a:pt x="20343" y="11284"/>
                  <a:pt x="20333" y="11270"/>
                </a:cubicBezTo>
                <a:close/>
                <a:moveTo>
                  <a:pt x="20986" y="12198"/>
                </a:moveTo>
                <a:cubicBezTo>
                  <a:pt x="20956" y="12189"/>
                  <a:pt x="20921" y="12194"/>
                  <a:pt x="20879" y="12210"/>
                </a:cubicBezTo>
                <a:cubicBezTo>
                  <a:pt x="20808" y="12239"/>
                  <a:pt x="20691" y="12287"/>
                  <a:pt x="20620" y="12315"/>
                </a:cubicBezTo>
                <a:cubicBezTo>
                  <a:pt x="20549" y="12344"/>
                  <a:pt x="20481" y="12403"/>
                  <a:pt x="20470" y="12444"/>
                </a:cubicBezTo>
                <a:cubicBezTo>
                  <a:pt x="20442" y="12548"/>
                  <a:pt x="20168" y="12538"/>
                  <a:pt x="20140" y="12432"/>
                </a:cubicBezTo>
                <a:cubicBezTo>
                  <a:pt x="20066" y="12156"/>
                  <a:pt x="20047" y="12498"/>
                  <a:pt x="20047" y="14164"/>
                </a:cubicBezTo>
                <a:lnTo>
                  <a:pt x="20047" y="15981"/>
                </a:lnTo>
                <a:lnTo>
                  <a:pt x="20316" y="15939"/>
                </a:lnTo>
                <a:cubicBezTo>
                  <a:pt x="20463" y="15916"/>
                  <a:pt x="20598" y="15863"/>
                  <a:pt x="20618" y="15822"/>
                </a:cubicBezTo>
                <a:cubicBezTo>
                  <a:pt x="20637" y="15781"/>
                  <a:pt x="20696" y="15750"/>
                  <a:pt x="20749" y="15750"/>
                </a:cubicBezTo>
                <a:cubicBezTo>
                  <a:pt x="20802" y="15750"/>
                  <a:pt x="20864" y="15706"/>
                  <a:pt x="20888" y="15651"/>
                </a:cubicBezTo>
                <a:cubicBezTo>
                  <a:pt x="20921" y="15574"/>
                  <a:pt x="20950" y="15581"/>
                  <a:pt x="21003" y="15693"/>
                </a:cubicBezTo>
                <a:cubicBezTo>
                  <a:pt x="21042" y="15773"/>
                  <a:pt x="21087" y="15831"/>
                  <a:pt x="21105" y="15822"/>
                </a:cubicBezTo>
                <a:cubicBezTo>
                  <a:pt x="21123" y="15812"/>
                  <a:pt x="21162" y="15829"/>
                  <a:pt x="21192" y="15858"/>
                </a:cubicBezTo>
                <a:cubicBezTo>
                  <a:pt x="21203" y="15868"/>
                  <a:pt x="21226" y="15875"/>
                  <a:pt x="21243" y="15885"/>
                </a:cubicBezTo>
                <a:lnTo>
                  <a:pt x="21243" y="12795"/>
                </a:lnTo>
                <a:cubicBezTo>
                  <a:pt x="21160" y="13041"/>
                  <a:pt x="21119" y="13008"/>
                  <a:pt x="21119" y="12651"/>
                </a:cubicBezTo>
                <a:cubicBezTo>
                  <a:pt x="21119" y="12375"/>
                  <a:pt x="21077" y="12227"/>
                  <a:pt x="20986" y="12198"/>
                </a:cubicBezTo>
                <a:close/>
                <a:moveTo>
                  <a:pt x="16990" y="13432"/>
                </a:moveTo>
                <a:lnTo>
                  <a:pt x="16988" y="14125"/>
                </a:lnTo>
                <a:cubicBezTo>
                  <a:pt x="16986" y="14549"/>
                  <a:pt x="16998" y="14805"/>
                  <a:pt x="17020" y="14774"/>
                </a:cubicBezTo>
                <a:cubicBezTo>
                  <a:pt x="17039" y="14746"/>
                  <a:pt x="17075" y="14799"/>
                  <a:pt x="17101" y="14894"/>
                </a:cubicBezTo>
                <a:cubicBezTo>
                  <a:pt x="17127" y="14989"/>
                  <a:pt x="17171" y="15068"/>
                  <a:pt x="17198" y="15068"/>
                </a:cubicBezTo>
                <a:cubicBezTo>
                  <a:pt x="17235" y="15068"/>
                  <a:pt x="17231" y="15025"/>
                  <a:pt x="17187" y="14879"/>
                </a:cubicBezTo>
                <a:cubicBezTo>
                  <a:pt x="17155" y="14775"/>
                  <a:pt x="17132" y="14517"/>
                  <a:pt x="17131" y="14306"/>
                </a:cubicBezTo>
                <a:cubicBezTo>
                  <a:pt x="17131" y="14071"/>
                  <a:pt x="17104" y="13824"/>
                  <a:pt x="17061" y="13675"/>
                </a:cubicBezTo>
                <a:lnTo>
                  <a:pt x="16990" y="13432"/>
                </a:lnTo>
                <a:close/>
                <a:moveTo>
                  <a:pt x="17483" y="13495"/>
                </a:moveTo>
                <a:cubicBezTo>
                  <a:pt x="17431" y="13489"/>
                  <a:pt x="17389" y="13586"/>
                  <a:pt x="17389" y="13744"/>
                </a:cubicBezTo>
                <a:cubicBezTo>
                  <a:pt x="17389" y="13848"/>
                  <a:pt x="17401" y="13959"/>
                  <a:pt x="17414" y="13990"/>
                </a:cubicBezTo>
                <a:cubicBezTo>
                  <a:pt x="17451" y="14075"/>
                  <a:pt x="17457" y="14067"/>
                  <a:pt x="17525" y="13828"/>
                </a:cubicBezTo>
                <a:cubicBezTo>
                  <a:pt x="17576" y="13650"/>
                  <a:pt x="17578" y="13594"/>
                  <a:pt x="17538" y="13537"/>
                </a:cubicBezTo>
                <a:cubicBezTo>
                  <a:pt x="17519" y="13510"/>
                  <a:pt x="17501" y="13497"/>
                  <a:pt x="17483" y="13495"/>
                </a:cubicBezTo>
                <a:close/>
                <a:moveTo>
                  <a:pt x="17556" y="14897"/>
                </a:moveTo>
                <a:cubicBezTo>
                  <a:pt x="17547" y="14897"/>
                  <a:pt x="17532" y="14937"/>
                  <a:pt x="17520" y="14984"/>
                </a:cubicBezTo>
                <a:cubicBezTo>
                  <a:pt x="17507" y="15031"/>
                  <a:pt x="17513" y="15068"/>
                  <a:pt x="17535" y="15068"/>
                </a:cubicBezTo>
                <a:cubicBezTo>
                  <a:pt x="17556" y="15068"/>
                  <a:pt x="17574" y="15031"/>
                  <a:pt x="17574" y="14984"/>
                </a:cubicBezTo>
                <a:cubicBezTo>
                  <a:pt x="17574" y="14937"/>
                  <a:pt x="17565" y="14897"/>
                  <a:pt x="17556" y="14897"/>
                </a:cubicBezTo>
                <a:close/>
                <a:moveTo>
                  <a:pt x="17192" y="15921"/>
                </a:moveTo>
                <a:cubicBezTo>
                  <a:pt x="17174" y="15920"/>
                  <a:pt x="17170" y="15980"/>
                  <a:pt x="17183" y="16056"/>
                </a:cubicBezTo>
                <a:cubicBezTo>
                  <a:pt x="17195" y="16132"/>
                  <a:pt x="17185" y="16256"/>
                  <a:pt x="17160" y="16332"/>
                </a:cubicBezTo>
                <a:cubicBezTo>
                  <a:pt x="17130" y="16421"/>
                  <a:pt x="17148" y="16411"/>
                  <a:pt x="17207" y="16302"/>
                </a:cubicBezTo>
                <a:cubicBezTo>
                  <a:pt x="17257" y="16209"/>
                  <a:pt x="17306" y="16122"/>
                  <a:pt x="17315" y="16107"/>
                </a:cubicBezTo>
                <a:cubicBezTo>
                  <a:pt x="17336" y="16074"/>
                  <a:pt x="17236" y="15923"/>
                  <a:pt x="17192" y="15921"/>
                </a:cubicBezTo>
                <a:close/>
                <a:moveTo>
                  <a:pt x="20549" y="16173"/>
                </a:moveTo>
                <a:cubicBezTo>
                  <a:pt x="20477" y="16173"/>
                  <a:pt x="20380" y="16651"/>
                  <a:pt x="20380" y="17005"/>
                </a:cubicBezTo>
                <a:cubicBezTo>
                  <a:pt x="20380" y="17304"/>
                  <a:pt x="20343" y="17609"/>
                  <a:pt x="20234" y="18172"/>
                </a:cubicBezTo>
                <a:cubicBezTo>
                  <a:pt x="20216" y="18265"/>
                  <a:pt x="20180" y="18489"/>
                  <a:pt x="20153" y="18668"/>
                </a:cubicBezTo>
                <a:cubicBezTo>
                  <a:pt x="20111" y="18952"/>
                  <a:pt x="20110" y="19001"/>
                  <a:pt x="20162" y="19067"/>
                </a:cubicBezTo>
                <a:cubicBezTo>
                  <a:pt x="20232" y="19157"/>
                  <a:pt x="20213" y="19563"/>
                  <a:pt x="20135" y="19632"/>
                </a:cubicBezTo>
                <a:cubicBezTo>
                  <a:pt x="20107" y="19656"/>
                  <a:pt x="20085" y="19725"/>
                  <a:pt x="20085" y="19785"/>
                </a:cubicBezTo>
                <a:cubicBezTo>
                  <a:pt x="20085" y="19844"/>
                  <a:pt x="20060" y="19940"/>
                  <a:pt x="20029" y="19998"/>
                </a:cubicBezTo>
                <a:cubicBezTo>
                  <a:pt x="19966" y="20120"/>
                  <a:pt x="19955" y="20471"/>
                  <a:pt x="20012" y="20553"/>
                </a:cubicBezTo>
                <a:cubicBezTo>
                  <a:pt x="20038" y="20590"/>
                  <a:pt x="20032" y="20675"/>
                  <a:pt x="19995" y="20805"/>
                </a:cubicBezTo>
                <a:cubicBezTo>
                  <a:pt x="19943" y="20988"/>
                  <a:pt x="19945" y="21005"/>
                  <a:pt x="20021" y="21055"/>
                </a:cubicBezTo>
                <a:lnTo>
                  <a:pt x="20102" y="21106"/>
                </a:lnTo>
                <a:lnTo>
                  <a:pt x="20016" y="21274"/>
                </a:lnTo>
                <a:cubicBezTo>
                  <a:pt x="19982" y="21339"/>
                  <a:pt x="19955" y="21446"/>
                  <a:pt x="19931" y="21562"/>
                </a:cubicBezTo>
                <a:lnTo>
                  <a:pt x="20171" y="21562"/>
                </a:lnTo>
                <a:cubicBezTo>
                  <a:pt x="20217" y="21403"/>
                  <a:pt x="20259" y="21316"/>
                  <a:pt x="20312" y="21316"/>
                </a:cubicBezTo>
                <a:cubicBezTo>
                  <a:pt x="20372" y="21316"/>
                  <a:pt x="20450" y="21212"/>
                  <a:pt x="20522" y="21034"/>
                </a:cubicBezTo>
                <a:cubicBezTo>
                  <a:pt x="20612" y="20813"/>
                  <a:pt x="20655" y="20764"/>
                  <a:pt x="20720" y="20808"/>
                </a:cubicBezTo>
                <a:cubicBezTo>
                  <a:pt x="20833" y="20885"/>
                  <a:pt x="20906" y="21111"/>
                  <a:pt x="20858" y="21223"/>
                </a:cubicBezTo>
                <a:cubicBezTo>
                  <a:pt x="20837" y="21270"/>
                  <a:pt x="20823" y="21377"/>
                  <a:pt x="20823" y="21460"/>
                </a:cubicBezTo>
                <a:cubicBezTo>
                  <a:pt x="20823" y="21499"/>
                  <a:pt x="20833" y="21531"/>
                  <a:pt x="20845" y="21562"/>
                </a:cubicBezTo>
                <a:lnTo>
                  <a:pt x="21243" y="21562"/>
                </a:lnTo>
                <a:lnTo>
                  <a:pt x="21243" y="19094"/>
                </a:lnTo>
                <a:cubicBezTo>
                  <a:pt x="21211" y="19047"/>
                  <a:pt x="21174" y="18987"/>
                  <a:pt x="21128" y="18878"/>
                </a:cubicBezTo>
                <a:cubicBezTo>
                  <a:pt x="21002" y="18583"/>
                  <a:pt x="20997" y="18533"/>
                  <a:pt x="21041" y="18371"/>
                </a:cubicBezTo>
                <a:cubicBezTo>
                  <a:pt x="21082" y="18221"/>
                  <a:pt x="21080" y="18153"/>
                  <a:pt x="21038" y="17968"/>
                </a:cubicBezTo>
                <a:cubicBezTo>
                  <a:pt x="21011" y="17846"/>
                  <a:pt x="20969" y="17709"/>
                  <a:pt x="20943" y="17662"/>
                </a:cubicBezTo>
                <a:cubicBezTo>
                  <a:pt x="20918" y="17615"/>
                  <a:pt x="20892" y="17428"/>
                  <a:pt x="20887" y="17245"/>
                </a:cubicBezTo>
                <a:cubicBezTo>
                  <a:pt x="20880" y="16995"/>
                  <a:pt x="20841" y="16820"/>
                  <a:pt x="20733" y="16542"/>
                </a:cubicBezTo>
                <a:cubicBezTo>
                  <a:pt x="20653" y="16339"/>
                  <a:pt x="20572" y="16173"/>
                  <a:pt x="20549" y="16173"/>
                </a:cubicBezTo>
                <a:close/>
                <a:moveTo>
                  <a:pt x="16847" y="16206"/>
                </a:moveTo>
                <a:cubicBezTo>
                  <a:pt x="16840" y="16213"/>
                  <a:pt x="16835" y="16229"/>
                  <a:pt x="16835" y="16254"/>
                </a:cubicBezTo>
                <a:cubicBezTo>
                  <a:pt x="16835" y="16304"/>
                  <a:pt x="16853" y="16344"/>
                  <a:pt x="16873" y="16344"/>
                </a:cubicBezTo>
                <a:cubicBezTo>
                  <a:pt x="16894" y="16344"/>
                  <a:pt x="16908" y="16326"/>
                  <a:pt x="16908" y="16305"/>
                </a:cubicBezTo>
                <a:cubicBezTo>
                  <a:pt x="16908" y="16285"/>
                  <a:pt x="16894" y="16244"/>
                  <a:pt x="16873" y="16215"/>
                </a:cubicBezTo>
                <a:cubicBezTo>
                  <a:pt x="16863" y="16201"/>
                  <a:pt x="16854" y="16199"/>
                  <a:pt x="16847" y="16206"/>
                </a:cubicBezTo>
                <a:close/>
                <a:moveTo>
                  <a:pt x="17593" y="16344"/>
                </a:moveTo>
                <a:cubicBezTo>
                  <a:pt x="17537" y="16344"/>
                  <a:pt x="17500" y="16393"/>
                  <a:pt x="17500" y="16467"/>
                </a:cubicBezTo>
                <a:cubicBezTo>
                  <a:pt x="17500" y="16535"/>
                  <a:pt x="17475" y="16623"/>
                  <a:pt x="17444" y="16662"/>
                </a:cubicBezTo>
                <a:cubicBezTo>
                  <a:pt x="17406" y="16712"/>
                  <a:pt x="17434" y="16734"/>
                  <a:pt x="17530" y="16731"/>
                </a:cubicBezTo>
                <a:cubicBezTo>
                  <a:pt x="17649" y="16728"/>
                  <a:pt x="17671" y="16698"/>
                  <a:pt x="17677" y="16536"/>
                </a:cubicBezTo>
                <a:cubicBezTo>
                  <a:pt x="17682" y="16385"/>
                  <a:pt x="17666" y="16344"/>
                  <a:pt x="17593" y="16344"/>
                </a:cubicBezTo>
                <a:close/>
                <a:moveTo>
                  <a:pt x="20943" y="16431"/>
                </a:moveTo>
                <a:cubicBezTo>
                  <a:pt x="20915" y="16431"/>
                  <a:pt x="20897" y="16459"/>
                  <a:pt x="20897" y="16512"/>
                </a:cubicBezTo>
                <a:cubicBezTo>
                  <a:pt x="20897" y="16559"/>
                  <a:pt x="20943" y="16597"/>
                  <a:pt x="20999" y="16596"/>
                </a:cubicBezTo>
                <a:cubicBezTo>
                  <a:pt x="21078" y="16595"/>
                  <a:pt x="21088" y="16577"/>
                  <a:pt x="21045" y="16512"/>
                </a:cubicBezTo>
                <a:cubicBezTo>
                  <a:pt x="21009" y="16459"/>
                  <a:pt x="20971" y="16431"/>
                  <a:pt x="20943" y="16431"/>
                </a:cubicBezTo>
                <a:close/>
                <a:moveTo>
                  <a:pt x="19826" y="16674"/>
                </a:moveTo>
                <a:lnTo>
                  <a:pt x="19826" y="17050"/>
                </a:lnTo>
                <a:cubicBezTo>
                  <a:pt x="19826" y="17345"/>
                  <a:pt x="19845" y="17459"/>
                  <a:pt x="19909" y="17563"/>
                </a:cubicBezTo>
                <a:cubicBezTo>
                  <a:pt x="20018" y="17737"/>
                  <a:pt x="20047" y="17735"/>
                  <a:pt x="20047" y="17560"/>
                </a:cubicBezTo>
                <a:cubicBezTo>
                  <a:pt x="20047" y="17481"/>
                  <a:pt x="20083" y="17325"/>
                  <a:pt x="20128" y="17215"/>
                </a:cubicBezTo>
                <a:cubicBezTo>
                  <a:pt x="20241" y="16937"/>
                  <a:pt x="20184" y="16733"/>
                  <a:pt x="19980" y="16698"/>
                </a:cubicBezTo>
                <a:lnTo>
                  <a:pt x="19826" y="16674"/>
                </a:lnTo>
                <a:close/>
                <a:moveTo>
                  <a:pt x="21167" y="16854"/>
                </a:moveTo>
                <a:cubicBezTo>
                  <a:pt x="21110" y="16854"/>
                  <a:pt x="21013" y="17134"/>
                  <a:pt x="21032" y="17245"/>
                </a:cubicBezTo>
                <a:cubicBezTo>
                  <a:pt x="21043" y="17311"/>
                  <a:pt x="21083" y="17365"/>
                  <a:pt x="21122" y="17365"/>
                </a:cubicBezTo>
                <a:cubicBezTo>
                  <a:pt x="21175" y="17365"/>
                  <a:pt x="21192" y="17303"/>
                  <a:pt x="21192" y="17110"/>
                </a:cubicBezTo>
                <a:cubicBezTo>
                  <a:pt x="21192" y="16969"/>
                  <a:pt x="21180" y="16854"/>
                  <a:pt x="21167" y="16854"/>
                </a:cubicBezTo>
                <a:close/>
                <a:moveTo>
                  <a:pt x="17101" y="17023"/>
                </a:moveTo>
                <a:cubicBezTo>
                  <a:pt x="17039" y="17023"/>
                  <a:pt x="16977" y="17065"/>
                  <a:pt x="16963" y="17116"/>
                </a:cubicBezTo>
                <a:cubicBezTo>
                  <a:pt x="16950" y="17167"/>
                  <a:pt x="16908" y="17190"/>
                  <a:pt x="16869" y="17167"/>
                </a:cubicBezTo>
                <a:cubicBezTo>
                  <a:pt x="16831" y="17144"/>
                  <a:pt x="16799" y="17160"/>
                  <a:pt x="16799" y="17203"/>
                </a:cubicBezTo>
                <a:cubicBezTo>
                  <a:pt x="16799" y="17335"/>
                  <a:pt x="17119" y="17291"/>
                  <a:pt x="17169" y="17152"/>
                </a:cubicBezTo>
                <a:cubicBezTo>
                  <a:pt x="17208" y="17043"/>
                  <a:pt x="17198" y="17023"/>
                  <a:pt x="17101" y="17023"/>
                </a:cubicBezTo>
                <a:close/>
                <a:moveTo>
                  <a:pt x="13976" y="21274"/>
                </a:moveTo>
                <a:cubicBezTo>
                  <a:pt x="13967" y="21274"/>
                  <a:pt x="13949" y="21314"/>
                  <a:pt x="13937" y="21361"/>
                </a:cubicBezTo>
                <a:cubicBezTo>
                  <a:pt x="13924" y="21408"/>
                  <a:pt x="13932" y="21445"/>
                  <a:pt x="13954" y="21445"/>
                </a:cubicBezTo>
                <a:cubicBezTo>
                  <a:pt x="13975" y="21445"/>
                  <a:pt x="13993" y="21408"/>
                  <a:pt x="13993" y="21361"/>
                </a:cubicBezTo>
                <a:cubicBezTo>
                  <a:pt x="13993" y="21314"/>
                  <a:pt x="13984" y="21274"/>
                  <a:pt x="13976" y="21274"/>
                </a:cubicBezTo>
                <a:close/>
              </a:path>
            </a:pathLst>
          </a:custGeom>
          <a:ln w="12700">
            <a:miter lim="400000"/>
          </a:ln>
        </p:spPr>
      </p:pic>
      <p:sp>
        <p:nvSpPr>
          <p:cNvPr id="266" name="Our program’s input are going to be from kill-fed.…"/>
          <p:cNvSpPr txBox="1"/>
          <p:nvPr/>
        </p:nvSpPr>
        <p:spPr>
          <a:xfrm>
            <a:off x="997271" y="2230814"/>
            <a:ext cx="11065775" cy="1196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400"/>
            </a:pPr>
            <a:r>
              <a:t>Our program’s input is from the from kill feed.</a:t>
            </a:r>
          </a:p>
          <a:p>
            <a:pPr>
              <a:defRPr sz="2400"/>
            </a:pPr>
            <a:r>
              <a:t>The kill feed is generated by taking the screenshot, recognizing the string from it.</a:t>
            </a:r>
          </a:p>
          <a:p>
            <a:pPr>
              <a:defRPr sz="2400"/>
            </a:pPr>
            <a:r>
              <a:t>From this string, we obtain information to update our database.</a:t>
            </a:r>
          </a:p>
        </p:txBody>
      </p:sp>
      <p:sp>
        <p:nvSpPr>
          <p:cNvPr id="267" name="- the killer…"/>
          <p:cNvSpPr txBox="1"/>
          <p:nvPr/>
        </p:nvSpPr>
        <p:spPr>
          <a:xfrm>
            <a:off x="3962939" y="3633492"/>
            <a:ext cx="6746390" cy="1564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7" indent="3200400" algn="just">
              <a:defRPr sz="2400" u="sng"/>
            </a:pPr>
            <a:r>
              <a:t>- the killer</a:t>
            </a:r>
          </a:p>
          <a:p>
            <a:pPr lvl="7" indent="3200400" algn="just">
              <a:defRPr sz="2400" u="sng"/>
            </a:pPr>
            <a:r>
              <a:t>- way the player died</a:t>
            </a:r>
          </a:p>
          <a:p>
            <a:pPr lvl="7" indent="3200400" algn="just">
              <a:defRPr sz="2400" u="sng"/>
            </a:pPr>
            <a:r>
              <a:t>- who is dead</a:t>
            </a:r>
          </a:p>
          <a:p>
            <a:pPr lvl="7" indent="3200400" algn="just">
              <a:defRPr sz="2400" u="sng"/>
            </a:pPr>
            <a:r>
              <a:t>- the possible weapon</a:t>
            </a:r>
          </a:p>
        </p:txBody>
      </p:sp>
      <p:sp>
        <p:nvSpPr>
          <p:cNvPr id="268" name="Line"/>
          <p:cNvSpPr/>
          <p:nvPr/>
        </p:nvSpPr>
        <p:spPr>
          <a:xfrm flipV="1">
            <a:off x="2935911" y="3900476"/>
            <a:ext cx="4270070" cy="766576"/>
          </a:xfrm>
          <a:prstGeom prst="line">
            <a:avLst/>
          </a:prstGeom>
          <a:ln w="38100">
            <a:solidFill>
              <a:schemeClr val="accent4">
                <a:lumOff val="12500"/>
              </a:schemeClr>
            </a:solidFill>
            <a:custDash>
              <a:ds d="200000" sp="200000"/>
            </a:custDash>
            <a:miter lim="400000"/>
            <a:headEnd type="oval"/>
            <a:tailEnd type="oval"/>
          </a:ln>
        </p:spPr>
        <p:txBody>
          <a:bodyPr lIns="45718" tIns="45718" rIns="45718" bIns="45718"/>
          <a:lstStyle/>
          <a:p>
            <a:pPr/>
          </a:p>
        </p:txBody>
      </p:sp>
      <p:sp>
        <p:nvSpPr>
          <p:cNvPr id="269" name="Rectangle"/>
          <p:cNvSpPr/>
          <p:nvPr/>
        </p:nvSpPr>
        <p:spPr>
          <a:xfrm>
            <a:off x="937688" y="4657399"/>
            <a:ext cx="1904764" cy="504230"/>
          </a:xfrm>
          <a:prstGeom prst="rect">
            <a:avLst/>
          </a:prstGeom>
          <a:ln w="50800">
            <a:solidFill>
              <a:schemeClr val="accent4">
                <a:lumOff val="12500"/>
              </a:schemeClr>
            </a:solidFill>
            <a:miter lim="400000"/>
          </a:ln>
        </p:spPr>
        <p:txBody>
          <a:bodyPr lIns="45718" tIns="45718" rIns="45718" bIns="45718" anchor="ctr"/>
          <a:lstStyle/>
          <a:p>
            <a:pPr>
              <a:defRPr>
                <a:solidFill>
                  <a:schemeClr val="accent4"/>
                </a:solidFill>
              </a:defRPr>
            </a:pPr>
          </a:p>
        </p:txBody>
      </p:sp>
      <p:sp>
        <p:nvSpPr>
          <p:cNvPr id="270" name="Rectangle"/>
          <p:cNvSpPr/>
          <p:nvPr/>
        </p:nvSpPr>
        <p:spPr>
          <a:xfrm>
            <a:off x="1471088" y="5533163"/>
            <a:ext cx="1716991" cy="363509"/>
          </a:xfrm>
          <a:prstGeom prst="rect">
            <a:avLst/>
          </a:prstGeom>
          <a:ln w="50800">
            <a:solidFill>
              <a:schemeClr val="accent4">
                <a:lumOff val="12500"/>
              </a:schemeClr>
            </a:solidFill>
            <a:miter lim="400000"/>
          </a:ln>
        </p:spPr>
        <p:txBody>
          <a:bodyPr lIns="45718" tIns="45718" rIns="45718" bIns="45718" anchor="ctr"/>
          <a:lstStyle/>
          <a:p>
            <a:pPr>
              <a:defRPr>
                <a:solidFill>
                  <a:schemeClr val="accent4"/>
                </a:solidFill>
              </a:defRPr>
            </a:pPr>
          </a:p>
        </p:txBody>
      </p:sp>
      <p:sp>
        <p:nvSpPr>
          <p:cNvPr id="271" name="Line"/>
          <p:cNvSpPr/>
          <p:nvPr/>
        </p:nvSpPr>
        <p:spPr>
          <a:xfrm flipV="1">
            <a:off x="3208295" y="4275926"/>
            <a:ext cx="4000635" cy="1267176"/>
          </a:xfrm>
          <a:prstGeom prst="line">
            <a:avLst/>
          </a:prstGeom>
          <a:ln w="38100">
            <a:solidFill>
              <a:schemeClr val="accent4">
                <a:lumOff val="12500"/>
              </a:schemeClr>
            </a:solidFill>
            <a:custDash>
              <a:ds d="200000" sp="200000"/>
            </a:custDash>
            <a:miter lim="400000"/>
            <a:headEnd type="oval"/>
            <a:tailEnd type="oval"/>
          </a:ln>
        </p:spPr>
        <p:txBody>
          <a:bodyPr lIns="45718" tIns="45718" rIns="45718" bIns="45718"/>
          <a:lstStyle/>
          <a:p>
            <a:pPr/>
          </a:p>
        </p:txBody>
      </p:sp>
      <p:sp>
        <p:nvSpPr>
          <p:cNvPr id="272" name="Rectangle"/>
          <p:cNvSpPr/>
          <p:nvPr/>
        </p:nvSpPr>
        <p:spPr>
          <a:xfrm>
            <a:off x="3591988" y="5888763"/>
            <a:ext cx="1460364" cy="363509"/>
          </a:xfrm>
          <a:prstGeom prst="rect">
            <a:avLst/>
          </a:prstGeom>
          <a:ln w="50800">
            <a:solidFill>
              <a:schemeClr val="accent4">
                <a:lumOff val="12500"/>
              </a:schemeClr>
            </a:solidFill>
            <a:miter lim="400000"/>
          </a:ln>
        </p:spPr>
        <p:txBody>
          <a:bodyPr lIns="45718" tIns="45718" rIns="45718" bIns="45718" anchor="ctr"/>
          <a:lstStyle/>
          <a:p>
            <a:pPr>
              <a:defRPr>
                <a:solidFill>
                  <a:schemeClr val="accent4"/>
                </a:solidFill>
              </a:defRPr>
            </a:pPr>
          </a:p>
        </p:txBody>
      </p:sp>
      <p:sp>
        <p:nvSpPr>
          <p:cNvPr id="273" name="Line"/>
          <p:cNvSpPr/>
          <p:nvPr/>
        </p:nvSpPr>
        <p:spPr>
          <a:xfrm flipV="1">
            <a:off x="5064954" y="4651354"/>
            <a:ext cx="2146180" cy="1163398"/>
          </a:xfrm>
          <a:prstGeom prst="line">
            <a:avLst/>
          </a:prstGeom>
          <a:ln w="38100">
            <a:solidFill>
              <a:schemeClr val="accent4">
                <a:lumOff val="12500"/>
              </a:schemeClr>
            </a:solidFill>
            <a:custDash>
              <a:ds d="200000" sp="200000"/>
            </a:custDash>
            <a:miter lim="400000"/>
            <a:headEnd type="oval"/>
            <a:tailEnd type="oval"/>
          </a:ln>
        </p:spPr>
        <p:txBody>
          <a:bodyPr lIns="45718" tIns="45718" rIns="45718" bIns="45718"/>
          <a:lstStyle/>
          <a:p>
            <a:pPr/>
          </a:p>
        </p:txBody>
      </p:sp>
      <p:sp>
        <p:nvSpPr>
          <p:cNvPr id="274" name="Rectangle"/>
          <p:cNvSpPr/>
          <p:nvPr/>
        </p:nvSpPr>
        <p:spPr>
          <a:xfrm>
            <a:off x="6028306" y="6322536"/>
            <a:ext cx="730207" cy="309203"/>
          </a:xfrm>
          <a:prstGeom prst="rect">
            <a:avLst/>
          </a:prstGeom>
          <a:ln w="50800">
            <a:solidFill>
              <a:schemeClr val="accent4">
                <a:lumOff val="12500"/>
              </a:schemeClr>
            </a:solidFill>
            <a:miter lim="400000"/>
          </a:ln>
        </p:spPr>
        <p:txBody>
          <a:bodyPr lIns="45718" tIns="45718" rIns="45718" bIns="45718" anchor="ctr"/>
          <a:lstStyle/>
          <a:p>
            <a:pPr>
              <a:defRPr>
                <a:solidFill>
                  <a:schemeClr val="accent4"/>
                </a:solidFill>
              </a:defRPr>
            </a:pPr>
          </a:p>
        </p:txBody>
      </p:sp>
      <p:sp>
        <p:nvSpPr>
          <p:cNvPr id="275" name="Line"/>
          <p:cNvSpPr/>
          <p:nvPr/>
        </p:nvSpPr>
        <p:spPr>
          <a:xfrm flipV="1">
            <a:off x="6776854" y="5066259"/>
            <a:ext cx="468961" cy="1151209"/>
          </a:xfrm>
          <a:prstGeom prst="line">
            <a:avLst/>
          </a:prstGeom>
          <a:ln w="38100">
            <a:solidFill>
              <a:schemeClr val="accent4">
                <a:lumOff val="12500"/>
              </a:schemeClr>
            </a:solidFill>
            <a:custDash>
              <a:ds d="200000" sp="200000"/>
            </a:custDash>
            <a:miter lim="400000"/>
            <a:headEnd type="oval"/>
            <a:tailEnd type="oval"/>
          </a:ln>
        </p:spPr>
        <p:txBody>
          <a:bodyPr lIns="45718" tIns="45718" rIns="45718" bIns="45718"/>
          <a:lstStyle/>
          <a:p>
            <a:pPr/>
          </a:p>
        </p:txBody>
      </p:sp>
      <p:grpSp>
        <p:nvGrpSpPr>
          <p:cNvPr id="282" name="그룹 42"/>
          <p:cNvGrpSpPr/>
          <p:nvPr/>
        </p:nvGrpSpPr>
        <p:grpSpPr>
          <a:xfrm>
            <a:off x="500158" y="77947"/>
            <a:ext cx="1319996" cy="1920237"/>
            <a:chOff x="0" y="-1"/>
            <a:chExt cx="1319995" cy="1920236"/>
          </a:xfrm>
        </p:grpSpPr>
        <p:sp>
          <p:nvSpPr>
            <p:cNvPr id="276"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281" name="Group"/>
            <p:cNvGrpSpPr/>
            <p:nvPr/>
          </p:nvGrpSpPr>
          <p:grpSpPr>
            <a:xfrm>
              <a:off x="109483" y="-2"/>
              <a:ext cx="1094155" cy="1920237"/>
              <a:chOff x="0" y="-1"/>
              <a:chExt cx="1094154" cy="1920236"/>
            </a:xfrm>
          </p:grpSpPr>
          <p:grpSp>
            <p:nvGrpSpPr>
              <p:cNvPr id="279" name="타원 57"/>
              <p:cNvGrpSpPr/>
              <p:nvPr/>
            </p:nvGrpSpPr>
            <p:grpSpPr>
              <a:xfrm>
                <a:off x="0" y="-2"/>
                <a:ext cx="1094155" cy="1920238"/>
                <a:chOff x="0" y="0"/>
                <a:chExt cx="1094154" cy="1920236"/>
              </a:xfrm>
            </p:grpSpPr>
            <p:sp>
              <p:nvSpPr>
                <p:cNvPr id="277"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278"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280" name="fortnite-battle-royale-starter-pack-skin-1096435-1280x0.png" descr="fortnite-battle-royale-starter-pack-skin-1096435-1280x0.png"/>
              <p:cNvPicPr>
                <a:picLocks noChangeAspect="1"/>
              </p:cNvPicPr>
              <p:nvPr/>
            </p:nvPicPr>
            <p:blipFill>
              <a:blip r:embed="rId3">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283" name="Main.py"/>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Main.py</a:t>
            </a:r>
          </a:p>
        </p:txBody>
      </p:sp>
      <p:sp>
        <p:nvSpPr>
          <p:cNvPr id="284"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287"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88"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289"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290" name="직선 연결선 48"/>
          <p:cNvSpPr/>
          <p:nvPr/>
        </p:nvSpPr>
        <p:spPr>
          <a:xfrm>
            <a:off x="10923489" y="5573014"/>
            <a:ext cx="3" cy="360003"/>
          </a:xfrm>
          <a:prstGeom prst="line">
            <a:avLst/>
          </a:prstGeom>
          <a:ln w="76200">
            <a:solidFill>
              <a:srgbClr val="43AAC2"/>
            </a:solidFill>
            <a:miter/>
          </a:ln>
        </p:spPr>
        <p:txBody>
          <a:bodyPr lIns="45718" tIns="45718" rIns="45718" bIns="45718"/>
          <a:lstStyle/>
          <a:p>
            <a:pPr/>
          </a:p>
        </p:txBody>
      </p:sp>
      <p:sp>
        <p:nvSpPr>
          <p:cNvPr id="291" name="Main.py"/>
          <p:cNvSpPr txBox="1"/>
          <p:nvPr/>
        </p:nvSpPr>
        <p:spPr>
          <a:xfrm>
            <a:off x="1795703" y="537100"/>
            <a:ext cx="6550485" cy="1005837"/>
          </a:xfrm>
          <a:prstGeom prst="rect">
            <a:avLst/>
          </a:prstGeom>
          <a:solidFill>
            <a:srgbClr val="CEE8EC"/>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6000"/>
            </a:lvl1pPr>
          </a:lstStyle>
          <a:p>
            <a:pPr/>
            <a:r>
              <a:t>Main.py</a:t>
            </a:r>
          </a:p>
        </p:txBody>
      </p:sp>
      <p:sp>
        <p:nvSpPr>
          <p:cNvPr id="292" name="We process the text by using several functions."/>
          <p:cNvSpPr txBox="1"/>
          <p:nvPr/>
        </p:nvSpPr>
        <p:spPr>
          <a:xfrm>
            <a:off x="1022672" y="2425582"/>
            <a:ext cx="6553455" cy="815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vl1pPr>
          </a:lstStyle>
          <a:p>
            <a:pPr/>
            <a:r>
              <a:t>We process the text by using several functions.</a:t>
            </a:r>
          </a:p>
        </p:txBody>
      </p:sp>
      <p:grpSp>
        <p:nvGrpSpPr>
          <p:cNvPr id="299" name="그룹 42"/>
          <p:cNvGrpSpPr/>
          <p:nvPr/>
        </p:nvGrpSpPr>
        <p:grpSpPr>
          <a:xfrm>
            <a:off x="500158" y="77947"/>
            <a:ext cx="1319996" cy="1920237"/>
            <a:chOff x="0" y="-1"/>
            <a:chExt cx="1319995" cy="1920236"/>
          </a:xfrm>
        </p:grpSpPr>
        <p:sp>
          <p:nvSpPr>
            <p:cNvPr id="293" name="타원 43"/>
            <p:cNvSpPr/>
            <p:nvPr/>
          </p:nvSpPr>
          <p:spPr>
            <a:xfrm>
              <a:off x="0" y="305893"/>
              <a:ext cx="1319997" cy="1319997"/>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298" name="Group"/>
            <p:cNvGrpSpPr/>
            <p:nvPr/>
          </p:nvGrpSpPr>
          <p:grpSpPr>
            <a:xfrm>
              <a:off x="109483" y="-2"/>
              <a:ext cx="1094155" cy="1920237"/>
              <a:chOff x="0" y="-1"/>
              <a:chExt cx="1094154" cy="1920236"/>
            </a:xfrm>
          </p:grpSpPr>
          <p:grpSp>
            <p:nvGrpSpPr>
              <p:cNvPr id="296" name="타원 57"/>
              <p:cNvGrpSpPr/>
              <p:nvPr/>
            </p:nvGrpSpPr>
            <p:grpSpPr>
              <a:xfrm>
                <a:off x="0" y="-2"/>
                <a:ext cx="1094155" cy="1920238"/>
                <a:chOff x="0" y="0"/>
                <a:chExt cx="1094154" cy="1920236"/>
              </a:xfrm>
            </p:grpSpPr>
            <p:sp>
              <p:nvSpPr>
                <p:cNvPr id="294" name="Circle"/>
                <p:cNvSpPr/>
                <p:nvPr/>
              </p:nvSpPr>
              <p:spPr>
                <a:xfrm>
                  <a:off x="-1" y="413045"/>
                  <a:ext cx="1094156" cy="1094155"/>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295" name="+"/>
                <p:cNvSpPr txBox="1"/>
                <p:nvPr/>
              </p:nvSpPr>
              <p:spPr>
                <a:xfrm>
                  <a:off x="160234" y="0"/>
                  <a:ext cx="773686"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297" name="fortnite-battle-royale-starter-pack-skin-1096435-1280x0.png" descr="fortnite-battle-royale-starter-pack-skin-1096435-1280x0.png"/>
              <p:cNvPicPr>
                <a:picLocks noChangeAspect="1"/>
              </p:cNvPicPr>
              <p:nvPr/>
            </p:nvPicPr>
            <p:blipFill>
              <a:blip r:embed="rId2">
                <a:extLst/>
              </a:blip>
              <a:srcRect l="12495" t="2703" r="15408" b="42803"/>
              <a:stretch>
                <a:fillRect/>
              </a:stretch>
            </p:blipFill>
            <p:spPr>
              <a:xfrm>
                <a:off x="238780" y="610035"/>
                <a:ext cx="615951" cy="7004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95" y="0"/>
                    </a:moveTo>
                    <a:cubicBezTo>
                      <a:pt x="10414" y="0"/>
                      <a:pt x="8427" y="768"/>
                      <a:pt x="8211" y="1077"/>
                    </a:cubicBezTo>
                    <a:cubicBezTo>
                      <a:pt x="8137" y="1183"/>
                      <a:pt x="8172" y="1360"/>
                      <a:pt x="8295" y="1469"/>
                    </a:cubicBezTo>
                    <a:cubicBezTo>
                      <a:pt x="8660" y="1792"/>
                      <a:pt x="8565" y="2746"/>
                      <a:pt x="8128" y="3096"/>
                    </a:cubicBezTo>
                    <a:cubicBezTo>
                      <a:pt x="7753" y="3396"/>
                      <a:pt x="7724" y="3397"/>
                      <a:pt x="7599" y="3108"/>
                    </a:cubicBezTo>
                    <a:cubicBezTo>
                      <a:pt x="7487" y="2849"/>
                      <a:pt x="7402" y="2890"/>
                      <a:pt x="7070" y="3353"/>
                    </a:cubicBezTo>
                    <a:cubicBezTo>
                      <a:pt x="6854" y="3655"/>
                      <a:pt x="6585" y="3904"/>
                      <a:pt x="6486" y="3904"/>
                    </a:cubicBezTo>
                    <a:cubicBezTo>
                      <a:pt x="6386" y="3904"/>
                      <a:pt x="6305" y="4023"/>
                      <a:pt x="6305" y="4173"/>
                    </a:cubicBezTo>
                    <a:cubicBezTo>
                      <a:pt x="6305" y="4323"/>
                      <a:pt x="6186" y="4498"/>
                      <a:pt x="6026" y="4553"/>
                    </a:cubicBezTo>
                    <a:cubicBezTo>
                      <a:pt x="5729" y="4653"/>
                      <a:pt x="5786" y="4871"/>
                      <a:pt x="6388" y="6009"/>
                    </a:cubicBezTo>
                    <a:cubicBezTo>
                      <a:pt x="6510" y="6240"/>
                      <a:pt x="6595" y="6762"/>
                      <a:pt x="6583" y="7159"/>
                    </a:cubicBezTo>
                    <a:cubicBezTo>
                      <a:pt x="6566" y="7748"/>
                      <a:pt x="6438" y="7971"/>
                      <a:pt x="5901" y="8359"/>
                    </a:cubicBezTo>
                    <a:cubicBezTo>
                      <a:pt x="5539" y="8620"/>
                      <a:pt x="5304" y="8910"/>
                      <a:pt x="5372" y="9007"/>
                    </a:cubicBezTo>
                    <a:cubicBezTo>
                      <a:pt x="5440" y="9104"/>
                      <a:pt x="5226" y="9356"/>
                      <a:pt x="4899" y="9570"/>
                    </a:cubicBezTo>
                    <a:cubicBezTo>
                      <a:pt x="4572" y="9784"/>
                      <a:pt x="4301" y="10102"/>
                      <a:pt x="4301" y="10280"/>
                    </a:cubicBezTo>
                    <a:cubicBezTo>
                      <a:pt x="4301" y="10457"/>
                      <a:pt x="4118" y="10752"/>
                      <a:pt x="3897" y="10928"/>
                    </a:cubicBezTo>
                    <a:cubicBezTo>
                      <a:pt x="3591" y="11174"/>
                      <a:pt x="3544" y="11309"/>
                      <a:pt x="3716" y="11491"/>
                    </a:cubicBezTo>
                    <a:cubicBezTo>
                      <a:pt x="4027" y="11823"/>
                      <a:pt x="3591" y="12262"/>
                      <a:pt x="2951" y="12262"/>
                    </a:cubicBezTo>
                    <a:cubicBezTo>
                      <a:pt x="2534" y="12262"/>
                      <a:pt x="2487" y="12315"/>
                      <a:pt x="2603" y="12654"/>
                    </a:cubicBezTo>
                    <a:cubicBezTo>
                      <a:pt x="2678" y="12874"/>
                      <a:pt x="2811" y="13137"/>
                      <a:pt x="2909" y="13229"/>
                    </a:cubicBezTo>
                    <a:cubicBezTo>
                      <a:pt x="3106" y="13415"/>
                      <a:pt x="2159" y="14392"/>
                      <a:pt x="1781" y="14392"/>
                    </a:cubicBezTo>
                    <a:cubicBezTo>
                      <a:pt x="1383" y="14392"/>
                      <a:pt x="757" y="15157"/>
                      <a:pt x="278" y="16228"/>
                    </a:cubicBezTo>
                    <a:cubicBezTo>
                      <a:pt x="111" y="16602"/>
                      <a:pt x="51" y="16821"/>
                      <a:pt x="0" y="17047"/>
                    </a:cubicBezTo>
                    <a:cubicBezTo>
                      <a:pt x="2745" y="19812"/>
                      <a:pt x="6731" y="21600"/>
                      <a:pt x="11231" y="21600"/>
                    </a:cubicBezTo>
                    <a:cubicBezTo>
                      <a:pt x="12885" y="21600"/>
                      <a:pt x="14447" y="21302"/>
                      <a:pt x="15936" y="20866"/>
                    </a:cubicBezTo>
                    <a:cubicBezTo>
                      <a:pt x="15967" y="19987"/>
                      <a:pt x="16027" y="19332"/>
                      <a:pt x="16130" y="19116"/>
                    </a:cubicBezTo>
                    <a:lnTo>
                      <a:pt x="16381" y="18602"/>
                    </a:lnTo>
                    <a:lnTo>
                      <a:pt x="17188" y="19287"/>
                    </a:lnTo>
                    <a:cubicBezTo>
                      <a:pt x="17474" y="19534"/>
                      <a:pt x="17686" y="19845"/>
                      <a:pt x="17926" y="20144"/>
                    </a:cubicBezTo>
                    <a:cubicBezTo>
                      <a:pt x="19273" y="19547"/>
                      <a:pt x="20523" y="18815"/>
                      <a:pt x="21600" y="17904"/>
                    </a:cubicBezTo>
                    <a:cubicBezTo>
                      <a:pt x="21458" y="17800"/>
                      <a:pt x="21045" y="17621"/>
                      <a:pt x="20375" y="17427"/>
                    </a:cubicBezTo>
                    <a:cubicBezTo>
                      <a:pt x="18842" y="16982"/>
                      <a:pt x="18274" y="16495"/>
                      <a:pt x="18037" y="15432"/>
                    </a:cubicBezTo>
                    <a:cubicBezTo>
                      <a:pt x="17940" y="14997"/>
                      <a:pt x="17434" y="14435"/>
                      <a:pt x="16130" y="13315"/>
                    </a:cubicBezTo>
                    <a:cubicBezTo>
                      <a:pt x="15153" y="12475"/>
                      <a:pt x="14349" y="11658"/>
                      <a:pt x="14349" y="11504"/>
                    </a:cubicBezTo>
                    <a:cubicBezTo>
                      <a:pt x="14349" y="11350"/>
                      <a:pt x="13935" y="10905"/>
                      <a:pt x="13430" y="10512"/>
                    </a:cubicBezTo>
                    <a:lnTo>
                      <a:pt x="12512" y="9790"/>
                    </a:lnTo>
                    <a:lnTo>
                      <a:pt x="13180" y="9117"/>
                    </a:lnTo>
                    <a:cubicBezTo>
                      <a:pt x="14501" y="7770"/>
                      <a:pt x="15001" y="6816"/>
                      <a:pt x="14766" y="6095"/>
                    </a:cubicBezTo>
                    <a:cubicBezTo>
                      <a:pt x="14649" y="5731"/>
                      <a:pt x="14685" y="5471"/>
                      <a:pt x="14878" y="5238"/>
                    </a:cubicBezTo>
                    <a:cubicBezTo>
                      <a:pt x="15196" y="4854"/>
                      <a:pt x="15243" y="4546"/>
                      <a:pt x="14961" y="4699"/>
                    </a:cubicBezTo>
                    <a:cubicBezTo>
                      <a:pt x="14463" y="4972"/>
                      <a:pt x="14156" y="3472"/>
                      <a:pt x="14586" y="2864"/>
                    </a:cubicBezTo>
                    <a:cubicBezTo>
                      <a:pt x="14826" y="2523"/>
                      <a:pt x="14836" y="2540"/>
                      <a:pt x="13611" y="869"/>
                    </a:cubicBezTo>
                    <a:cubicBezTo>
                      <a:pt x="13268" y="401"/>
                      <a:pt x="12054" y="0"/>
                      <a:pt x="10995" y="0"/>
                    </a:cubicBezTo>
                    <a:close/>
                  </a:path>
                </a:pathLst>
              </a:custGeom>
              <a:ln w="12700" cap="flat">
                <a:noFill/>
                <a:miter lim="400000"/>
              </a:ln>
              <a:effectLst/>
            </p:spPr>
          </p:pic>
        </p:grpSp>
      </p:grpSp>
      <p:sp>
        <p:nvSpPr>
          <p:cNvPr id="300" name="1)…"/>
          <p:cNvSpPr txBox="1"/>
          <p:nvPr/>
        </p:nvSpPr>
        <p:spPr>
          <a:xfrm>
            <a:off x="1126597" y="3308227"/>
            <a:ext cx="4794810" cy="1958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a:solidFill>
                  <a:srgbClr val="6F42C1"/>
                </a:solidFill>
                <a:latin typeface="Menlo"/>
                <a:ea typeface="Menlo"/>
                <a:cs typeface="Menlo"/>
                <a:sym typeface="Menlo"/>
              </a:defRPr>
            </a:pPr>
            <a:r>
              <a:t>1)</a:t>
            </a:r>
          </a:p>
          <a:p>
            <a:pPr defTabSz="457200">
              <a:defRPr>
                <a:solidFill>
                  <a:srgbClr val="D73A49"/>
                </a:solidFill>
                <a:latin typeface="Menlo"/>
                <a:ea typeface="Menlo"/>
                <a:cs typeface="Menlo"/>
                <a:sym typeface="Menlo"/>
              </a:defRPr>
            </a:pPr>
            <a:r>
              <a:t>def</a:t>
            </a:r>
            <a:r>
              <a:rPr>
                <a:solidFill>
                  <a:srgbClr val="24292E"/>
                </a:solidFill>
              </a:rPr>
              <a:t> </a:t>
            </a:r>
            <a:r>
              <a:rPr>
                <a:solidFill>
                  <a:srgbClr val="6F42C1"/>
                </a:solidFill>
              </a:rPr>
              <a:t>take_windows_screenshot</a:t>
            </a:r>
            <a:r>
              <a:rPr>
                <a:solidFill>
                  <a:srgbClr val="24292E"/>
                </a:solidFill>
              </a:rPr>
              <a:t>(x, y):</a:t>
            </a:r>
            <a:endParaRPr>
              <a:solidFill>
                <a:srgbClr val="24292E"/>
              </a:solidFill>
            </a:endParaRPr>
          </a:p>
          <a:p>
            <a:pPr defTabSz="457200">
              <a:defRPr>
                <a:solidFill>
                  <a:srgbClr val="24292E"/>
                </a:solidFill>
                <a:latin typeface="Menlo"/>
                <a:ea typeface="Menlo"/>
                <a:cs typeface="Menlo"/>
                <a:sym typeface="Menlo"/>
              </a:defRPr>
            </a:pPr>
            <a:r>
              <a:t>    </a:t>
            </a:r>
            <a:r>
              <a:rPr>
                <a:solidFill>
                  <a:srgbClr val="032F62"/>
                </a:solidFill>
              </a:rPr>
              <a:t>“""</a:t>
            </a:r>
            <a:endParaRPr>
              <a:solidFill>
                <a:srgbClr val="032F62"/>
              </a:solidFill>
            </a:endParaRPr>
          </a:p>
          <a:p>
            <a:pPr defTabSz="457200">
              <a:defRPr>
                <a:solidFill>
                  <a:srgbClr val="24292E"/>
                </a:solidFill>
                <a:latin typeface="Menlo"/>
                <a:ea typeface="Menlo"/>
                <a:cs typeface="Menlo"/>
                <a:sym typeface="Menlo"/>
              </a:defRPr>
            </a:pPr>
            <a:r>
              <a:t>    Takes a screenshot of the bottom left hand corner where the kill feed is located</a:t>
            </a:r>
          </a:p>
          <a:p>
            <a:pPr defTabSz="457200">
              <a:defRPr>
                <a:solidFill>
                  <a:srgbClr val="032F62"/>
                </a:solidFill>
                <a:latin typeface="Menlo"/>
                <a:ea typeface="Menlo"/>
                <a:cs typeface="Menlo"/>
                <a:sym typeface="Menlo"/>
              </a:defRPr>
            </a:pPr>
            <a:r>
              <a:t>    """</a:t>
            </a:r>
          </a:p>
        </p:txBody>
      </p:sp>
      <p:sp>
        <p:nvSpPr>
          <p:cNvPr id="301" name="2)…"/>
          <p:cNvSpPr txBox="1"/>
          <p:nvPr/>
        </p:nvSpPr>
        <p:spPr>
          <a:xfrm>
            <a:off x="6219297" y="3282827"/>
            <a:ext cx="4794810" cy="2491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a:solidFill>
                  <a:srgbClr val="6F42C1"/>
                </a:solidFill>
                <a:latin typeface="Menlo"/>
                <a:ea typeface="Menlo"/>
                <a:cs typeface="Menlo"/>
                <a:sym typeface="Menlo"/>
              </a:defRPr>
            </a:pPr>
            <a:r>
              <a:t>2)</a:t>
            </a:r>
          </a:p>
          <a:p>
            <a:pPr defTabSz="457200">
              <a:defRPr>
                <a:solidFill>
                  <a:srgbClr val="D73A49"/>
                </a:solidFill>
                <a:latin typeface="Menlo"/>
                <a:ea typeface="Menlo"/>
                <a:cs typeface="Menlo"/>
                <a:sym typeface="Menlo"/>
              </a:defRPr>
            </a:pPr>
            <a:r>
              <a:t>def</a:t>
            </a:r>
            <a:r>
              <a:rPr>
                <a:solidFill>
                  <a:srgbClr val="24292E"/>
                </a:solidFill>
              </a:rPr>
              <a:t> </a:t>
            </a:r>
            <a:r>
              <a:rPr>
                <a:solidFill>
                  <a:srgbClr val="6F42C1"/>
                </a:solidFill>
              </a:rPr>
              <a:t>process_text</a:t>
            </a:r>
            <a:r>
              <a:rPr>
                <a:solidFill>
                  <a:srgbClr val="24292E"/>
                </a:solidFill>
              </a:rPr>
              <a:t>(line, fortnite_database, checked </a:t>
            </a:r>
            <a:r>
              <a:t>=</a:t>
            </a:r>
            <a:r>
              <a:rPr>
                <a:solidFill>
                  <a:srgbClr val="24292E"/>
                </a:solidFill>
              </a:rPr>
              <a:t> </a:t>
            </a:r>
            <a:r>
              <a:rPr>
                <a:solidFill>
                  <a:srgbClr val="005CC5"/>
                </a:solidFill>
              </a:rPr>
              <a:t>False</a:t>
            </a:r>
            <a:r>
              <a:rPr>
                <a:solidFill>
                  <a:srgbClr val="24292E"/>
                </a:solidFill>
              </a:rPr>
              <a:t>):</a:t>
            </a:r>
            <a:endParaRPr>
              <a:solidFill>
                <a:srgbClr val="24292E"/>
              </a:solidFill>
            </a:endParaRPr>
          </a:p>
          <a:p>
            <a:pPr defTabSz="457200">
              <a:defRPr>
                <a:solidFill>
                  <a:srgbClr val="24292E"/>
                </a:solidFill>
                <a:latin typeface="Menlo"/>
                <a:ea typeface="Menlo"/>
                <a:cs typeface="Menlo"/>
                <a:sym typeface="Menlo"/>
              </a:defRPr>
            </a:pPr>
            <a:r>
              <a:t>    </a:t>
            </a:r>
            <a:r>
              <a:rPr>
                <a:solidFill>
                  <a:srgbClr val="032F62"/>
                </a:solidFill>
              </a:rPr>
              <a:t>"""</a:t>
            </a:r>
          </a:p>
          <a:p>
            <a:pPr defTabSz="457200">
              <a:defRPr>
                <a:solidFill>
                  <a:srgbClr val="032F62"/>
                </a:solidFill>
                <a:latin typeface="Menlo"/>
                <a:ea typeface="Menlo"/>
                <a:cs typeface="Menlo"/>
                <a:sym typeface="Menlo"/>
              </a:defRPr>
            </a:pPr>
            <a:r>
              <a:t>    Process the text that is received from the google vision api</a:t>
            </a:r>
          </a:p>
          <a:p>
            <a:pPr defTabSz="457200">
              <a:defRPr>
                <a:solidFill>
                  <a:srgbClr val="24292E"/>
                </a:solidFill>
                <a:latin typeface="Menlo"/>
                <a:ea typeface="Menlo"/>
                <a:cs typeface="Menlo"/>
                <a:sym typeface="Menlo"/>
              </a:defRPr>
            </a:pPr>
            <a:r>
              <a:t>    </a:t>
            </a:r>
            <a:r>
              <a:rPr>
                <a:solidFill>
                  <a:srgbClr val="032F62"/>
                </a:solidFill>
              </a:rPr>
              <a:t>"""</a:t>
            </a:r>
          </a:p>
        </p:txBody>
      </p:sp>
      <p:sp>
        <p:nvSpPr>
          <p:cNvPr id="302"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12" name="그룹 4"/>
          <p:cNvGrpSpPr/>
          <p:nvPr/>
        </p:nvGrpSpPr>
        <p:grpSpPr>
          <a:xfrm>
            <a:off x="1160555" y="2193407"/>
            <a:ext cx="9776617" cy="2471185"/>
            <a:chOff x="-1" y="-1"/>
            <a:chExt cx="9776615" cy="2471184"/>
          </a:xfrm>
        </p:grpSpPr>
        <p:sp>
          <p:nvSpPr>
            <p:cNvPr id="304" name="모서리가 둥근 직사각형 2"/>
            <p:cNvSpPr/>
            <p:nvPr/>
          </p:nvSpPr>
          <p:spPr>
            <a:xfrm>
              <a:off x="1107451" y="31905"/>
              <a:ext cx="8669164" cy="2407371"/>
            </a:xfrm>
            <a:prstGeom prst="roundRect">
              <a:avLst>
                <a:gd name="adj" fmla="val 50000"/>
              </a:avLst>
            </a:prstGeom>
            <a:solidFill>
              <a:srgbClr val="43AAC2">
                <a:alpha val="10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11" name="그룹 42"/>
            <p:cNvGrpSpPr/>
            <p:nvPr/>
          </p:nvGrpSpPr>
          <p:grpSpPr>
            <a:xfrm>
              <a:off x="-2" y="-2"/>
              <a:ext cx="2471182" cy="2471185"/>
              <a:chOff x="0" y="-1"/>
              <a:chExt cx="2471181" cy="2471184"/>
            </a:xfrm>
          </p:grpSpPr>
          <p:sp>
            <p:nvSpPr>
              <p:cNvPr id="305" name="타원 43"/>
              <p:cNvSpPr/>
              <p:nvPr/>
            </p:nvSpPr>
            <p:spPr>
              <a:xfrm>
                <a:off x="-1" y="-2"/>
                <a:ext cx="2471182" cy="2471186"/>
              </a:xfrm>
              <a:prstGeom prst="ellipse">
                <a:avLst/>
              </a:prstGeom>
              <a:solidFill>
                <a:srgbClr val="43AAC2">
                  <a:alpha val="15000"/>
                </a:srgb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nvGrpSpPr>
              <p:cNvPr id="310" name="Group"/>
              <p:cNvGrpSpPr/>
              <p:nvPr/>
            </p:nvGrpSpPr>
            <p:grpSpPr>
              <a:xfrm>
                <a:off x="204963" y="200595"/>
                <a:ext cx="2048376" cy="2048379"/>
                <a:chOff x="-2" y="-2"/>
                <a:chExt cx="2048375" cy="2048378"/>
              </a:xfrm>
            </p:grpSpPr>
            <p:grpSp>
              <p:nvGrpSpPr>
                <p:cNvPr id="308" name="타원 57"/>
                <p:cNvGrpSpPr/>
                <p:nvPr/>
              </p:nvGrpSpPr>
              <p:grpSpPr>
                <a:xfrm>
                  <a:off x="-3" y="-3"/>
                  <a:ext cx="2048377" cy="2048380"/>
                  <a:chOff x="-1" y="-1"/>
                  <a:chExt cx="2048375" cy="2048378"/>
                </a:xfrm>
              </p:grpSpPr>
              <p:sp>
                <p:nvSpPr>
                  <p:cNvPr id="306" name="Circle"/>
                  <p:cNvSpPr/>
                  <p:nvPr/>
                </p:nvSpPr>
                <p:spPr>
                  <a:xfrm>
                    <a:off x="-2" y="-2"/>
                    <a:ext cx="2048377" cy="2048380"/>
                  </a:xfrm>
                  <a:prstGeom prst="ellipse">
                    <a:avLst/>
                  </a:prstGeom>
                  <a:solidFill>
                    <a:srgbClr val="3991A6">
                      <a:alpha val="57782"/>
                    </a:srgbClr>
                  </a:solidFill>
                  <a:ln w="12700" cap="flat">
                    <a:noFill/>
                    <a:miter lim="400000"/>
                  </a:ln>
                  <a:effectLst/>
                </p:spPr>
                <p:txBody>
                  <a:bodyPr wrap="square" lIns="45718" tIns="45718" rIns="45718" bIns="45718" numCol="1" anchor="ctr">
                    <a:noAutofit/>
                  </a:bodyPr>
                  <a:lstStyle/>
                  <a:p>
                    <a:pPr algn="ctr">
                      <a:defRPr sz="12000">
                        <a:solidFill>
                          <a:srgbClr val="FFFFFF"/>
                        </a:solidFill>
                        <a:latin typeface="나눔스퀘어 Light"/>
                        <a:ea typeface="나눔스퀘어 Light"/>
                        <a:cs typeface="나눔스퀘어 Light"/>
                        <a:sym typeface="나눔스퀘어 Light"/>
                      </a:defRPr>
                    </a:pPr>
                  </a:p>
                </p:txBody>
              </p:sp>
              <p:sp>
                <p:nvSpPr>
                  <p:cNvPr id="307" name="+"/>
                  <p:cNvSpPr txBox="1"/>
                  <p:nvPr/>
                </p:nvSpPr>
                <p:spPr>
                  <a:xfrm>
                    <a:off x="299976" y="64066"/>
                    <a:ext cx="1448421" cy="1920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2000">
                        <a:solidFill>
                          <a:srgbClr val="FFFFFF"/>
                        </a:solidFill>
                        <a:latin typeface="나눔스퀘어 Light"/>
                        <a:ea typeface="나눔스퀘어 Light"/>
                        <a:cs typeface="나눔스퀘어 Light"/>
                        <a:sym typeface="나눔스퀘어 Light"/>
                      </a:defRPr>
                    </a:lvl1pPr>
                  </a:lstStyle>
                  <a:p>
                    <a:pPr/>
                    <a:r>
                      <a:t>+</a:t>
                    </a:r>
                  </a:p>
                </p:txBody>
              </p:sp>
            </p:grpSp>
            <p:pic>
              <p:nvPicPr>
                <p:cNvPr id="309" name="fortnite-battle-royale-starter-pack-skin-1096435-1280x0.png" descr="fortnite-battle-royale-starter-pack-skin-1096435-1280x0.png"/>
                <p:cNvPicPr>
                  <a:picLocks noChangeAspect="1"/>
                </p:cNvPicPr>
                <p:nvPr/>
              </p:nvPicPr>
              <p:blipFill>
                <a:blip r:embed="rId2">
                  <a:extLst/>
                </a:blip>
                <a:srcRect l="12431" t="2697" r="15287" b="42814"/>
                <a:stretch>
                  <a:fillRect/>
                </a:stretch>
              </p:blipFill>
              <p:spPr>
                <a:xfrm>
                  <a:off x="445991" y="368637"/>
                  <a:ext cx="1156098" cy="13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9" y="0"/>
                      </a:moveTo>
                      <a:cubicBezTo>
                        <a:pt x="10410" y="0"/>
                        <a:pt x="8424" y="770"/>
                        <a:pt x="8208" y="1079"/>
                      </a:cubicBezTo>
                      <a:cubicBezTo>
                        <a:pt x="8134" y="1185"/>
                        <a:pt x="8175" y="1362"/>
                        <a:pt x="8297" y="1471"/>
                      </a:cubicBezTo>
                      <a:cubicBezTo>
                        <a:pt x="8662" y="1794"/>
                        <a:pt x="8556" y="2756"/>
                        <a:pt x="8119" y="3105"/>
                      </a:cubicBezTo>
                      <a:cubicBezTo>
                        <a:pt x="7746" y="3405"/>
                        <a:pt x="7718" y="3407"/>
                        <a:pt x="7593" y="3118"/>
                      </a:cubicBezTo>
                      <a:cubicBezTo>
                        <a:pt x="7481" y="2859"/>
                        <a:pt x="7398" y="2897"/>
                        <a:pt x="7067" y="3360"/>
                      </a:cubicBezTo>
                      <a:cubicBezTo>
                        <a:pt x="6851" y="3662"/>
                        <a:pt x="6595" y="3909"/>
                        <a:pt x="6496" y="3909"/>
                      </a:cubicBezTo>
                      <a:cubicBezTo>
                        <a:pt x="6396" y="3909"/>
                        <a:pt x="6310" y="4028"/>
                        <a:pt x="6310" y="4177"/>
                      </a:cubicBezTo>
                      <a:cubicBezTo>
                        <a:pt x="6310" y="4327"/>
                        <a:pt x="6180" y="4496"/>
                        <a:pt x="6021" y="4550"/>
                      </a:cubicBezTo>
                      <a:cubicBezTo>
                        <a:pt x="5725" y="4651"/>
                        <a:pt x="5784" y="4877"/>
                        <a:pt x="6384" y="6015"/>
                      </a:cubicBezTo>
                      <a:cubicBezTo>
                        <a:pt x="6506" y="6246"/>
                        <a:pt x="6596" y="6762"/>
                        <a:pt x="6585" y="7159"/>
                      </a:cubicBezTo>
                      <a:cubicBezTo>
                        <a:pt x="6567" y="7747"/>
                        <a:pt x="6445" y="7967"/>
                        <a:pt x="5910" y="8355"/>
                      </a:cubicBezTo>
                      <a:cubicBezTo>
                        <a:pt x="5548" y="8616"/>
                        <a:pt x="5301" y="8912"/>
                        <a:pt x="5368" y="9009"/>
                      </a:cubicBezTo>
                      <a:cubicBezTo>
                        <a:pt x="5436" y="9106"/>
                        <a:pt x="5228" y="9357"/>
                        <a:pt x="4901" y="9571"/>
                      </a:cubicBezTo>
                      <a:cubicBezTo>
                        <a:pt x="4575" y="9785"/>
                        <a:pt x="4308" y="10106"/>
                        <a:pt x="4308" y="10284"/>
                      </a:cubicBezTo>
                      <a:cubicBezTo>
                        <a:pt x="4308" y="10461"/>
                        <a:pt x="4128" y="10754"/>
                        <a:pt x="3908" y="10931"/>
                      </a:cubicBezTo>
                      <a:cubicBezTo>
                        <a:pt x="3602" y="11176"/>
                        <a:pt x="3559" y="11310"/>
                        <a:pt x="3730" y="11493"/>
                      </a:cubicBezTo>
                      <a:cubicBezTo>
                        <a:pt x="4040" y="11825"/>
                        <a:pt x="3605" y="12264"/>
                        <a:pt x="2966" y="12264"/>
                      </a:cubicBezTo>
                      <a:cubicBezTo>
                        <a:pt x="2551" y="12264"/>
                        <a:pt x="2495" y="12325"/>
                        <a:pt x="2610" y="12663"/>
                      </a:cubicBezTo>
                      <a:cubicBezTo>
                        <a:pt x="2685" y="12883"/>
                        <a:pt x="2831" y="13139"/>
                        <a:pt x="2929" y="13232"/>
                      </a:cubicBezTo>
                      <a:cubicBezTo>
                        <a:pt x="3125" y="13418"/>
                        <a:pt x="2171" y="14396"/>
                        <a:pt x="1794" y="14396"/>
                      </a:cubicBezTo>
                      <a:cubicBezTo>
                        <a:pt x="1397" y="14396"/>
                        <a:pt x="774" y="15163"/>
                        <a:pt x="297" y="16233"/>
                      </a:cubicBezTo>
                      <a:cubicBezTo>
                        <a:pt x="119" y="16631"/>
                        <a:pt x="47" y="16865"/>
                        <a:pt x="0" y="17102"/>
                      </a:cubicBezTo>
                      <a:cubicBezTo>
                        <a:pt x="2738" y="19855"/>
                        <a:pt x="6747" y="21600"/>
                        <a:pt x="11226" y="21600"/>
                      </a:cubicBezTo>
                      <a:cubicBezTo>
                        <a:pt x="12866" y="21600"/>
                        <a:pt x="14437" y="21357"/>
                        <a:pt x="15913" y="20927"/>
                      </a:cubicBezTo>
                      <a:cubicBezTo>
                        <a:pt x="15944" y="20024"/>
                        <a:pt x="16000" y="19342"/>
                        <a:pt x="16105" y="19122"/>
                      </a:cubicBezTo>
                      <a:lnTo>
                        <a:pt x="16358" y="18606"/>
                      </a:lnTo>
                      <a:lnTo>
                        <a:pt x="17158" y="19299"/>
                      </a:lnTo>
                      <a:cubicBezTo>
                        <a:pt x="17447" y="19549"/>
                        <a:pt x="17734" y="19866"/>
                        <a:pt x="17974" y="20168"/>
                      </a:cubicBezTo>
                      <a:cubicBezTo>
                        <a:pt x="19308" y="19571"/>
                        <a:pt x="20534" y="18807"/>
                        <a:pt x="21600" y="17900"/>
                      </a:cubicBezTo>
                      <a:cubicBezTo>
                        <a:pt x="21422" y="17791"/>
                        <a:pt x="20977" y="17612"/>
                        <a:pt x="20347" y="17429"/>
                      </a:cubicBezTo>
                      <a:cubicBezTo>
                        <a:pt x="18817" y="16985"/>
                        <a:pt x="18248" y="16499"/>
                        <a:pt x="18011" y="15435"/>
                      </a:cubicBezTo>
                      <a:cubicBezTo>
                        <a:pt x="17914" y="15000"/>
                        <a:pt x="17406" y="14437"/>
                        <a:pt x="16105" y="13317"/>
                      </a:cubicBezTo>
                      <a:cubicBezTo>
                        <a:pt x="15131" y="12477"/>
                        <a:pt x="14333" y="11660"/>
                        <a:pt x="14333" y="11506"/>
                      </a:cubicBezTo>
                      <a:cubicBezTo>
                        <a:pt x="14333" y="11352"/>
                        <a:pt x="13924" y="10905"/>
                        <a:pt x="13421" y="10512"/>
                      </a:cubicBezTo>
                      <a:lnTo>
                        <a:pt x="12509" y="9800"/>
                      </a:lnTo>
                      <a:lnTo>
                        <a:pt x="13169" y="9120"/>
                      </a:lnTo>
                      <a:cubicBezTo>
                        <a:pt x="14487" y="7772"/>
                        <a:pt x="14989" y="6815"/>
                        <a:pt x="14756" y="6093"/>
                      </a:cubicBezTo>
                      <a:cubicBezTo>
                        <a:pt x="14638" y="5730"/>
                        <a:pt x="14667" y="5476"/>
                        <a:pt x="14860" y="5243"/>
                      </a:cubicBezTo>
                      <a:cubicBezTo>
                        <a:pt x="15177" y="4859"/>
                        <a:pt x="15229" y="4547"/>
                        <a:pt x="14949" y="4700"/>
                      </a:cubicBezTo>
                      <a:cubicBezTo>
                        <a:pt x="14451" y="4973"/>
                        <a:pt x="14142" y="3472"/>
                        <a:pt x="14571" y="2863"/>
                      </a:cubicBezTo>
                      <a:cubicBezTo>
                        <a:pt x="14811" y="2522"/>
                        <a:pt x="14820" y="2540"/>
                        <a:pt x="13599" y="869"/>
                      </a:cubicBezTo>
                      <a:cubicBezTo>
                        <a:pt x="13257" y="401"/>
                        <a:pt x="12045" y="0"/>
                        <a:pt x="10989" y="0"/>
                      </a:cubicBezTo>
                      <a:close/>
                    </a:path>
                  </a:pathLst>
                </a:custGeom>
                <a:ln w="12700" cap="flat">
                  <a:noFill/>
                  <a:miter lim="400000"/>
                </a:ln>
                <a:effectLst/>
              </p:spPr>
            </p:pic>
          </p:grpSp>
        </p:grpSp>
      </p:grpSp>
      <p:sp>
        <p:nvSpPr>
          <p:cNvPr id="313" name="TextBox 32"/>
          <p:cNvSpPr txBox="1"/>
          <p:nvPr/>
        </p:nvSpPr>
        <p:spPr>
          <a:xfrm>
            <a:off x="4411576" y="2828831"/>
            <a:ext cx="4872126"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43AAC2"/>
                </a:solidFill>
                <a:latin typeface="나눔스퀘어 ExtraBold"/>
                <a:ea typeface="나눔스퀘어 ExtraBold"/>
                <a:cs typeface="나눔스퀘어 ExtraBold"/>
                <a:sym typeface="나눔스퀘어 ExtraBold"/>
              </a:defRPr>
            </a:pPr>
            <a:r>
              <a:t>audit_way.py </a:t>
            </a:r>
          </a:p>
          <a:p>
            <a:pPr marL="401052" indent="-401052">
              <a:buSzPct val="100000"/>
              <a:buAutoNum type="arabicParenR" startAt="1"/>
              <a:defRPr sz="2400">
                <a:latin typeface="나눔스퀘어 Light"/>
                <a:ea typeface="나눔스퀘어 Light"/>
                <a:cs typeface="나눔스퀘어 Light"/>
                <a:sym typeface="나눔스퀘어 Light"/>
              </a:defRPr>
            </a:pPr>
            <a:r>
              <a:t>checks for string input error</a:t>
            </a:r>
          </a:p>
        </p:txBody>
      </p:sp>
      <p:sp>
        <p:nvSpPr>
          <p:cNvPr id="314" name="TextBox 39"/>
          <p:cNvSpPr txBox="1"/>
          <p:nvPr/>
        </p:nvSpPr>
        <p:spPr>
          <a:xfrm>
            <a:off x="7799257" y="667807"/>
            <a:ext cx="3160845"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a:solidFill>
                  <a:srgbClr val="43AAC2"/>
                </a:solidFill>
                <a:latin typeface="나눔스퀘어 ExtraBold"/>
                <a:ea typeface="나눔스퀘어 ExtraBold"/>
                <a:cs typeface="나눔스퀘어 ExtraBold"/>
                <a:sym typeface="나눔스퀘어 ExtraBold"/>
              </a:defRPr>
            </a:lvl1pPr>
          </a:lstStyle>
          <a:p>
            <a:pPr/>
            <a:r>
              <a:t>FORTNITE TRACKER</a:t>
            </a:r>
          </a:p>
        </p:txBody>
      </p:sp>
      <p:sp>
        <p:nvSpPr>
          <p:cNvPr id="315" name="직선 연결선 33"/>
          <p:cNvSpPr/>
          <p:nvPr/>
        </p:nvSpPr>
        <p:spPr>
          <a:xfrm flipH="1">
            <a:off x="849334" y="585586"/>
            <a:ext cx="360003" cy="3"/>
          </a:xfrm>
          <a:prstGeom prst="line">
            <a:avLst/>
          </a:prstGeom>
          <a:ln w="76200">
            <a:solidFill>
              <a:srgbClr val="43AAC2"/>
            </a:solidFill>
            <a:miter/>
          </a:ln>
        </p:spPr>
        <p:txBody>
          <a:bodyPr lIns="45718" tIns="45718" rIns="45718" bIns="45718"/>
          <a:lstStyle/>
          <a:p>
            <a:pPr/>
          </a:p>
        </p:txBody>
      </p:sp>
      <p:sp>
        <p:nvSpPr>
          <p:cNvPr id="316" name="모서리가 둥근 직사각형 40"/>
          <p:cNvSpPr/>
          <p:nvPr/>
        </p:nvSpPr>
        <p:spPr>
          <a:xfrm>
            <a:off x="1589807" y="4048843"/>
            <a:ext cx="575375" cy="555031"/>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17" name="모서리가 둥근 직사각형 41"/>
          <p:cNvSpPr/>
          <p:nvPr/>
        </p:nvSpPr>
        <p:spPr>
          <a:xfrm>
            <a:off x="4409209" y="1776565"/>
            <a:ext cx="429494" cy="414307"/>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
        <p:nvSpPr>
          <p:cNvPr id="318" name="모서리가 둥근 직사각형 44"/>
          <p:cNvSpPr/>
          <p:nvPr/>
        </p:nvSpPr>
        <p:spPr>
          <a:xfrm>
            <a:off x="7052267" y="5515664"/>
            <a:ext cx="948736" cy="915193"/>
          </a:xfrm>
          <a:prstGeom prst="roundRect">
            <a:avLst>
              <a:gd name="adj" fmla="val 50000"/>
            </a:avLst>
          </a:prstGeom>
          <a:solidFill>
            <a:srgbClr val="43AAC2">
              <a:alpha val="10000"/>
            </a:srgbClr>
          </a:solidFill>
          <a:ln w="12700">
            <a:miter lim="400000"/>
          </a:ln>
        </p:spPr>
        <p:txBody>
          <a:bodyPr lIns="45718" tIns="45718" rIns="45718" bIns="45718" anchor="ctr"/>
          <a:lstStyle/>
          <a:p>
            <a:pPr algn="ctr">
              <a:defRPr>
                <a:solidFill>
                  <a:srgbClr val="FFFFFF"/>
                </a:solidFill>
              </a:defRPr>
            </a:pPr>
          </a:p>
        </p:txBody>
      </p:sp>
      <p:sp>
        <p:nvSpPr>
          <p:cNvPr id="319" name="모서리가 둥근 직사각형 47"/>
          <p:cNvSpPr/>
          <p:nvPr/>
        </p:nvSpPr>
        <p:spPr>
          <a:xfrm>
            <a:off x="10746096" y="2438400"/>
            <a:ext cx="428005" cy="412872"/>
          </a:xfrm>
          <a:prstGeom prst="roundRect">
            <a:avLst>
              <a:gd name="adj" fmla="val 50000"/>
            </a:avLst>
          </a:prstGeom>
          <a:solidFill>
            <a:srgbClr val="43AAC2">
              <a:alpha val="15000"/>
            </a:srgbClr>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2F2F2"/>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