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qK2eDPZSKcpjat472vOcU5GG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2004216" y="358971"/>
            <a:ext cx="7628055" cy="1208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HUMOR ANALYSIS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60332" y="2088868"/>
            <a:ext cx="8071939" cy="3947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Project Members: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Chaithra Bangalore Venkatesh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Jonathan Ishii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Rob Hackemack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– 583-01 (14062)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Guided By: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Prof. Dr. Anand Panangadan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507067" y="89284"/>
            <a:ext cx="7766936" cy="878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0" name="Google Shape;150;p2"/>
          <p:cNvSpPr txBox="1"/>
          <p:nvPr>
            <p:ph idx="1" type="subTitle"/>
          </p:nvPr>
        </p:nvSpPr>
        <p:spPr>
          <a:xfrm>
            <a:off x="1507067" y="1384917"/>
            <a:ext cx="7876630" cy="5086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Humor is a psychological response characterized by the positive emotion of amusement, the appraisal that something is funny, and the tendency to laugh. 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Due to its vast applications and increasing popularity on social media platforms, enabling computers to process humour has become very crucial.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970" y="3666108"/>
            <a:ext cx="4519096" cy="220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ctrTitle"/>
          </p:nvPr>
        </p:nvSpPr>
        <p:spPr>
          <a:xfrm>
            <a:off x="4863951" y="1572125"/>
            <a:ext cx="4410051" cy="1037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4863283" y="2809941"/>
            <a:ext cx="4795622" cy="2339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Analysis of humour by employing prolog techniques for humour detection.</a:t>
            </a:r>
            <a:endParaRPr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3" l="0" r="4" t="11379"/>
          <a:stretch/>
        </p:blipFill>
        <p:spPr>
          <a:xfrm>
            <a:off x="794084" y="1572125"/>
            <a:ext cx="3841230" cy="402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ctrTitle"/>
          </p:nvPr>
        </p:nvSpPr>
        <p:spPr>
          <a:xfrm>
            <a:off x="1231859" y="336037"/>
            <a:ext cx="7766936" cy="844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Knock Knock Jokes</a:t>
            </a:r>
            <a:endParaRPr/>
          </a:p>
        </p:txBody>
      </p:sp>
      <p:sp>
        <p:nvSpPr>
          <p:cNvPr id="164" name="Google Shape;164;p4"/>
          <p:cNvSpPr txBox="1"/>
          <p:nvPr>
            <p:ph idx="1" type="subTitle"/>
          </p:nvPr>
        </p:nvSpPr>
        <p:spPr>
          <a:xfrm>
            <a:off x="1231859" y="1538453"/>
            <a:ext cx="7766936" cy="41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Question-and-answer joke, typically ending with a pun.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Children’s jokes.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Scenario is of a person knocking on the front door to a house.</a:t>
            </a:r>
            <a:endParaRPr/>
          </a:p>
          <a:p>
            <a:pPr indent="-19431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Example: </a:t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05237"/>
            <a:ext cx="1997613" cy="236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449" y="3819151"/>
            <a:ext cx="3952875" cy="23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ctrTitle"/>
          </p:nvPr>
        </p:nvSpPr>
        <p:spPr>
          <a:xfrm>
            <a:off x="1507067" y="185116"/>
            <a:ext cx="7766936" cy="729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6738151" y="1056443"/>
            <a:ext cx="1491449" cy="729284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Input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6738151" y="2554139"/>
            <a:ext cx="1491449" cy="72928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6835806" y="4234649"/>
            <a:ext cx="1491449" cy="72928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Sub-Process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1979720" y="4234649"/>
            <a:ext cx="1704513" cy="72928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Swipl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6" name="Google Shape;176;p5"/>
          <p:cNvCxnSpPr>
            <a:stCxn id="172" idx="1"/>
            <a:endCxn id="173" idx="0"/>
          </p:cNvCxnSpPr>
          <p:nvPr/>
        </p:nvCxnSpPr>
        <p:spPr>
          <a:xfrm>
            <a:off x="7483875" y="1785727"/>
            <a:ext cx="0" cy="7683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5"/>
          <p:cNvCxnSpPr/>
          <p:nvPr/>
        </p:nvCxnSpPr>
        <p:spPr>
          <a:xfrm>
            <a:off x="7199790" y="3283423"/>
            <a:ext cx="0" cy="951226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5"/>
          <p:cNvCxnSpPr/>
          <p:nvPr/>
        </p:nvCxnSpPr>
        <p:spPr>
          <a:xfrm rot="10800000">
            <a:off x="7865616" y="3283423"/>
            <a:ext cx="0" cy="951226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5"/>
          <p:cNvCxnSpPr/>
          <p:nvPr/>
        </p:nvCxnSpPr>
        <p:spPr>
          <a:xfrm rot="10800000">
            <a:off x="3684233" y="4412860"/>
            <a:ext cx="3151573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5"/>
          <p:cNvCxnSpPr/>
          <p:nvPr/>
        </p:nvCxnSpPr>
        <p:spPr>
          <a:xfrm>
            <a:off x="3684233" y="4785064"/>
            <a:ext cx="3151573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5"/>
          <p:cNvSpPr txBox="1"/>
          <p:nvPr/>
        </p:nvSpPr>
        <p:spPr>
          <a:xfrm>
            <a:off x="4820575" y="4091132"/>
            <a:ext cx="8788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Query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4680321" y="4849491"/>
            <a:ext cx="1125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T/F Output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7865616" y="3578341"/>
            <a:ext cx="1125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T/F Output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7483875" y="1989420"/>
            <a:ext cx="11079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Jokes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6645830" y="3516042"/>
            <a:ext cx="7581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Jokes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ctrTitle"/>
          </p:nvPr>
        </p:nvSpPr>
        <p:spPr>
          <a:xfrm>
            <a:off x="1507067" y="33769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Demo</a:t>
            </a:r>
            <a:br>
              <a:rPr lang="en-US"/>
            </a:b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7" y="1228725"/>
            <a:ext cx="522922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ctrTitle"/>
          </p:nvPr>
        </p:nvSpPr>
        <p:spPr>
          <a:xfrm>
            <a:off x="1169714" y="332255"/>
            <a:ext cx="7766936" cy="889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7" name="Google Shape;197;p7"/>
          <p:cNvSpPr txBox="1"/>
          <p:nvPr>
            <p:ph idx="1" type="subTitle"/>
          </p:nvPr>
        </p:nvSpPr>
        <p:spPr>
          <a:xfrm>
            <a:off x="1249614" y="1485187"/>
            <a:ext cx="7766936" cy="459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How to have the GUI interact with Prolog.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This was difficult because there are no  libraries to interact with Prolog in python without creating a new environment.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Solution: Used subprocess to communicate between python and swipl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List processing of the Knock-knock jokes.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How to process lists of data in Prolog, such that a function can have a list as an argument.</a:t>
            </a:r>
            <a:endParaRPr/>
          </a:p>
          <a:p>
            <a:pPr indent="-309880" lvl="1" marL="914400" rtl="0" algn="l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Solution: </a:t>
            </a:r>
            <a:r>
              <a:rPr lang="en-US"/>
              <a:t> </a:t>
            </a:r>
            <a:r>
              <a:rPr lang="en-US"/>
              <a:t>Compartmentalized lists into smaller subcomponents to increase the ease of analysis.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Processing of knock-knock jokes for homonyms.</a:t>
            </a:r>
            <a:endParaRPr/>
          </a:p>
          <a:p>
            <a: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How can you decide whether a knock knock joke is funny or not?</a:t>
            </a:r>
            <a:endParaRPr/>
          </a:p>
          <a:p>
            <a: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No straightforward way of determining such a thing.</a:t>
            </a:r>
            <a:endParaRPr/>
          </a:p>
          <a:p>
            <a: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Solution: Generalized homonyms into a list and compared if atleast one elements existed in the other list.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ctrTitle"/>
          </p:nvPr>
        </p:nvSpPr>
        <p:spPr>
          <a:xfrm>
            <a:off x="1507067" y="220627"/>
            <a:ext cx="8160716" cy="871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Future Recommendations</a:t>
            </a:r>
            <a:endParaRPr/>
          </a:p>
        </p:txBody>
      </p:sp>
      <p:sp>
        <p:nvSpPr>
          <p:cNvPr id="203" name="Google Shape;203;p8"/>
          <p:cNvSpPr txBox="1"/>
          <p:nvPr>
            <p:ph idx="1" type="subTitle"/>
          </p:nvPr>
        </p:nvSpPr>
        <p:spPr>
          <a:xfrm>
            <a:off x="1507067" y="1440798"/>
            <a:ext cx="8320514" cy="3699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Retrieving and suggesting other knock-knock jokes if the output returns true.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Analyzing other varieties of jokes like sarcasm, pun, irony and exaggeration.</a:t>
            </a:r>
            <a:endParaRPr/>
          </a:p>
          <a:p>
            <a:pPr indent="-19431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  <a:p>
            <a:pPr indent="-19431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9" name="Google Shape;209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12" name="Google Shape;212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13" name="Google Shape;213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15" name="Google Shape;215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16" name="Google Shape;216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17" name="Google Shape;217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416" y="1066377"/>
            <a:ext cx="4259705" cy="439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2019-12-10T23:18:32Z</dcterms:created>
  <dc:creator>Chaithra Bangalore Venaktesh</dc:creator>
</cp:coreProperties>
</file>