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5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1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D2E2C-8E77-4909-8BD7-250AE40998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5F96C1-323D-406F-91A4-966919F3E5E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Create Account</a:t>
          </a:r>
        </a:p>
      </dgm:t>
    </dgm:pt>
    <dgm:pt modelId="{89BC0ABD-EE4D-46F3-A156-089C4D8E3411}" type="parTrans" cxnId="{909688E4-C588-4D09-8090-45C8E220065D}">
      <dgm:prSet/>
      <dgm:spPr/>
      <dgm:t>
        <a:bodyPr/>
        <a:lstStyle/>
        <a:p>
          <a:endParaRPr lang="en-US" sz="2400"/>
        </a:p>
      </dgm:t>
    </dgm:pt>
    <dgm:pt modelId="{8B3B6223-C077-42B5-865F-A965E0E19859}" type="sibTrans" cxnId="{909688E4-C588-4D09-8090-45C8E220065D}">
      <dgm:prSet/>
      <dgm:spPr/>
      <dgm:t>
        <a:bodyPr/>
        <a:lstStyle/>
        <a:p>
          <a:endParaRPr lang="en-US" sz="2400"/>
        </a:p>
      </dgm:t>
    </dgm:pt>
    <dgm:pt modelId="{522D9780-6833-4AA3-B8EB-1945BB2D65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Forgot Password</a:t>
          </a:r>
        </a:p>
      </dgm:t>
    </dgm:pt>
    <dgm:pt modelId="{BBD5840D-C85D-464C-A147-E86B67C2DCF5}" type="parTrans" cxnId="{353C1E5F-2984-4EFA-ACDB-1B316CF6DEB4}">
      <dgm:prSet/>
      <dgm:spPr/>
      <dgm:t>
        <a:bodyPr/>
        <a:lstStyle/>
        <a:p>
          <a:endParaRPr lang="en-US" sz="2400"/>
        </a:p>
      </dgm:t>
    </dgm:pt>
    <dgm:pt modelId="{B336798A-7D70-4120-833A-2CB20A603E33}" type="sibTrans" cxnId="{353C1E5F-2984-4EFA-ACDB-1B316CF6DEB4}">
      <dgm:prSet/>
      <dgm:spPr/>
      <dgm:t>
        <a:bodyPr/>
        <a:lstStyle/>
        <a:p>
          <a:endParaRPr lang="en-US" sz="2400"/>
        </a:p>
      </dgm:t>
    </dgm:pt>
    <dgm:pt modelId="{318D32CC-9B6F-4E8C-BDCE-0A0000B7313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Login System</a:t>
          </a:r>
        </a:p>
      </dgm:t>
    </dgm:pt>
    <dgm:pt modelId="{24BCB5AA-6B1B-4D1E-8097-88ACD09B7499}" type="parTrans" cxnId="{F6AFE2D4-5FB7-47D0-AAFC-D7C2E3EC01B8}">
      <dgm:prSet/>
      <dgm:spPr/>
      <dgm:t>
        <a:bodyPr/>
        <a:lstStyle/>
        <a:p>
          <a:endParaRPr lang="en-US" sz="2400"/>
        </a:p>
      </dgm:t>
    </dgm:pt>
    <dgm:pt modelId="{803E3833-1ACE-471D-B13B-021C363FE3C9}" type="sibTrans" cxnId="{F6AFE2D4-5FB7-47D0-AAFC-D7C2E3EC01B8}">
      <dgm:prSet/>
      <dgm:spPr/>
      <dgm:t>
        <a:bodyPr/>
        <a:lstStyle/>
        <a:p>
          <a:endParaRPr lang="en-US" sz="2400"/>
        </a:p>
      </dgm:t>
    </dgm:pt>
    <dgm:pt modelId="{9FD148A3-C522-40D8-98E9-571E9D2CE85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Authorize Account</a:t>
          </a:r>
        </a:p>
      </dgm:t>
    </dgm:pt>
    <dgm:pt modelId="{F6D781BC-F729-4032-9909-E462EAF64937}" type="parTrans" cxnId="{AD9C945A-0771-438C-A04E-2243E2A0A31C}">
      <dgm:prSet/>
      <dgm:spPr/>
      <dgm:t>
        <a:bodyPr/>
        <a:lstStyle/>
        <a:p>
          <a:endParaRPr lang="en-US" sz="2400"/>
        </a:p>
      </dgm:t>
    </dgm:pt>
    <dgm:pt modelId="{E9AE4C63-FBBE-4FB7-8126-B249857DDD57}" type="sibTrans" cxnId="{AD9C945A-0771-438C-A04E-2243E2A0A31C}">
      <dgm:prSet/>
      <dgm:spPr/>
      <dgm:t>
        <a:bodyPr/>
        <a:lstStyle/>
        <a:p>
          <a:endParaRPr lang="en-US" sz="2400"/>
        </a:p>
      </dgm:t>
    </dgm:pt>
    <dgm:pt modelId="{AF8470D2-E45C-4258-8AD1-AFBE7A30D12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Creating &amp; Sending a notification</a:t>
          </a:r>
        </a:p>
      </dgm:t>
    </dgm:pt>
    <dgm:pt modelId="{039ABC7E-7FE5-4183-ACEB-D66F0F42034F}" type="parTrans" cxnId="{5ECA57CF-DB61-45E3-ABA1-29C267247605}">
      <dgm:prSet/>
      <dgm:spPr/>
      <dgm:t>
        <a:bodyPr/>
        <a:lstStyle/>
        <a:p>
          <a:endParaRPr lang="en-US" sz="2400"/>
        </a:p>
      </dgm:t>
    </dgm:pt>
    <dgm:pt modelId="{3FD280D8-E19D-4806-A3A8-1B2502FE18A8}" type="sibTrans" cxnId="{5ECA57CF-DB61-45E3-ABA1-29C267247605}">
      <dgm:prSet/>
      <dgm:spPr/>
      <dgm:t>
        <a:bodyPr/>
        <a:lstStyle/>
        <a:p>
          <a:endParaRPr lang="en-US" sz="2400"/>
        </a:p>
      </dgm:t>
    </dgm:pt>
    <dgm:pt modelId="{3F509AAE-8D18-4E1F-81B3-2D9C86DEAE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Viewing notification</a:t>
          </a:r>
        </a:p>
      </dgm:t>
    </dgm:pt>
    <dgm:pt modelId="{63A7CCA1-A69C-4C02-81B2-2DD674069834}" type="parTrans" cxnId="{E5162B3F-0103-454B-AB85-71AAB0F8BE16}">
      <dgm:prSet/>
      <dgm:spPr/>
      <dgm:t>
        <a:bodyPr/>
        <a:lstStyle/>
        <a:p>
          <a:endParaRPr lang="en-US" sz="2400"/>
        </a:p>
      </dgm:t>
    </dgm:pt>
    <dgm:pt modelId="{98525366-9E30-4C6D-A6EF-6527D3D60EB5}" type="sibTrans" cxnId="{E5162B3F-0103-454B-AB85-71AAB0F8BE16}">
      <dgm:prSet/>
      <dgm:spPr/>
      <dgm:t>
        <a:bodyPr/>
        <a:lstStyle/>
        <a:p>
          <a:endParaRPr lang="en-US" sz="2400"/>
        </a:p>
      </dgm:t>
    </dgm:pt>
    <dgm:pt modelId="{61E989CD-F9F6-4B4A-9E99-A0E6E2619DA2}" type="pres">
      <dgm:prSet presAssocID="{427D2E2C-8E77-4909-8BD7-250AE40998C8}" presName="root" presStyleCnt="0">
        <dgm:presLayoutVars>
          <dgm:dir/>
          <dgm:resizeHandles val="exact"/>
        </dgm:presLayoutVars>
      </dgm:prSet>
      <dgm:spPr/>
    </dgm:pt>
    <dgm:pt modelId="{FBF44000-8DAF-4FC1-A926-3A101582FD81}" type="pres">
      <dgm:prSet presAssocID="{155F96C1-323D-406F-91A4-966919F3E5EE}" presName="compNode" presStyleCnt="0"/>
      <dgm:spPr/>
    </dgm:pt>
    <dgm:pt modelId="{FE1075A9-770F-48C4-9A26-70818165934A}" type="pres">
      <dgm:prSet presAssocID="{155F96C1-323D-406F-91A4-966919F3E5EE}" presName="iconBgRect" presStyleLbl="bgShp" presStyleIdx="0" presStyleCnt="6"/>
      <dgm:spPr/>
    </dgm:pt>
    <dgm:pt modelId="{3265184E-A6FC-46F3-ABE0-1292D3C75B0F}" type="pres">
      <dgm:prSet presAssocID="{155F96C1-323D-406F-91A4-966919F3E5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D40A03-2A44-478E-A109-AA0282E28CB5}" type="pres">
      <dgm:prSet presAssocID="{155F96C1-323D-406F-91A4-966919F3E5EE}" presName="spaceRect" presStyleCnt="0"/>
      <dgm:spPr/>
    </dgm:pt>
    <dgm:pt modelId="{6133B113-75E4-415E-A00F-8F32FD05C6B9}" type="pres">
      <dgm:prSet presAssocID="{155F96C1-323D-406F-91A4-966919F3E5EE}" presName="textRect" presStyleLbl="revTx" presStyleIdx="0" presStyleCnt="6">
        <dgm:presLayoutVars>
          <dgm:chMax val="1"/>
          <dgm:chPref val="1"/>
        </dgm:presLayoutVars>
      </dgm:prSet>
      <dgm:spPr/>
    </dgm:pt>
    <dgm:pt modelId="{7E387214-1427-44BE-9036-2C0236008A8E}" type="pres">
      <dgm:prSet presAssocID="{8B3B6223-C077-42B5-865F-A965E0E19859}" presName="sibTrans" presStyleCnt="0"/>
      <dgm:spPr/>
    </dgm:pt>
    <dgm:pt modelId="{AB1A114B-F001-4757-BF73-C34583732961}" type="pres">
      <dgm:prSet presAssocID="{522D9780-6833-4AA3-B8EB-1945BB2D65A1}" presName="compNode" presStyleCnt="0"/>
      <dgm:spPr/>
    </dgm:pt>
    <dgm:pt modelId="{2C0B6DFC-3202-4DD0-8887-723451711B5B}" type="pres">
      <dgm:prSet presAssocID="{522D9780-6833-4AA3-B8EB-1945BB2D65A1}" presName="iconBgRect" presStyleLbl="bgShp" presStyleIdx="1" presStyleCnt="6"/>
      <dgm:spPr/>
    </dgm:pt>
    <dgm:pt modelId="{B816F40B-4601-4977-A87B-BAA60AE52115}" type="pres">
      <dgm:prSet presAssocID="{522D9780-6833-4AA3-B8EB-1945BB2D65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55F4F3A-1DCF-485F-8423-3A0DF727F15C}" type="pres">
      <dgm:prSet presAssocID="{522D9780-6833-4AA3-B8EB-1945BB2D65A1}" presName="spaceRect" presStyleCnt="0"/>
      <dgm:spPr/>
    </dgm:pt>
    <dgm:pt modelId="{192C83FB-6E33-4E64-9372-54062343D3DC}" type="pres">
      <dgm:prSet presAssocID="{522D9780-6833-4AA3-B8EB-1945BB2D65A1}" presName="textRect" presStyleLbl="revTx" presStyleIdx="1" presStyleCnt="6">
        <dgm:presLayoutVars>
          <dgm:chMax val="1"/>
          <dgm:chPref val="1"/>
        </dgm:presLayoutVars>
      </dgm:prSet>
      <dgm:spPr/>
    </dgm:pt>
    <dgm:pt modelId="{EE1B1F58-442C-4571-92A3-F2ABB03780BD}" type="pres">
      <dgm:prSet presAssocID="{B336798A-7D70-4120-833A-2CB20A603E33}" presName="sibTrans" presStyleCnt="0"/>
      <dgm:spPr/>
    </dgm:pt>
    <dgm:pt modelId="{B0D2AF64-60FE-4581-80DE-3ACE5FB7E3E5}" type="pres">
      <dgm:prSet presAssocID="{318D32CC-9B6F-4E8C-BDCE-0A0000B73135}" presName="compNode" presStyleCnt="0"/>
      <dgm:spPr/>
    </dgm:pt>
    <dgm:pt modelId="{0D95ED7E-51C5-4C68-90EE-F18FEAD0DD31}" type="pres">
      <dgm:prSet presAssocID="{318D32CC-9B6F-4E8C-BDCE-0A0000B73135}" presName="iconBgRect" presStyleLbl="bgShp" presStyleIdx="2" presStyleCnt="6"/>
      <dgm:spPr/>
    </dgm:pt>
    <dgm:pt modelId="{A533FC58-E7DD-4DFE-84BD-74F4469B35F5}" type="pres">
      <dgm:prSet presAssocID="{318D32CC-9B6F-4E8C-BDCE-0A0000B731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F0CC164-384D-49E8-B8A3-AB7520319386}" type="pres">
      <dgm:prSet presAssocID="{318D32CC-9B6F-4E8C-BDCE-0A0000B73135}" presName="spaceRect" presStyleCnt="0"/>
      <dgm:spPr/>
    </dgm:pt>
    <dgm:pt modelId="{C67EEF64-A336-49AC-A799-A89F8ED24DD8}" type="pres">
      <dgm:prSet presAssocID="{318D32CC-9B6F-4E8C-BDCE-0A0000B73135}" presName="textRect" presStyleLbl="revTx" presStyleIdx="2" presStyleCnt="6">
        <dgm:presLayoutVars>
          <dgm:chMax val="1"/>
          <dgm:chPref val="1"/>
        </dgm:presLayoutVars>
      </dgm:prSet>
      <dgm:spPr/>
    </dgm:pt>
    <dgm:pt modelId="{CDACA9B7-6502-4684-913B-FE1A5EEA1D9A}" type="pres">
      <dgm:prSet presAssocID="{803E3833-1ACE-471D-B13B-021C363FE3C9}" presName="sibTrans" presStyleCnt="0"/>
      <dgm:spPr/>
    </dgm:pt>
    <dgm:pt modelId="{71568BA4-E6C9-41F5-91D9-720388C56B61}" type="pres">
      <dgm:prSet presAssocID="{9FD148A3-C522-40D8-98E9-571E9D2CE851}" presName="compNode" presStyleCnt="0"/>
      <dgm:spPr/>
    </dgm:pt>
    <dgm:pt modelId="{41039CDF-E935-4462-9ED8-95CDD2284BFE}" type="pres">
      <dgm:prSet presAssocID="{9FD148A3-C522-40D8-98E9-571E9D2CE851}" presName="iconBgRect" presStyleLbl="bgShp" presStyleIdx="3" presStyleCnt="6"/>
      <dgm:spPr/>
    </dgm:pt>
    <dgm:pt modelId="{F7FE5E92-B10C-44E6-93BE-B4B6DB4600B2}" type="pres">
      <dgm:prSet presAssocID="{9FD148A3-C522-40D8-98E9-571E9D2CE8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DD519057-F804-43ED-AB27-A9308483B0CC}" type="pres">
      <dgm:prSet presAssocID="{9FD148A3-C522-40D8-98E9-571E9D2CE851}" presName="spaceRect" presStyleCnt="0"/>
      <dgm:spPr/>
    </dgm:pt>
    <dgm:pt modelId="{6D061A5D-5F69-479F-B4DF-0F6750A90DC4}" type="pres">
      <dgm:prSet presAssocID="{9FD148A3-C522-40D8-98E9-571E9D2CE851}" presName="textRect" presStyleLbl="revTx" presStyleIdx="3" presStyleCnt="6">
        <dgm:presLayoutVars>
          <dgm:chMax val="1"/>
          <dgm:chPref val="1"/>
        </dgm:presLayoutVars>
      </dgm:prSet>
      <dgm:spPr/>
    </dgm:pt>
    <dgm:pt modelId="{1FC6289E-70DE-4F5D-8C91-376DB826919C}" type="pres">
      <dgm:prSet presAssocID="{E9AE4C63-FBBE-4FB7-8126-B249857DDD57}" presName="sibTrans" presStyleCnt="0"/>
      <dgm:spPr/>
    </dgm:pt>
    <dgm:pt modelId="{91A8B5D5-26D7-4A60-BD62-D0088EE08B26}" type="pres">
      <dgm:prSet presAssocID="{AF8470D2-E45C-4258-8AD1-AFBE7A30D124}" presName="compNode" presStyleCnt="0"/>
      <dgm:spPr/>
    </dgm:pt>
    <dgm:pt modelId="{BE3BE7D1-8298-40CF-A67E-CB1849A88BDC}" type="pres">
      <dgm:prSet presAssocID="{AF8470D2-E45C-4258-8AD1-AFBE7A30D124}" presName="iconBgRect" presStyleLbl="bgShp" presStyleIdx="4" presStyleCnt="6"/>
      <dgm:spPr/>
    </dgm:pt>
    <dgm:pt modelId="{384EE6F1-D20C-4FBC-B47B-7EDAB541599E}" type="pres">
      <dgm:prSet presAssocID="{AF8470D2-E45C-4258-8AD1-AFBE7A30D1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84FBC77-6AAB-4DEC-AF52-6397ED790255}" type="pres">
      <dgm:prSet presAssocID="{AF8470D2-E45C-4258-8AD1-AFBE7A30D124}" presName="spaceRect" presStyleCnt="0"/>
      <dgm:spPr/>
    </dgm:pt>
    <dgm:pt modelId="{DC77BC49-9CF4-40F9-9FEE-BB07EE8566B2}" type="pres">
      <dgm:prSet presAssocID="{AF8470D2-E45C-4258-8AD1-AFBE7A30D124}" presName="textRect" presStyleLbl="revTx" presStyleIdx="4" presStyleCnt="6">
        <dgm:presLayoutVars>
          <dgm:chMax val="1"/>
          <dgm:chPref val="1"/>
        </dgm:presLayoutVars>
      </dgm:prSet>
      <dgm:spPr/>
    </dgm:pt>
    <dgm:pt modelId="{8487CB13-7A44-4B22-9D30-E5DD8FFB56A8}" type="pres">
      <dgm:prSet presAssocID="{3FD280D8-E19D-4806-A3A8-1B2502FE18A8}" presName="sibTrans" presStyleCnt="0"/>
      <dgm:spPr/>
    </dgm:pt>
    <dgm:pt modelId="{B186C335-74B5-424B-B72E-2B5EAF1C718D}" type="pres">
      <dgm:prSet presAssocID="{3F509AAE-8D18-4E1F-81B3-2D9C86DEAEB9}" presName="compNode" presStyleCnt="0"/>
      <dgm:spPr/>
    </dgm:pt>
    <dgm:pt modelId="{10527383-C0B6-4F23-B05D-3289A9573FAA}" type="pres">
      <dgm:prSet presAssocID="{3F509AAE-8D18-4E1F-81B3-2D9C86DEAEB9}" presName="iconBgRect" presStyleLbl="bgShp" presStyleIdx="5" presStyleCnt="6"/>
      <dgm:spPr/>
    </dgm:pt>
    <dgm:pt modelId="{86379211-C5AC-4581-94FD-A9E130F23716}" type="pres">
      <dgm:prSet presAssocID="{3F509AAE-8D18-4E1F-81B3-2D9C86DEAE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C88DDCC0-3BC5-402D-96E8-B6498C3CB860}" type="pres">
      <dgm:prSet presAssocID="{3F509AAE-8D18-4E1F-81B3-2D9C86DEAEB9}" presName="spaceRect" presStyleCnt="0"/>
      <dgm:spPr/>
    </dgm:pt>
    <dgm:pt modelId="{2AACB234-7639-451F-AD07-8A5538D6BFE7}" type="pres">
      <dgm:prSet presAssocID="{3F509AAE-8D18-4E1F-81B3-2D9C86DEAEB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AC4F617-8C09-E643-8A24-0EECA229AD76}" type="presOf" srcId="{318D32CC-9B6F-4E8C-BDCE-0A0000B73135}" destId="{C67EEF64-A336-49AC-A799-A89F8ED24DD8}" srcOrd="0" destOrd="0" presId="urn:microsoft.com/office/officeart/2018/5/layout/IconCircleLabelList"/>
    <dgm:cxn modelId="{8920CF1E-CED4-0D4D-8199-518F2ABD7AF5}" type="presOf" srcId="{3F509AAE-8D18-4E1F-81B3-2D9C86DEAEB9}" destId="{2AACB234-7639-451F-AD07-8A5538D6BFE7}" srcOrd="0" destOrd="0" presId="urn:microsoft.com/office/officeart/2018/5/layout/IconCircleLabelList"/>
    <dgm:cxn modelId="{E5162B3F-0103-454B-AB85-71AAB0F8BE16}" srcId="{427D2E2C-8E77-4909-8BD7-250AE40998C8}" destId="{3F509AAE-8D18-4E1F-81B3-2D9C86DEAEB9}" srcOrd="5" destOrd="0" parTransId="{63A7CCA1-A69C-4C02-81B2-2DD674069834}" sibTransId="{98525366-9E30-4C6D-A6EF-6527D3D60EB5}"/>
    <dgm:cxn modelId="{2616A83F-2700-1045-B022-507F23CA8738}" type="presOf" srcId="{9FD148A3-C522-40D8-98E9-571E9D2CE851}" destId="{6D061A5D-5F69-479F-B4DF-0F6750A90DC4}" srcOrd="0" destOrd="0" presId="urn:microsoft.com/office/officeart/2018/5/layout/IconCircleLabelList"/>
    <dgm:cxn modelId="{AD9C945A-0771-438C-A04E-2243E2A0A31C}" srcId="{427D2E2C-8E77-4909-8BD7-250AE40998C8}" destId="{9FD148A3-C522-40D8-98E9-571E9D2CE851}" srcOrd="3" destOrd="0" parTransId="{F6D781BC-F729-4032-9909-E462EAF64937}" sibTransId="{E9AE4C63-FBBE-4FB7-8126-B249857DDD57}"/>
    <dgm:cxn modelId="{353C1E5F-2984-4EFA-ACDB-1B316CF6DEB4}" srcId="{427D2E2C-8E77-4909-8BD7-250AE40998C8}" destId="{522D9780-6833-4AA3-B8EB-1945BB2D65A1}" srcOrd="1" destOrd="0" parTransId="{BBD5840D-C85D-464C-A147-E86B67C2DCF5}" sibTransId="{B336798A-7D70-4120-833A-2CB20A603E33}"/>
    <dgm:cxn modelId="{75B6AB77-E6FC-C940-A038-754A80D9DD1E}" type="presOf" srcId="{AF8470D2-E45C-4258-8AD1-AFBE7A30D124}" destId="{DC77BC49-9CF4-40F9-9FEE-BB07EE8566B2}" srcOrd="0" destOrd="0" presId="urn:microsoft.com/office/officeart/2018/5/layout/IconCircleLabelList"/>
    <dgm:cxn modelId="{1961257B-3E3B-454F-903C-13152576523D}" type="presOf" srcId="{155F96C1-323D-406F-91A4-966919F3E5EE}" destId="{6133B113-75E4-415E-A00F-8F32FD05C6B9}" srcOrd="0" destOrd="0" presId="urn:microsoft.com/office/officeart/2018/5/layout/IconCircleLabelList"/>
    <dgm:cxn modelId="{DC85C99E-9710-474C-B299-56D6E9839E6E}" type="presOf" srcId="{522D9780-6833-4AA3-B8EB-1945BB2D65A1}" destId="{192C83FB-6E33-4E64-9372-54062343D3DC}" srcOrd="0" destOrd="0" presId="urn:microsoft.com/office/officeart/2018/5/layout/IconCircleLabelList"/>
    <dgm:cxn modelId="{F37560B8-1C15-874C-97EC-88CD67EF9ACF}" type="presOf" srcId="{427D2E2C-8E77-4909-8BD7-250AE40998C8}" destId="{61E989CD-F9F6-4B4A-9E99-A0E6E2619DA2}" srcOrd="0" destOrd="0" presId="urn:microsoft.com/office/officeart/2018/5/layout/IconCircleLabelList"/>
    <dgm:cxn modelId="{5ECA57CF-DB61-45E3-ABA1-29C267247605}" srcId="{427D2E2C-8E77-4909-8BD7-250AE40998C8}" destId="{AF8470D2-E45C-4258-8AD1-AFBE7A30D124}" srcOrd="4" destOrd="0" parTransId="{039ABC7E-7FE5-4183-ACEB-D66F0F42034F}" sibTransId="{3FD280D8-E19D-4806-A3A8-1B2502FE18A8}"/>
    <dgm:cxn modelId="{F6AFE2D4-5FB7-47D0-AAFC-D7C2E3EC01B8}" srcId="{427D2E2C-8E77-4909-8BD7-250AE40998C8}" destId="{318D32CC-9B6F-4E8C-BDCE-0A0000B73135}" srcOrd="2" destOrd="0" parTransId="{24BCB5AA-6B1B-4D1E-8097-88ACD09B7499}" sibTransId="{803E3833-1ACE-471D-B13B-021C363FE3C9}"/>
    <dgm:cxn modelId="{909688E4-C588-4D09-8090-45C8E220065D}" srcId="{427D2E2C-8E77-4909-8BD7-250AE40998C8}" destId="{155F96C1-323D-406F-91A4-966919F3E5EE}" srcOrd="0" destOrd="0" parTransId="{89BC0ABD-EE4D-46F3-A156-089C4D8E3411}" sibTransId="{8B3B6223-C077-42B5-865F-A965E0E19859}"/>
    <dgm:cxn modelId="{EB6477AE-43D6-474E-AECA-497242C94D04}" type="presParOf" srcId="{61E989CD-F9F6-4B4A-9E99-A0E6E2619DA2}" destId="{FBF44000-8DAF-4FC1-A926-3A101582FD81}" srcOrd="0" destOrd="0" presId="urn:microsoft.com/office/officeart/2018/5/layout/IconCircleLabelList"/>
    <dgm:cxn modelId="{CD218ACF-006A-8844-8307-3B751737962A}" type="presParOf" srcId="{FBF44000-8DAF-4FC1-A926-3A101582FD81}" destId="{FE1075A9-770F-48C4-9A26-70818165934A}" srcOrd="0" destOrd="0" presId="urn:microsoft.com/office/officeart/2018/5/layout/IconCircleLabelList"/>
    <dgm:cxn modelId="{1CA0C817-DC3C-A440-9FB0-4298DE952994}" type="presParOf" srcId="{FBF44000-8DAF-4FC1-A926-3A101582FD81}" destId="{3265184E-A6FC-46F3-ABE0-1292D3C75B0F}" srcOrd="1" destOrd="0" presId="urn:microsoft.com/office/officeart/2018/5/layout/IconCircleLabelList"/>
    <dgm:cxn modelId="{277E8DB7-6AF8-1C4C-9E2F-57A6AD87C27B}" type="presParOf" srcId="{FBF44000-8DAF-4FC1-A926-3A101582FD81}" destId="{ADD40A03-2A44-478E-A109-AA0282E28CB5}" srcOrd="2" destOrd="0" presId="urn:microsoft.com/office/officeart/2018/5/layout/IconCircleLabelList"/>
    <dgm:cxn modelId="{5DD3EB3A-608E-3D4D-88B9-88102045069F}" type="presParOf" srcId="{FBF44000-8DAF-4FC1-A926-3A101582FD81}" destId="{6133B113-75E4-415E-A00F-8F32FD05C6B9}" srcOrd="3" destOrd="0" presId="urn:microsoft.com/office/officeart/2018/5/layout/IconCircleLabelList"/>
    <dgm:cxn modelId="{7E8574B1-D79F-A04C-9E6A-5F74F9B26C85}" type="presParOf" srcId="{61E989CD-F9F6-4B4A-9E99-A0E6E2619DA2}" destId="{7E387214-1427-44BE-9036-2C0236008A8E}" srcOrd="1" destOrd="0" presId="urn:microsoft.com/office/officeart/2018/5/layout/IconCircleLabelList"/>
    <dgm:cxn modelId="{E8B0447B-4EC3-7B4F-912C-7EF7FCE46A01}" type="presParOf" srcId="{61E989CD-F9F6-4B4A-9E99-A0E6E2619DA2}" destId="{AB1A114B-F001-4757-BF73-C34583732961}" srcOrd="2" destOrd="0" presId="urn:microsoft.com/office/officeart/2018/5/layout/IconCircleLabelList"/>
    <dgm:cxn modelId="{FBE18613-0E12-F34B-8F1B-E9E86A6B15AF}" type="presParOf" srcId="{AB1A114B-F001-4757-BF73-C34583732961}" destId="{2C0B6DFC-3202-4DD0-8887-723451711B5B}" srcOrd="0" destOrd="0" presId="urn:microsoft.com/office/officeart/2018/5/layout/IconCircleLabelList"/>
    <dgm:cxn modelId="{5494D7C7-5AEF-3A48-8B7C-575385598B4C}" type="presParOf" srcId="{AB1A114B-F001-4757-BF73-C34583732961}" destId="{B816F40B-4601-4977-A87B-BAA60AE52115}" srcOrd="1" destOrd="0" presId="urn:microsoft.com/office/officeart/2018/5/layout/IconCircleLabelList"/>
    <dgm:cxn modelId="{73096247-ACF3-244A-BC96-9D7655DABFE0}" type="presParOf" srcId="{AB1A114B-F001-4757-BF73-C34583732961}" destId="{555F4F3A-1DCF-485F-8423-3A0DF727F15C}" srcOrd="2" destOrd="0" presId="urn:microsoft.com/office/officeart/2018/5/layout/IconCircleLabelList"/>
    <dgm:cxn modelId="{0126B555-C4EC-CC4C-993D-5164DC56D369}" type="presParOf" srcId="{AB1A114B-F001-4757-BF73-C34583732961}" destId="{192C83FB-6E33-4E64-9372-54062343D3DC}" srcOrd="3" destOrd="0" presId="urn:microsoft.com/office/officeart/2018/5/layout/IconCircleLabelList"/>
    <dgm:cxn modelId="{8500FB2B-39E7-5A42-A48F-A19FE5995C73}" type="presParOf" srcId="{61E989CD-F9F6-4B4A-9E99-A0E6E2619DA2}" destId="{EE1B1F58-442C-4571-92A3-F2ABB03780BD}" srcOrd="3" destOrd="0" presId="urn:microsoft.com/office/officeart/2018/5/layout/IconCircleLabelList"/>
    <dgm:cxn modelId="{23AED540-8346-7543-919D-0AF2C98B376A}" type="presParOf" srcId="{61E989CD-F9F6-4B4A-9E99-A0E6E2619DA2}" destId="{B0D2AF64-60FE-4581-80DE-3ACE5FB7E3E5}" srcOrd="4" destOrd="0" presId="urn:microsoft.com/office/officeart/2018/5/layout/IconCircleLabelList"/>
    <dgm:cxn modelId="{51DA909B-9362-094C-8AAC-C125F1FB49BE}" type="presParOf" srcId="{B0D2AF64-60FE-4581-80DE-3ACE5FB7E3E5}" destId="{0D95ED7E-51C5-4C68-90EE-F18FEAD0DD31}" srcOrd="0" destOrd="0" presId="urn:microsoft.com/office/officeart/2018/5/layout/IconCircleLabelList"/>
    <dgm:cxn modelId="{CC393E3E-C684-B145-9BDE-C7D2301789E8}" type="presParOf" srcId="{B0D2AF64-60FE-4581-80DE-3ACE5FB7E3E5}" destId="{A533FC58-E7DD-4DFE-84BD-74F4469B35F5}" srcOrd="1" destOrd="0" presId="urn:microsoft.com/office/officeart/2018/5/layout/IconCircleLabelList"/>
    <dgm:cxn modelId="{3F2211CA-8561-2B47-BBA1-6888BB685FCA}" type="presParOf" srcId="{B0D2AF64-60FE-4581-80DE-3ACE5FB7E3E5}" destId="{0F0CC164-384D-49E8-B8A3-AB7520319386}" srcOrd="2" destOrd="0" presId="urn:microsoft.com/office/officeart/2018/5/layout/IconCircleLabelList"/>
    <dgm:cxn modelId="{1CCFAF45-4BEF-1F42-8F00-1BC56530EFFD}" type="presParOf" srcId="{B0D2AF64-60FE-4581-80DE-3ACE5FB7E3E5}" destId="{C67EEF64-A336-49AC-A799-A89F8ED24DD8}" srcOrd="3" destOrd="0" presId="urn:microsoft.com/office/officeart/2018/5/layout/IconCircleLabelList"/>
    <dgm:cxn modelId="{B484F70E-15E9-9948-8CEF-04E371B4A9C2}" type="presParOf" srcId="{61E989CD-F9F6-4B4A-9E99-A0E6E2619DA2}" destId="{CDACA9B7-6502-4684-913B-FE1A5EEA1D9A}" srcOrd="5" destOrd="0" presId="urn:microsoft.com/office/officeart/2018/5/layout/IconCircleLabelList"/>
    <dgm:cxn modelId="{264FF5B0-2114-E64F-9A9A-35E1BCD581B7}" type="presParOf" srcId="{61E989CD-F9F6-4B4A-9E99-A0E6E2619DA2}" destId="{71568BA4-E6C9-41F5-91D9-720388C56B61}" srcOrd="6" destOrd="0" presId="urn:microsoft.com/office/officeart/2018/5/layout/IconCircleLabelList"/>
    <dgm:cxn modelId="{CF0B7847-C6B1-0C49-AEDD-F10E26A41AFC}" type="presParOf" srcId="{71568BA4-E6C9-41F5-91D9-720388C56B61}" destId="{41039CDF-E935-4462-9ED8-95CDD2284BFE}" srcOrd="0" destOrd="0" presId="urn:microsoft.com/office/officeart/2018/5/layout/IconCircleLabelList"/>
    <dgm:cxn modelId="{D0A9659B-EE42-C840-B4C3-4A6EF2124065}" type="presParOf" srcId="{71568BA4-E6C9-41F5-91D9-720388C56B61}" destId="{F7FE5E92-B10C-44E6-93BE-B4B6DB4600B2}" srcOrd="1" destOrd="0" presId="urn:microsoft.com/office/officeart/2018/5/layout/IconCircleLabelList"/>
    <dgm:cxn modelId="{1599E256-D4DE-0046-8505-428915B385FF}" type="presParOf" srcId="{71568BA4-E6C9-41F5-91D9-720388C56B61}" destId="{DD519057-F804-43ED-AB27-A9308483B0CC}" srcOrd="2" destOrd="0" presId="urn:microsoft.com/office/officeart/2018/5/layout/IconCircleLabelList"/>
    <dgm:cxn modelId="{45AA9F98-5B9F-674E-8C33-B45F697F3337}" type="presParOf" srcId="{71568BA4-E6C9-41F5-91D9-720388C56B61}" destId="{6D061A5D-5F69-479F-B4DF-0F6750A90DC4}" srcOrd="3" destOrd="0" presId="urn:microsoft.com/office/officeart/2018/5/layout/IconCircleLabelList"/>
    <dgm:cxn modelId="{B1EB0973-BE4E-AF4E-8F66-586D6E3510EA}" type="presParOf" srcId="{61E989CD-F9F6-4B4A-9E99-A0E6E2619DA2}" destId="{1FC6289E-70DE-4F5D-8C91-376DB826919C}" srcOrd="7" destOrd="0" presId="urn:microsoft.com/office/officeart/2018/5/layout/IconCircleLabelList"/>
    <dgm:cxn modelId="{858D5F54-66DF-0249-8608-CA5044FBA89F}" type="presParOf" srcId="{61E989CD-F9F6-4B4A-9E99-A0E6E2619DA2}" destId="{91A8B5D5-26D7-4A60-BD62-D0088EE08B26}" srcOrd="8" destOrd="0" presId="urn:microsoft.com/office/officeart/2018/5/layout/IconCircleLabelList"/>
    <dgm:cxn modelId="{C7758D42-95C7-104B-94A5-21A3CEBC230C}" type="presParOf" srcId="{91A8B5D5-26D7-4A60-BD62-D0088EE08B26}" destId="{BE3BE7D1-8298-40CF-A67E-CB1849A88BDC}" srcOrd="0" destOrd="0" presId="urn:microsoft.com/office/officeart/2018/5/layout/IconCircleLabelList"/>
    <dgm:cxn modelId="{80BF72DA-169A-0749-B1B2-5BA4D113C707}" type="presParOf" srcId="{91A8B5D5-26D7-4A60-BD62-D0088EE08B26}" destId="{384EE6F1-D20C-4FBC-B47B-7EDAB541599E}" srcOrd="1" destOrd="0" presId="urn:microsoft.com/office/officeart/2018/5/layout/IconCircleLabelList"/>
    <dgm:cxn modelId="{568B5A39-86B4-144E-98F6-6216330A2809}" type="presParOf" srcId="{91A8B5D5-26D7-4A60-BD62-D0088EE08B26}" destId="{F84FBC77-6AAB-4DEC-AF52-6397ED790255}" srcOrd="2" destOrd="0" presId="urn:microsoft.com/office/officeart/2018/5/layout/IconCircleLabelList"/>
    <dgm:cxn modelId="{2F1A6400-8F54-F74C-B061-FA9110DEA00A}" type="presParOf" srcId="{91A8B5D5-26D7-4A60-BD62-D0088EE08B26}" destId="{DC77BC49-9CF4-40F9-9FEE-BB07EE8566B2}" srcOrd="3" destOrd="0" presId="urn:microsoft.com/office/officeart/2018/5/layout/IconCircleLabelList"/>
    <dgm:cxn modelId="{E7607B51-B880-A244-B619-3655FC02FC23}" type="presParOf" srcId="{61E989CD-F9F6-4B4A-9E99-A0E6E2619DA2}" destId="{8487CB13-7A44-4B22-9D30-E5DD8FFB56A8}" srcOrd="9" destOrd="0" presId="urn:microsoft.com/office/officeart/2018/5/layout/IconCircleLabelList"/>
    <dgm:cxn modelId="{385FC9D4-A6E8-F24B-AC66-3F56A53D79CB}" type="presParOf" srcId="{61E989CD-F9F6-4B4A-9E99-A0E6E2619DA2}" destId="{B186C335-74B5-424B-B72E-2B5EAF1C718D}" srcOrd="10" destOrd="0" presId="urn:microsoft.com/office/officeart/2018/5/layout/IconCircleLabelList"/>
    <dgm:cxn modelId="{626CEDFD-5552-9542-85A6-C3FC21C6D931}" type="presParOf" srcId="{B186C335-74B5-424B-B72E-2B5EAF1C718D}" destId="{10527383-C0B6-4F23-B05D-3289A9573FAA}" srcOrd="0" destOrd="0" presId="urn:microsoft.com/office/officeart/2018/5/layout/IconCircleLabelList"/>
    <dgm:cxn modelId="{C02A8FA6-CC11-3647-8595-4C405A6EE3C9}" type="presParOf" srcId="{B186C335-74B5-424B-B72E-2B5EAF1C718D}" destId="{86379211-C5AC-4581-94FD-A9E130F23716}" srcOrd="1" destOrd="0" presId="urn:microsoft.com/office/officeart/2018/5/layout/IconCircleLabelList"/>
    <dgm:cxn modelId="{E3CA4D28-9664-CD48-B980-EDB64133D48C}" type="presParOf" srcId="{B186C335-74B5-424B-B72E-2B5EAF1C718D}" destId="{C88DDCC0-3BC5-402D-96E8-B6498C3CB860}" srcOrd="2" destOrd="0" presId="urn:microsoft.com/office/officeart/2018/5/layout/IconCircleLabelList"/>
    <dgm:cxn modelId="{321CA923-2ADB-7F4B-A3B2-C8ED6BA0889D}" type="presParOf" srcId="{B186C335-74B5-424B-B72E-2B5EAF1C718D}" destId="{2AACB234-7639-451F-AD07-8A5538D6BF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F5963-4CAF-406F-9344-592A67BD73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294024-C973-44E0-B7BC-3BED7197DA5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Delete notification</a:t>
          </a:r>
        </a:p>
      </dgm:t>
    </dgm:pt>
    <dgm:pt modelId="{27CE1245-120D-4FCF-BE17-B9D25CC4F356}" type="parTrans" cxnId="{ABD3DD0F-2983-4FB4-8658-B34440B8BBC3}">
      <dgm:prSet/>
      <dgm:spPr/>
      <dgm:t>
        <a:bodyPr/>
        <a:lstStyle/>
        <a:p>
          <a:endParaRPr lang="en-US" sz="2400"/>
        </a:p>
      </dgm:t>
    </dgm:pt>
    <dgm:pt modelId="{462BB339-4B28-4946-B37B-0454A1B72AA9}" type="sibTrans" cxnId="{ABD3DD0F-2983-4FB4-8658-B34440B8BBC3}">
      <dgm:prSet/>
      <dgm:spPr/>
      <dgm:t>
        <a:bodyPr/>
        <a:lstStyle/>
        <a:p>
          <a:endParaRPr lang="en-US" sz="2400"/>
        </a:p>
      </dgm:t>
    </dgm:pt>
    <dgm:pt modelId="{19F0DC31-738D-4008-A7F5-3ED6498B244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Viewing User Acknowledge-ment Report</a:t>
          </a:r>
        </a:p>
      </dgm:t>
    </dgm:pt>
    <dgm:pt modelId="{600B51F7-72F6-4630-B3D8-C280531B389C}" type="parTrans" cxnId="{E466234A-884F-458B-BF8D-B254D9D72109}">
      <dgm:prSet/>
      <dgm:spPr/>
      <dgm:t>
        <a:bodyPr/>
        <a:lstStyle/>
        <a:p>
          <a:endParaRPr lang="en-US" sz="2400"/>
        </a:p>
      </dgm:t>
    </dgm:pt>
    <dgm:pt modelId="{0F707202-9FDA-4211-B876-F49B4F1B1365}" type="sibTrans" cxnId="{E466234A-884F-458B-BF8D-B254D9D72109}">
      <dgm:prSet/>
      <dgm:spPr/>
      <dgm:t>
        <a:bodyPr/>
        <a:lstStyle/>
        <a:p>
          <a:endParaRPr lang="en-US" sz="2400"/>
        </a:p>
      </dgm:t>
    </dgm:pt>
    <dgm:pt modelId="{AA464E8B-57C2-4976-A28F-32FD8C8363B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Watching &amp; Editing Training Videos</a:t>
          </a:r>
        </a:p>
      </dgm:t>
    </dgm:pt>
    <dgm:pt modelId="{03E8BB80-F365-4442-BE42-D82D2DBCB701}" type="parTrans" cxnId="{C0179DEF-9121-476C-9365-62FE17A3982A}">
      <dgm:prSet/>
      <dgm:spPr/>
      <dgm:t>
        <a:bodyPr/>
        <a:lstStyle/>
        <a:p>
          <a:endParaRPr lang="en-US" sz="2400"/>
        </a:p>
      </dgm:t>
    </dgm:pt>
    <dgm:pt modelId="{6205F6B1-98CC-4082-BADD-CDE9B254D9E5}" type="sibTrans" cxnId="{C0179DEF-9121-476C-9365-62FE17A3982A}">
      <dgm:prSet/>
      <dgm:spPr/>
      <dgm:t>
        <a:bodyPr/>
        <a:lstStyle/>
        <a:p>
          <a:endParaRPr lang="en-US" sz="2400"/>
        </a:p>
      </dgm:t>
    </dgm:pt>
    <dgm:pt modelId="{FBB34135-ADC7-40C9-9506-67F2129B40F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Modify user Accounts</a:t>
          </a:r>
        </a:p>
      </dgm:t>
    </dgm:pt>
    <dgm:pt modelId="{E27ABBA5-4B40-45D1-B29A-4C65FED773C0}" type="parTrans" cxnId="{D1435536-5E58-42DB-9D5A-A7830C071632}">
      <dgm:prSet/>
      <dgm:spPr/>
      <dgm:t>
        <a:bodyPr/>
        <a:lstStyle/>
        <a:p>
          <a:endParaRPr lang="en-US" sz="2400"/>
        </a:p>
      </dgm:t>
    </dgm:pt>
    <dgm:pt modelId="{16BD06F2-5949-4A57-A42E-BBE93AF16663}" type="sibTrans" cxnId="{D1435536-5E58-42DB-9D5A-A7830C071632}">
      <dgm:prSet/>
      <dgm:spPr/>
      <dgm:t>
        <a:bodyPr/>
        <a:lstStyle/>
        <a:p>
          <a:endParaRPr lang="en-US" sz="2400"/>
        </a:p>
      </dgm:t>
    </dgm:pt>
    <dgm:pt modelId="{4DDC763E-D834-499F-9C14-C3D40FBFC87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Modify personal Account</a:t>
          </a:r>
        </a:p>
      </dgm:t>
    </dgm:pt>
    <dgm:pt modelId="{C9A69AF9-2E65-4FB7-B183-F30C7A6BE8B6}" type="parTrans" cxnId="{DFB4CD46-58F6-4C1F-8FD9-8562E902353C}">
      <dgm:prSet/>
      <dgm:spPr/>
      <dgm:t>
        <a:bodyPr/>
        <a:lstStyle/>
        <a:p>
          <a:endParaRPr lang="en-US" sz="2400"/>
        </a:p>
      </dgm:t>
    </dgm:pt>
    <dgm:pt modelId="{66B3E7C7-1931-426E-8FC8-03D109B3135D}" type="sibTrans" cxnId="{DFB4CD46-58F6-4C1F-8FD9-8562E902353C}">
      <dgm:prSet/>
      <dgm:spPr/>
      <dgm:t>
        <a:bodyPr/>
        <a:lstStyle/>
        <a:p>
          <a:endParaRPr lang="en-US" sz="2400"/>
        </a:p>
      </dgm:t>
    </dgm:pt>
    <dgm:pt modelId="{DEAC00C7-C02C-4848-9793-9BE568385F6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CSV Compare</a:t>
          </a:r>
        </a:p>
      </dgm:t>
    </dgm:pt>
    <dgm:pt modelId="{ADCFD710-6715-4330-A6EC-424AB986946E}" type="parTrans" cxnId="{1258DF95-CA8B-4C6A-8B26-679E7C281F10}">
      <dgm:prSet/>
      <dgm:spPr/>
      <dgm:t>
        <a:bodyPr/>
        <a:lstStyle/>
        <a:p>
          <a:endParaRPr lang="en-US" sz="2400"/>
        </a:p>
      </dgm:t>
    </dgm:pt>
    <dgm:pt modelId="{31ED6F6A-2775-4E48-B3F5-05013D52C95D}" type="sibTrans" cxnId="{1258DF95-CA8B-4C6A-8B26-679E7C281F10}">
      <dgm:prSet/>
      <dgm:spPr/>
      <dgm:t>
        <a:bodyPr/>
        <a:lstStyle/>
        <a:p>
          <a:endParaRPr lang="en-US" sz="2400"/>
        </a:p>
      </dgm:t>
    </dgm:pt>
    <dgm:pt modelId="{306524AF-D606-450D-B8E7-C31F81A1A49F}" type="pres">
      <dgm:prSet presAssocID="{E73F5963-4CAF-406F-9344-592A67BD732E}" presName="root" presStyleCnt="0">
        <dgm:presLayoutVars>
          <dgm:dir/>
          <dgm:resizeHandles val="exact"/>
        </dgm:presLayoutVars>
      </dgm:prSet>
      <dgm:spPr/>
    </dgm:pt>
    <dgm:pt modelId="{EF01BA1B-E195-4B5B-A51A-68C1340E8ECA}" type="pres">
      <dgm:prSet presAssocID="{7A294024-C973-44E0-B7BC-3BED7197DA53}" presName="compNode" presStyleCnt="0"/>
      <dgm:spPr/>
    </dgm:pt>
    <dgm:pt modelId="{95D36775-D61B-4476-828A-77E3579968F4}" type="pres">
      <dgm:prSet presAssocID="{7A294024-C973-44E0-B7BC-3BED7197DA53}" presName="iconBgRect" presStyleLbl="bgShp" presStyleIdx="0" presStyleCnt="6"/>
      <dgm:spPr/>
    </dgm:pt>
    <dgm:pt modelId="{6B4EC0A2-81F1-43DB-B302-3699D6243BE7}" type="pres">
      <dgm:prSet presAssocID="{7A294024-C973-44E0-B7BC-3BED7197DA5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3AB392B-CF3D-43B0-BBE9-A740D4A33D4F}" type="pres">
      <dgm:prSet presAssocID="{7A294024-C973-44E0-B7BC-3BED7197DA53}" presName="spaceRect" presStyleCnt="0"/>
      <dgm:spPr/>
    </dgm:pt>
    <dgm:pt modelId="{582EA9D6-33EA-4FF5-BA25-C7D85331940C}" type="pres">
      <dgm:prSet presAssocID="{7A294024-C973-44E0-B7BC-3BED7197DA53}" presName="textRect" presStyleLbl="revTx" presStyleIdx="0" presStyleCnt="6">
        <dgm:presLayoutVars>
          <dgm:chMax val="1"/>
          <dgm:chPref val="1"/>
        </dgm:presLayoutVars>
      </dgm:prSet>
      <dgm:spPr/>
    </dgm:pt>
    <dgm:pt modelId="{7653CB99-033C-42E0-88B1-B94080AF329F}" type="pres">
      <dgm:prSet presAssocID="{462BB339-4B28-4946-B37B-0454A1B72AA9}" presName="sibTrans" presStyleCnt="0"/>
      <dgm:spPr/>
    </dgm:pt>
    <dgm:pt modelId="{95ED7CA6-0159-4412-B449-41D4293F3063}" type="pres">
      <dgm:prSet presAssocID="{19F0DC31-738D-4008-A7F5-3ED6498B244D}" presName="compNode" presStyleCnt="0"/>
      <dgm:spPr/>
    </dgm:pt>
    <dgm:pt modelId="{A5A03A4C-C019-4AFC-AA54-8F856DEBAD24}" type="pres">
      <dgm:prSet presAssocID="{19F0DC31-738D-4008-A7F5-3ED6498B244D}" presName="iconBgRect" presStyleLbl="bgShp" presStyleIdx="1" presStyleCnt="6"/>
      <dgm:spPr/>
    </dgm:pt>
    <dgm:pt modelId="{F3256D54-C842-410B-99B4-590ED2C5F7F7}" type="pres">
      <dgm:prSet presAssocID="{19F0DC31-738D-4008-A7F5-3ED6498B244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C14C3E-00ED-4C6C-92A7-205455F05AFA}" type="pres">
      <dgm:prSet presAssocID="{19F0DC31-738D-4008-A7F5-3ED6498B244D}" presName="spaceRect" presStyleCnt="0"/>
      <dgm:spPr/>
    </dgm:pt>
    <dgm:pt modelId="{222BC7F9-20C8-4A82-9981-10713A2837EC}" type="pres">
      <dgm:prSet presAssocID="{19F0DC31-738D-4008-A7F5-3ED6498B244D}" presName="textRect" presStyleLbl="revTx" presStyleIdx="1" presStyleCnt="6">
        <dgm:presLayoutVars>
          <dgm:chMax val="1"/>
          <dgm:chPref val="1"/>
        </dgm:presLayoutVars>
      </dgm:prSet>
      <dgm:spPr/>
    </dgm:pt>
    <dgm:pt modelId="{202F306B-0A28-4A7D-8E3F-367ABCC372D6}" type="pres">
      <dgm:prSet presAssocID="{0F707202-9FDA-4211-B876-F49B4F1B1365}" presName="sibTrans" presStyleCnt="0"/>
      <dgm:spPr/>
    </dgm:pt>
    <dgm:pt modelId="{AE5C1EE3-489E-4D7E-BEDF-7C22192492F2}" type="pres">
      <dgm:prSet presAssocID="{AA464E8B-57C2-4976-A28F-32FD8C8363BD}" presName="compNode" presStyleCnt="0"/>
      <dgm:spPr/>
    </dgm:pt>
    <dgm:pt modelId="{2AD8F1B1-1C09-4ED2-B3BF-FEB4A766315C}" type="pres">
      <dgm:prSet presAssocID="{AA464E8B-57C2-4976-A28F-32FD8C8363BD}" presName="iconBgRect" presStyleLbl="bgShp" presStyleIdx="2" presStyleCnt="6"/>
      <dgm:spPr/>
    </dgm:pt>
    <dgm:pt modelId="{EAD98676-862C-4ABD-A8CE-CC8E283275B9}" type="pres">
      <dgm:prSet presAssocID="{AA464E8B-57C2-4976-A28F-32FD8C8363B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5C1BD06-A12E-4827-9EC2-68BECEE8E160}" type="pres">
      <dgm:prSet presAssocID="{AA464E8B-57C2-4976-A28F-32FD8C8363BD}" presName="spaceRect" presStyleCnt="0"/>
      <dgm:spPr/>
    </dgm:pt>
    <dgm:pt modelId="{E1CAAC7A-89AD-4682-BCE8-00D68BA31F83}" type="pres">
      <dgm:prSet presAssocID="{AA464E8B-57C2-4976-A28F-32FD8C8363BD}" presName="textRect" presStyleLbl="revTx" presStyleIdx="2" presStyleCnt="6">
        <dgm:presLayoutVars>
          <dgm:chMax val="1"/>
          <dgm:chPref val="1"/>
        </dgm:presLayoutVars>
      </dgm:prSet>
      <dgm:spPr/>
    </dgm:pt>
    <dgm:pt modelId="{5974E512-8AFE-4D98-9AAB-040B9AD84680}" type="pres">
      <dgm:prSet presAssocID="{6205F6B1-98CC-4082-BADD-CDE9B254D9E5}" presName="sibTrans" presStyleCnt="0"/>
      <dgm:spPr/>
    </dgm:pt>
    <dgm:pt modelId="{916C9C74-3EC0-4C42-9751-64A43D956DB6}" type="pres">
      <dgm:prSet presAssocID="{FBB34135-ADC7-40C9-9506-67F2129B40F9}" presName="compNode" presStyleCnt="0"/>
      <dgm:spPr/>
    </dgm:pt>
    <dgm:pt modelId="{C7651507-8689-4559-93DE-180CBE195936}" type="pres">
      <dgm:prSet presAssocID="{FBB34135-ADC7-40C9-9506-67F2129B40F9}" presName="iconBgRect" presStyleLbl="bgShp" presStyleIdx="3" presStyleCnt="6"/>
      <dgm:spPr/>
    </dgm:pt>
    <dgm:pt modelId="{E66CCC49-933D-4F47-803A-DE3D75BF11C2}" type="pres">
      <dgm:prSet presAssocID="{FBB34135-ADC7-40C9-9506-67F2129B40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C569AB71-C304-473D-8146-DF5EA4DD8CF9}" type="pres">
      <dgm:prSet presAssocID="{FBB34135-ADC7-40C9-9506-67F2129B40F9}" presName="spaceRect" presStyleCnt="0"/>
      <dgm:spPr/>
    </dgm:pt>
    <dgm:pt modelId="{35EE1210-1146-4C48-9B7E-3477E522EBE5}" type="pres">
      <dgm:prSet presAssocID="{FBB34135-ADC7-40C9-9506-67F2129B40F9}" presName="textRect" presStyleLbl="revTx" presStyleIdx="3" presStyleCnt="6">
        <dgm:presLayoutVars>
          <dgm:chMax val="1"/>
          <dgm:chPref val="1"/>
        </dgm:presLayoutVars>
      </dgm:prSet>
      <dgm:spPr/>
    </dgm:pt>
    <dgm:pt modelId="{5FC10297-7431-4AE7-A69A-A3A470CD85FB}" type="pres">
      <dgm:prSet presAssocID="{16BD06F2-5949-4A57-A42E-BBE93AF16663}" presName="sibTrans" presStyleCnt="0"/>
      <dgm:spPr/>
    </dgm:pt>
    <dgm:pt modelId="{38440B70-07C4-4CAB-8E6E-B8E176352E64}" type="pres">
      <dgm:prSet presAssocID="{4DDC763E-D834-499F-9C14-C3D40FBFC878}" presName="compNode" presStyleCnt="0"/>
      <dgm:spPr/>
    </dgm:pt>
    <dgm:pt modelId="{203BF77A-7A80-4D27-89BD-E8F5400BA84C}" type="pres">
      <dgm:prSet presAssocID="{4DDC763E-D834-499F-9C14-C3D40FBFC878}" presName="iconBgRect" presStyleLbl="bgShp" presStyleIdx="4" presStyleCnt="6"/>
      <dgm:spPr/>
    </dgm:pt>
    <dgm:pt modelId="{D91CD45B-CF49-466A-844F-92AF7042473D}" type="pres">
      <dgm:prSet presAssocID="{4DDC763E-D834-499F-9C14-C3D40FBFC8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8F176D-00D8-4FAE-AAF0-4083EABF34DB}" type="pres">
      <dgm:prSet presAssocID="{4DDC763E-D834-499F-9C14-C3D40FBFC878}" presName="spaceRect" presStyleCnt="0"/>
      <dgm:spPr/>
    </dgm:pt>
    <dgm:pt modelId="{FAD96DEA-6DB5-44F0-84AE-4FE88F6E491E}" type="pres">
      <dgm:prSet presAssocID="{4DDC763E-D834-499F-9C14-C3D40FBFC878}" presName="textRect" presStyleLbl="revTx" presStyleIdx="4" presStyleCnt="6">
        <dgm:presLayoutVars>
          <dgm:chMax val="1"/>
          <dgm:chPref val="1"/>
        </dgm:presLayoutVars>
      </dgm:prSet>
      <dgm:spPr/>
    </dgm:pt>
    <dgm:pt modelId="{22C355A9-D8D7-4C11-A746-B7A42F317A1E}" type="pres">
      <dgm:prSet presAssocID="{66B3E7C7-1931-426E-8FC8-03D109B3135D}" presName="sibTrans" presStyleCnt="0"/>
      <dgm:spPr/>
    </dgm:pt>
    <dgm:pt modelId="{16F29157-A76B-48C5-B241-C7C54422A24B}" type="pres">
      <dgm:prSet presAssocID="{DEAC00C7-C02C-4848-9793-9BE568385F6C}" presName="compNode" presStyleCnt="0"/>
      <dgm:spPr/>
    </dgm:pt>
    <dgm:pt modelId="{F19265F5-2F9C-4964-A7F4-306211DC88D0}" type="pres">
      <dgm:prSet presAssocID="{DEAC00C7-C02C-4848-9793-9BE568385F6C}" presName="iconBgRect" presStyleLbl="bgShp" presStyleIdx="5" presStyleCnt="6"/>
      <dgm:spPr/>
    </dgm:pt>
    <dgm:pt modelId="{A9D8450F-EA4E-48F6-9E58-F7956000402C}" type="pres">
      <dgm:prSet presAssocID="{DEAC00C7-C02C-4848-9793-9BE568385F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4464DEC-D88D-42D6-8C6A-AAA440CBEABE}" type="pres">
      <dgm:prSet presAssocID="{DEAC00C7-C02C-4848-9793-9BE568385F6C}" presName="spaceRect" presStyleCnt="0"/>
      <dgm:spPr/>
    </dgm:pt>
    <dgm:pt modelId="{70FC35C4-26B2-466E-9186-1F78D19812EC}" type="pres">
      <dgm:prSet presAssocID="{DEAC00C7-C02C-4848-9793-9BE568385F6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D3DD0F-2983-4FB4-8658-B34440B8BBC3}" srcId="{E73F5963-4CAF-406F-9344-592A67BD732E}" destId="{7A294024-C973-44E0-B7BC-3BED7197DA53}" srcOrd="0" destOrd="0" parTransId="{27CE1245-120D-4FCF-BE17-B9D25CC4F356}" sibTransId="{462BB339-4B28-4946-B37B-0454A1B72AA9}"/>
    <dgm:cxn modelId="{B72AE130-F926-394C-B339-4C26E4E2C5C1}" type="presOf" srcId="{E73F5963-4CAF-406F-9344-592A67BD732E}" destId="{306524AF-D606-450D-B8E7-C31F81A1A49F}" srcOrd="0" destOrd="0" presId="urn:microsoft.com/office/officeart/2018/5/layout/IconCircleLabelList"/>
    <dgm:cxn modelId="{D1435536-5E58-42DB-9D5A-A7830C071632}" srcId="{E73F5963-4CAF-406F-9344-592A67BD732E}" destId="{FBB34135-ADC7-40C9-9506-67F2129B40F9}" srcOrd="3" destOrd="0" parTransId="{E27ABBA5-4B40-45D1-B29A-4C65FED773C0}" sibTransId="{16BD06F2-5949-4A57-A42E-BBE93AF16663}"/>
    <dgm:cxn modelId="{BC6D7B3F-38CF-134D-ABBE-202B20FD96E4}" type="presOf" srcId="{AA464E8B-57C2-4976-A28F-32FD8C8363BD}" destId="{E1CAAC7A-89AD-4682-BCE8-00D68BA31F83}" srcOrd="0" destOrd="0" presId="urn:microsoft.com/office/officeart/2018/5/layout/IconCircleLabelList"/>
    <dgm:cxn modelId="{DFB4CD46-58F6-4C1F-8FD9-8562E902353C}" srcId="{E73F5963-4CAF-406F-9344-592A67BD732E}" destId="{4DDC763E-D834-499F-9C14-C3D40FBFC878}" srcOrd="4" destOrd="0" parTransId="{C9A69AF9-2E65-4FB7-B183-F30C7A6BE8B6}" sibTransId="{66B3E7C7-1931-426E-8FC8-03D109B3135D}"/>
    <dgm:cxn modelId="{09551347-6FFC-1248-A3CE-F6EECC2E03B3}" type="presOf" srcId="{FBB34135-ADC7-40C9-9506-67F2129B40F9}" destId="{35EE1210-1146-4C48-9B7E-3477E522EBE5}" srcOrd="0" destOrd="0" presId="urn:microsoft.com/office/officeart/2018/5/layout/IconCircleLabelList"/>
    <dgm:cxn modelId="{E466234A-884F-458B-BF8D-B254D9D72109}" srcId="{E73F5963-4CAF-406F-9344-592A67BD732E}" destId="{19F0DC31-738D-4008-A7F5-3ED6498B244D}" srcOrd="1" destOrd="0" parTransId="{600B51F7-72F6-4630-B3D8-C280531B389C}" sibTransId="{0F707202-9FDA-4211-B876-F49B4F1B1365}"/>
    <dgm:cxn modelId="{A1BA0E4E-993F-FA42-ACE4-F56DFD73E7E7}" type="presOf" srcId="{4DDC763E-D834-499F-9C14-C3D40FBFC878}" destId="{FAD96DEA-6DB5-44F0-84AE-4FE88F6E491E}" srcOrd="0" destOrd="0" presId="urn:microsoft.com/office/officeart/2018/5/layout/IconCircleLabelList"/>
    <dgm:cxn modelId="{1859CF5B-E609-2D43-8E3B-CEA752939B11}" type="presOf" srcId="{7A294024-C973-44E0-B7BC-3BED7197DA53}" destId="{582EA9D6-33EA-4FF5-BA25-C7D85331940C}" srcOrd="0" destOrd="0" presId="urn:microsoft.com/office/officeart/2018/5/layout/IconCircleLabelList"/>
    <dgm:cxn modelId="{1258DF95-CA8B-4C6A-8B26-679E7C281F10}" srcId="{E73F5963-4CAF-406F-9344-592A67BD732E}" destId="{DEAC00C7-C02C-4848-9793-9BE568385F6C}" srcOrd="5" destOrd="0" parTransId="{ADCFD710-6715-4330-A6EC-424AB986946E}" sibTransId="{31ED6F6A-2775-4E48-B3F5-05013D52C95D}"/>
    <dgm:cxn modelId="{56CC5DE2-01B8-7D40-B029-D26289E5F859}" type="presOf" srcId="{19F0DC31-738D-4008-A7F5-3ED6498B244D}" destId="{222BC7F9-20C8-4A82-9981-10713A2837EC}" srcOrd="0" destOrd="0" presId="urn:microsoft.com/office/officeart/2018/5/layout/IconCircleLabelList"/>
    <dgm:cxn modelId="{C0179DEF-9121-476C-9365-62FE17A3982A}" srcId="{E73F5963-4CAF-406F-9344-592A67BD732E}" destId="{AA464E8B-57C2-4976-A28F-32FD8C8363BD}" srcOrd="2" destOrd="0" parTransId="{03E8BB80-F365-4442-BE42-D82D2DBCB701}" sibTransId="{6205F6B1-98CC-4082-BADD-CDE9B254D9E5}"/>
    <dgm:cxn modelId="{532378F2-8E21-FF4D-9F1A-89BFF6E3FA53}" type="presOf" srcId="{DEAC00C7-C02C-4848-9793-9BE568385F6C}" destId="{70FC35C4-26B2-466E-9186-1F78D19812EC}" srcOrd="0" destOrd="0" presId="urn:microsoft.com/office/officeart/2018/5/layout/IconCircleLabelList"/>
    <dgm:cxn modelId="{6C7964EA-4A78-BA41-8A71-C9835F20559B}" type="presParOf" srcId="{306524AF-D606-450D-B8E7-C31F81A1A49F}" destId="{EF01BA1B-E195-4B5B-A51A-68C1340E8ECA}" srcOrd="0" destOrd="0" presId="urn:microsoft.com/office/officeart/2018/5/layout/IconCircleLabelList"/>
    <dgm:cxn modelId="{370543F4-97FD-9E49-ADC0-2194D4D6F443}" type="presParOf" srcId="{EF01BA1B-E195-4B5B-A51A-68C1340E8ECA}" destId="{95D36775-D61B-4476-828A-77E3579968F4}" srcOrd="0" destOrd="0" presId="urn:microsoft.com/office/officeart/2018/5/layout/IconCircleLabelList"/>
    <dgm:cxn modelId="{A76694E4-AE3C-5248-A024-05EF31CB5C3F}" type="presParOf" srcId="{EF01BA1B-E195-4B5B-A51A-68C1340E8ECA}" destId="{6B4EC0A2-81F1-43DB-B302-3699D6243BE7}" srcOrd="1" destOrd="0" presId="urn:microsoft.com/office/officeart/2018/5/layout/IconCircleLabelList"/>
    <dgm:cxn modelId="{42E8FB96-8168-1140-8365-E050C5C16DFE}" type="presParOf" srcId="{EF01BA1B-E195-4B5B-A51A-68C1340E8ECA}" destId="{E3AB392B-CF3D-43B0-BBE9-A740D4A33D4F}" srcOrd="2" destOrd="0" presId="urn:microsoft.com/office/officeart/2018/5/layout/IconCircleLabelList"/>
    <dgm:cxn modelId="{5EF235C0-BB94-FC4A-B1C3-2E697E72CEAD}" type="presParOf" srcId="{EF01BA1B-E195-4B5B-A51A-68C1340E8ECA}" destId="{582EA9D6-33EA-4FF5-BA25-C7D85331940C}" srcOrd="3" destOrd="0" presId="urn:microsoft.com/office/officeart/2018/5/layout/IconCircleLabelList"/>
    <dgm:cxn modelId="{7A32FF4D-B5B9-BE4F-81EA-440C8BE4888F}" type="presParOf" srcId="{306524AF-D606-450D-B8E7-C31F81A1A49F}" destId="{7653CB99-033C-42E0-88B1-B94080AF329F}" srcOrd="1" destOrd="0" presId="urn:microsoft.com/office/officeart/2018/5/layout/IconCircleLabelList"/>
    <dgm:cxn modelId="{CF9B2BD1-90E9-0A49-A18F-E6AED8F89F33}" type="presParOf" srcId="{306524AF-D606-450D-B8E7-C31F81A1A49F}" destId="{95ED7CA6-0159-4412-B449-41D4293F3063}" srcOrd="2" destOrd="0" presId="urn:microsoft.com/office/officeart/2018/5/layout/IconCircleLabelList"/>
    <dgm:cxn modelId="{8E89A222-7F12-B042-8D28-1822FD9667C3}" type="presParOf" srcId="{95ED7CA6-0159-4412-B449-41D4293F3063}" destId="{A5A03A4C-C019-4AFC-AA54-8F856DEBAD24}" srcOrd="0" destOrd="0" presId="urn:microsoft.com/office/officeart/2018/5/layout/IconCircleLabelList"/>
    <dgm:cxn modelId="{2E0D28E8-FD3A-584E-9B49-1ECA12D150F9}" type="presParOf" srcId="{95ED7CA6-0159-4412-B449-41D4293F3063}" destId="{F3256D54-C842-410B-99B4-590ED2C5F7F7}" srcOrd="1" destOrd="0" presId="urn:microsoft.com/office/officeart/2018/5/layout/IconCircleLabelList"/>
    <dgm:cxn modelId="{0C93BA20-145E-794B-999C-35ADCB575620}" type="presParOf" srcId="{95ED7CA6-0159-4412-B449-41D4293F3063}" destId="{54C14C3E-00ED-4C6C-92A7-205455F05AFA}" srcOrd="2" destOrd="0" presId="urn:microsoft.com/office/officeart/2018/5/layout/IconCircleLabelList"/>
    <dgm:cxn modelId="{40493731-D136-DC45-991F-35BC5530D41A}" type="presParOf" srcId="{95ED7CA6-0159-4412-B449-41D4293F3063}" destId="{222BC7F9-20C8-4A82-9981-10713A2837EC}" srcOrd="3" destOrd="0" presId="urn:microsoft.com/office/officeart/2018/5/layout/IconCircleLabelList"/>
    <dgm:cxn modelId="{8FD98870-47B9-6148-BCE7-70A7FD306295}" type="presParOf" srcId="{306524AF-D606-450D-B8E7-C31F81A1A49F}" destId="{202F306B-0A28-4A7D-8E3F-367ABCC372D6}" srcOrd="3" destOrd="0" presId="urn:microsoft.com/office/officeart/2018/5/layout/IconCircleLabelList"/>
    <dgm:cxn modelId="{59E9FC49-D59F-DD4C-B72C-ECC46AABF158}" type="presParOf" srcId="{306524AF-D606-450D-B8E7-C31F81A1A49F}" destId="{AE5C1EE3-489E-4D7E-BEDF-7C22192492F2}" srcOrd="4" destOrd="0" presId="urn:microsoft.com/office/officeart/2018/5/layout/IconCircleLabelList"/>
    <dgm:cxn modelId="{6DA21095-B850-354C-A504-00832FC7E58D}" type="presParOf" srcId="{AE5C1EE3-489E-4D7E-BEDF-7C22192492F2}" destId="{2AD8F1B1-1C09-4ED2-B3BF-FEB4A766315C}" srcOrd="0" destOrd="0" presId="urn:microsoft.com/office/officeart/2018/5/layout/IconCircleLabelList"/>
    <dgm:cxn modelId="{244079E3-F555-D143-B1C7-DE7E8BCF577D}" type="presParOf" srcId="{AE5C1EE3-489E-4D7E-BEDF-7C22192492F2}" destId="{EAD98676-862C-4ABD-A8CE-CC8E283275B9}" srcOrd="1" destOrd="0" presId="urn:microsoft.com/office/officeart/2018/5/layout/IconCircleLabelList"/>
    <dgm:cxn modelId="{8D7C0D6F-84AB-4B40-8CAA-116EFBE39B66}" type="presParOf" srcId="{AE5C1EE3-489E-4D7E-BEDF-7C22192492F2}" destId="{95C1BD06-A12E-4827-9EC2-68BECEE8E160}" srcOrd="2" destOrd="0" presId="urn:microsoft.com/office/officeart/2018/5/layout/IconCircleLabelList"/>
    <dgm:cxn modelId="{22E9302A-8B62-8246-AF8A-CB059FCCD3F4}" type="presParOf" srcId="{AE5C1EE3-489E-4D7E-BEDF-7C22192492F2}" destId="{E1CAAC7A-89AD-4682-BCE8-00D68BA31F83}" srcOrd="3" destOrd="0" presId="urn:microsoft.com/office/officeart/2018/5/layout/IconCircleLabelList"/>
    <dgm:cxn modelId="{7D00B84D-18AF-5843-B14A-0E58A6241E98}" type="presParOf" srcId="{306524AF-D606-450D-B8E7-C31F81A1A49F}" destId="{5974E512-8AFE-4D98-9AAB-040B9AD84680}" srcOrd="5" destOrd="0" presId="urn:microsoft.com/office/officeart/2018/5/layout/IconCircleLabelList"/>
    <dgm:cxn modelId="{0203934C-8D47-3D4B-83EE-9E759F2623C6}" type="presParOf" srcId="{306524AF-D606-450D-B8E7-C31F81A1A49F}" destId="{916C9C74-3EC0-4C42-9751-64A43D956DB6}" srcOrd="6" destOrd="0" presId="urn:microsoft.com/office/officeart/2018/5/layout/IconCircleLabelList"/>
    <dgm:cxn modelId="{A1B95600-2367-DA4B-A36B-CDD8E21FA174}" type="presParOf" srcId="{916C9C74-3EC0-4C42-9751-64A43D956DB6}" destId="{C7651507-8689-4559-93DE-180CBE195936}" srcOrd="0" destOrd="0" presId="urn:microsoft.com/office/officeart/2018/5/layout/IconCircleLabelList"/>
    <dgm:cxn modelId="{157CFDF2-046F-9F4F-98FC-C14764A2F8F8}" type="presParOf" srcId="{916C9C74-3EC0-4C42-9751-64A43D956DB6}" destId="{E66CCC49-933D-4F47-803A-DE3D75BF11C2}" srcOrd="1" destOrd="0" presId="urn:microsoft.com/office/officeart/2018/5/layout/IconCircleLabelList"/>
    <dgm:cxn modelId="{3143CEE3-E7FD-7A40-9DF6-0B877B8B0725}" type="presParOf" srcId="{916C9C74-3EC0-4C42-9751-64A43D956DB6}" destId="{C569AB71-C304-473D-8146-DF5EA4DD8CF9}" srcOrd="2" destOrd="0" presId="urn:microsoft.com/office/officeart/2018/5/layout/IconCircleLabelList"/>
    <dgm:cxn modelId="{2136233D-E615-9E46-BE7B-397FFE6A1414}" type="presParOf" srcId="{916C9C74-3EC0-4C42-9751-64A43D956DB6}" destId="{35EE1210-1146-4C48-9B7E-3477E522EBE5}" srcOrd="3" destOrd="0" presId="urn:microsoft.com/office/officeart/2018/5/layout/IconCircleLabelList"/>
    <dgm:cxn modelId="{F7C80DD6-C64F-7940-BE99-7E3BC8E9998E}" type="presParOf" srcId="{306524AF-D606-450D-B8E7-C31F81A1A49F}" destId="{5FC10297-7431-4AE7-A69A-A3A470CD85FB}" srcOrd="7" destOrd="0" presId="urn:microsoft.com/office/officeart/2018/5/layout/IconCircleLabelList"/>
    <dgm:cxn modelId="{03C8447B-86D4-5A4F-B7E6-2BE60264E19D}" type="presParOf" srcId="{306524AF-D606-450D-B8E7-C31F81A1A49F}" destId="{38440B70-07C4-4CAB-8E6E-B8E176352E64}" srcOrd="8" destOrd="0" presId="urn:microsoft.com/office/officeart/2018/5/layout/IconCircleLabelList"/>
    <dgm:cxn modelId="{788E3BC4-6C2E-634A-BD67-B82A668C30FC}" type="presParOf" srcId="{38440B70-07C4-4CAB-8E6E-B8E176352E64}" destId="{203BF77A-7A80-4D27-89BD-E8F5400BA84C}" srcOrd="0" destOrd="0" presId="urn:microsoft.com/office/officeart/2018/5/layout/IconCircleLabelList"/>
    <dgm:cxn modelId="{1A2ECF58-8F43-E447-A797-924F4F7DEFC3}" type="presParOf" srcId="{38440B70-07C4-4CAB-8E6E-B8E176352E64}" destId="{D91CD45B-CF49-466A-844F-92AF7042473D}" srcOrd="1" destOrd="0" presId="urn:microsoft.com/office/officeart/2018/5/layout/IconCircleLabelList"/>
    <dgm:cxn modelId="{CE701886-128D-F44C-BA24-8F72F4003F26}" type="presParOf" srcId="{38440B70-07C4-4CAB-8E6E-B8E176352E64}" destId="{A38F176D-00D8-4FAE-AAF0-4083EABF34DB}" srcOrd="2" destOrd="0" presId="urn:microsoft.com/office/officeart/2018/5/layout/IconCircleLabelList"/>
    <dgm:cxn modelId="{4CBA6198-77D7-C442-A8DC-D6A040C38672}" type="presParOf" srcId="{38440B70-07C4-4CAB-8E6E-B8E176352E64}" destId="{FAD96DEA-6DB5-44F0-84AE-4FE88F6E491E}" srcOrd="3" destOrd="0" presId="urn:microsoft.com/office/officeart/2018/5/layout/IconCircleLabelList"/>
    <dgm:cxn modelId="{C1A3E151-D95A-B843-9E93-21AD338DB90F}" type="presParOf" srcId="{306524AF-D606-450D-B8E7-C31F81A1A49F}" destId="{22C355A9-D8D7-4C11-A746-B7A42F317A1E}" srcOrd="9" destOrd="0" presId="urn:microsoft.com/office/officeart/2018/5/layout/IconCircleLabelList"/>
    <dgm:cxn modelId="{C3D9EC09-CB6C-1B49-98B2-B5C074A478E8}" type="presParOf" srcId="{306524AF-D606-450D-B8E7-C31F81A1A49F}" destId="{16F29157-A76B-48C5-B241-C7C54422A24B}" srcOrd="10" destOrd="0" presId="urn:microsoft.com/office/officeart/2018/5/layout/IconCircleLabelList"/>
    <dgm:cxn modelId="{104AFD36-3929-0647-A3A3-46D26EB8ED66}" type="presParOf" srcId="{16F29157-A76B-48C5-B241-C7C54422A24B}" destId="{F19265F5-2F9C-4964-A7F4-306211DC88D0}" srcOrd="0" destOrd="0" presId="urn:microsoft.com/office/officeart/2018/5/layout/IconCircleLabelList"/>
    <dgm:cxn modelId="{3493A507-F936-714E-8169-33762B0EB7B7}" type="presParOf" srcId="{16F29157-A76B-48C5-B241-C7C54422A24B}" destId="{A9D8450F-EA4E-48F6-9E58-F7956000402C}" srcOrd="1" destOrd="0" presId="urn:microsoft.com/office/officeart/2018/5/layout/IconCircleLabelList"/>
    <dgm:cxn modelId="{7049FD61-7D38-0D4C-84FE-75527A425A8D}" type="presParOf" srcId="{16F29157-A76B-48C5-B241-C7C54422A24B}" destId="{94464DEC-D88D-42D6-8C6A-AAA440CBEABE}" srcOrd="2" destOrd="0" presId="urn:microsoft.com/office/officeart/2018/5/layout/IconCircleLabelList"/>
    <dgm:cxn modelId="{ECB8BC06-0A76-464E-9DA8-6E733BE44A19}" type="presParOf" srcId="{16F29157-A76B-48C5-B241-C7C54422A24B}" destId="{70FC35C4-26B2-466E-9186-1F78D19812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075A9-770F-48C4-9A26-70818165934A}">
      <dsp:nvSpPr>
        <dsp:cNvPr id="0" name=""/>
        <dsp:cNvSpPr/>
      </dsp:nvSpPr>
      <dsp:spPr>
        <a:xfrm>
          <a:off x="592801" y="422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5184E-A6FC-46F3-ABE0-1292D3C75B0F}">
      <dsp:nvSpPr>
        <dsp:cNvPr id="0" name=""/>
        <dsp:cNvSpPr/>
      </dsp:nvSpPr>
      <dsp:spPr>
        <a:xfrm>
          <a:off x="826801" y="656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3B113-75E4-415E-A00F-8F32FD05C6B9}">
      <dsp:nvSpPr>
        <dsp:cNvPr id="0" name=""/>
        <dsp:cNvSpPr/>
      </dsp:nvSpPr>
      <dsp:spPr>
        <a:xfrm>
          <a:off x="241801" y="1862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Create Account</a:t>
          </a:r>
        </a:p>
      </dsp:txBody>
      <dsp:txXfrm>
        <a:off x="241801" y="1862713"/>
        <a:ext cx="1800000" cy="855000"/>
      </dsp:txXfrm>
    </dsp:sp>
    <dsp:sp modelId="{2C0B6DFC-3202-4DD0-8887-723451711B5B}">
      <dsp:nvSpPr>
        <dsp:cNvPr id="0" name=""/>
        <dsp:cNvSpPr/>
      </dsp:nvSpPr>
      <dsp:spPr>
        <a:xfrm>
          <a:off x="2707801" y="422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6F40B-4601-4977-A87B-BAA60AE52115}">
      <dsp:nvSpPr>
        <dsp:cNvPr id="0" name=""/>
        <dsp:cNvSpPr/>
      </dsp:nvSpPr>
      <dsp:spPr>
        <a:xfrm>
          <a:off x="2941801" y="656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C83FB-6E33-4E64-9372-54062343D3DC}">
      <dsp:nvSpPr>
        <dsp:cNvPr id="0" name=""/>
        <dsp:cNvSpPr/>
      </dsp:nvSpPr>
      <dsp:spPr>
        <a:xfrm>
          <a:off x="2356801" y="1862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Forgot Password</a:t>
          </a:r>
        </a:p>
      </dsp:txBody>
      <dsp:txXfrm>
        <a:off x="2356801" y="1862713"/>
        <a:ext cx="1800000" cy="855000"/>
      </dsp:txXfrm>
    </dsp:sp>
    <dsp:sp modelId="{0D95ED7E-51C5-4C68-90EE-F18FEAD0DD31}">
      <dsp:nvSpPr>
        <dsp:cNvPr id="0" name=""/>
        <dsp:cNvSpPr/>
      </dsp:nvSpPr>
      <dsp:spPr>
        <a:xfrm>
          <a:off x="4822802" y="422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3FC58-E7DD-4DFE-84BD-74F4469B35F5}">
      <dsp:nvSpPr>
        <dsp:cNvPr id="0" name=""/>
        <dsp:cNvSpPr/>
      </dsp:nvSpPr>
      <dsp:spPr>
        <a:xfrm>
          <a:off x="5056802" y="656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EF64-A336-49AC-A799-A89F8ED24DD8}">
      <dsp:nvSpPr>
        <dsp:cNvPr id="0" name=""/>
        <dsp:cNvSpPr/>
      </dsp:nvSpPr>
      <dsp:spPr>
        <a:xfrm>
          <a:off x="4471802" y="1862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Login System</a:t>
          </a:r>
        </a:p>
      </dsp:txBody>
      <dsp:txXfrm>
        <a:off x="4471802" y="1862713"/>
        <a:ext cx="1800000" cy="855000"/>
      </dsp:txXfrm>
    </dsp:sp>
    <dsp:sp modelId="{41039CDF-E935-4462-9ED8-95CDD2284BFE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E5E92-B10C-44E6-93BE-B4B6DB4600B2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1A5D-5F69-479F-B4DF-0F6750A90DC4}">
      <dsp:nvSpPr>
        <dsp:cNvPr id="0" name=""/>
        <dsp:cNvSpPr/>
      </dsp:nvSpPr>
      <dsp:spPr>
        <a:xfrm>
          <a:off x="241801" y="4607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Authorize Account</a:t>
          </a:r>
        </a:p>
      </dsp:txBody>
      <dsp:txXfrm>
        <a:off x="241801" y="4607713"/>
        <a:ext cx="1800000" cy="855000"/>
      </dsp:txXfrm>
    </dsp:sp>
    <dsp:sp modelId="{BE3BE7D1-8298-40CF-A67E-CB1849A88BDC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EE6F1-D20C-4FBC-B47B-7EDAB541599E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BC49-9CF4-40F9-9FEE-BB07EE8566B2}">
      <dsp:nvSpPr>
        <dsp:cNvPr id="0" name=""/>
        <dsp:cNvSpPr/>
      </dsp:nvSpPr>
      <dsp:spPr>
        <a:xfrm>
          <a:off x="2356801" y="4607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Creating &amp; Sending a notification</a:t>
          </a:r>
        </a:p>
      </dsp:txBody>
      <dsp:txXfrm>
        <a:off x="2356801" y="4607713"/>
        <a:ext cx="1800000" cy="855000"/>
      </dsp:txXfrm>
    </dsp:sp>
    <dsp:sp modelId="{10527383-C0B6-4F23-B05D-3289A9573FAA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79211-C5AC-4581-94FD-A9E130F23716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CB234-7639-451F-AD07-8A5538D6BFE7}">
      <dsp:nvSpPr>
        <dsp:cNvPr id="0" name=""/>
        <dsp:cNvSpPr/>
      </dsp:nvSpPr>
      <dsp:spPr>
        <a:xfrm>
          <a:off x="4471802" y="4607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Viewing notification</a:t>
          </a:r>
        </a:p>
      </dsp:txBody>
      <dsp:txXfrm>
        <a:off x="4471802" y="4607713"/>
        <a:ext cx="1800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36775-D61B-4476-828A-77E3579968F4}">
      <dsp:nvSpPr>
        <dsp:cNvPr id="0" name=""/>
        <dsp:cNvSpPr/>
      </dsp:nvSpPr>
      <dsp:spPr>
        <a:xfrm>
          <a:off x="592801" y="422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EC0A2-81F1-43DB-B302-3699D6243BE7}">
      <dsp:nvSpPr>
        <dsp:cNvPr id="0" name=""/>
        <dsp:cNvSpPr/>
      </dsp:nvSpPr>
      <dsp:spPr>
        <a:xfrm>
          <a:off x="826801" y="656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EA9D6-33EA-4FF5-BA25-C7D85331940C}">
      <dsp:nvSpPr>
        <dsp:cNvPr id="0" name=""/>
        <dsp:cNvSpPr/>
      </dsp:nvSpPr>
      <dsp:spPr>
        <a:xfrm>
          <a:off x="241801" y="1862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Delete notification</a:t>
          </a:r>
        </a:p>
      </dsp:txBody>
      <dsp:txXfrm>
        <a:off x="241801" y="1862713"/>
        <a:ext cx="1800000" cy="855000"/>
      </dsp:txXfrm>
    </dsp:sp>
    <dsp:sp modelId="{A5A03A4C-C019-4AFC-AA54-8F856DEBAD24}">
      <dsp:nvSpPr>
        <dsp:cNvPr id="0" name=""/>
        <dsp:cNvSpPr/>
      </dsp:nvSpPr>
      <dsp:spPr>
        <a:xfrm>
          <a:off x="2707801" y="422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56D54-C842-410B-99B4-590ED2C5F7F7}">
      <dsp:nvSpPr>
        <dsp:cNvPr id="0" name=""/>
        <dsp:cNvSpPr/>
      </dsp:nvSpPr>
      <dsp:spPr>
        <a:xfrm>
          <a:off x="2941801" y="656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BC7F9-20C8-4A82-9981-10713A2837EC}">
      <dsp:nvSpPr>
        <dsp:cNvPr id="0" name=""/>
        <dsp:cNvSpPr/>
      </dsp:nvSpPr>
      <dsp:spPr>
        <a:xfrm>
          <a:off x="2356801" y="1862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Viewing User Acknowledge-ment Report</a:t>
          </a:r>
        </a:p>
      </dsp:txBody>
      <dsp:txXfrm>
        <a:off x="2356801" y="1862713"/>
        <a:ext cx="1800000" cy="855000"/>
      </dsp:txXfrm>
    </dsp:sp>
    <dsp:sp modelId="{2AD8F1B1-1C09-4ED2-B3BF-FEB4A766315C}">
      <dsp:nvSpPr>
        <dsp:cNvPr id="0" name=""/>
        <dsp:cNvSpPr/>
      </dsp:nvSpPr>
      <dsp:spPr>
        <a:xfrm>
          <a:off x="4822802" y="422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98676-862C-4ABD-A8CE-CC8E283275B9}">
      <dsp:nvSpPr>
        <dsp:cNvPr id="0" name=""/>
        <dsp:cNvSpPr/>
      </dsp:nvSpPr>
      <dsp:spPr>
        <a:xfrm>
          <a:off x="5056802" y="656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AAC7A-89AD-4682-BCE8-00D68BA31F83}">
      <dsp:nvSpPr>
        <dsp:cNvPr id="0" name=""/>
        <dsp:cNvSpPr/>
      </dsp:nvSpPr>
      <dsp:spPr>
        <a:xfrm>
          <a:off x="4471802" y="1862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Watching &amp; Editing Training Videos</a:t>
          </a:r>
        </a:p>
      </dsp:txBody>
      <dsp:txXfrm>
        <a:off x="4471802" y="1862713"/>
        <a:ext cx="1800000" cy="855000"/>
      </dsp:txXfrm>
    </dsp:sp>
    <dsp:sp modelId="{C7651507-8689-4559-93DE-180CBE195936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CCC49-933D-4F47-803A-DE3D75BF11C2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1210-1146-4C48-9B7E-3477E522EBE5}">
      <dsp:nvSpPr>
        <dsp:cNvPr id="0" name=""/>
        <dsp:cNvSpPr/>
      </dsp:nvSpPr>
      <dsp:spPr>
        <a:xfrm>
          <a:off x="241801" y="4607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Modify user Accounts</a:t>
          </a:r>
        </a:p>
      </dsp:txBody>
      <dsp:txXfrm>
        <a:off x="241801" y="4607713"/>
        <a:ext cx="1800000" cy="855000"/>
      </dsp:txXfrm>
    </dsp:sp>
    <dsp:sp modelId="{203BF77A-7A80-4D27-89BD-E8F5400BA84C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CD45B-CF49-466A-844F-92AF7042473D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96DEA-6DB5-44F0-84AE-4FE88F6E491E}">
      <dsp:nvSpPr>
        <dsp:cNvPr id="0" name=""/>
        <dsp:cNvSpPr/>
      </dsp:nvSpPr>
      <dsp:spPr>
        <a:xfrm>
          <a:off x="2356801" y="4607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Modify personal Account</a:t>
          </a:r>
        </a:p>
      </dsp:txBody>
      <dsp:txXfrm>
        <a:off x="2356801" y="4607713"/>
        <a:ext cx="1800000" cy="855000"/>
      </dsp:txXfrm>
    </dsp:sp>
    <dsp:sp modelId="{F19265F5-2F9C-4964-A7F4-306211DC88D0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8450F-EA4E-48F6-9E58-F7956000402C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C35C4-26B2-466E-9186-1F78D19812EC}">
      <dsp:nvSpPr>
        <dsp:cNvPr id="0" name=""/>
        <dsp:cNvSpPr/>
      </dsp:nvSpPr>
      <dsp:spPr>
        <a:xfrm>
          <a:off x="4471802" y="460771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CSV Compare</a:t>
          </a:r>
        </a:p>
      </dsp:txBody>
      <dsp:txXfrm>
        <a:off x="4471802" y="4607713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3D685-8EDD-D14D-88B5-B19E03C63126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8F76-9E40-5947-9076-3A0F4C8B4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5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8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6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0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9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FC0E-FBD9-F247-AC1E-FCE058500C1E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E9E1-6B56-1E4A-BD99-FCE980ACF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EF6E6-D62E-CF45-89BF-763169EE2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2550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solidFill>
                  <a:srgbClr val="FFFFFF"/>
                </a:solidFill>
              </a:rPr>
              <a:t>RRCC: Final 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2642-414D-FD4B-B70F-8C5751DE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2549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Team Pearl: </a:t>
            </a:r>
          </a:p>
          <a:p>
            <a:pPr algn="l"/>
            <a:r>
              <a:rPr lang="en-US" sz="2000" i="1" dirty="0">
                <a:solidFill>
                  <a:srgbClr val="FFFFFF"/>
                </a:solidFill>
              </a:rPr>
              <a:t>Mason Santora, Gavin Drabik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i="1" dirty="0">
                <a:solidFill>
                  <a:srgbClr val="FFFFFF"/>
                </a:solidFill>
              </a:rPr>
              <a:t> David Mauriello, Donavan Tebo, and Datoria Harvey</a:t>
            </a:r>
          </a:p>
        </p:txBody>
      </p:sp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6F2FE7E1-57CE-48BF-BA96-6CF37BCA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F3E5B-E931-E941-8FFE-E4355026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</a:t>
            </a: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7148E980-BEC2-1C4E-8DC8-EE0E46CC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76" y="2480956"/>
            <a:ext cx="3913334" cy="3913334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80956"/>
            <a:ext cx="2146028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16479"/>
            <a:ext cx="213807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D3FAC-C849-FC49-87BA-AB7DCBCF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400"/>
              <a:t>Fully Functional Web App that includes: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System Font Regular"/>
              <a:buChar char="-"/>
            </a:pPr>
            <a:r>
              <a:rPr lang="en-US"/>
              <a:t>Notifications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System Font Regular"/>
              <a:buChar char="-"/>
            </a:pPr>
            <a:r>
              <a:rPr lang="en-US"/>
              <a:t>Videos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System Font Regular"/>
              <a:buChar char="-"/>
            </a:pPr>
            <a:r>
              <a:rPr lang="en-US"/>
              <a:t>Surveys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80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3F8DD-DAF4-F34F-95B7-5767BD52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Full Demo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3E2D7-D709-4A87-B431-8920FED99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791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85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1471-25B2-D74D-B9FD-739A3109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Full Demo Review (cont.)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664CD9-1C88-4665-B5BD-FFB9EF385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8996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43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System Font Regular</vt:lpstr>
      <vt:lpstr>Office Theme</vt:lpstr>
      <vt:lpstr>RRCC: Final Project Demo</vt:lpstr>
      <vt:lpstr>Goal</vt:lpstr>
      <vt:lpstr>Full Demo Review</vt:lpstr>
      <vt:lpstr>Full Demo Review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RRCC: Final Project Demo</dc:title>
  <dc:creator>Datoria Harvey</dc:creator>
  <cp:lastModifiedBy>Datoria Harvey</cp:lastModifiedBy>
  <cp:revision>1</cp:revision>
  <dcterms:created xsi:type="dcterms:W3CDTF">2018-11-27T02:42:02Z</dcterms:created>
  <dcterms:modified xsi:type="dcterms:W3CDTF">2018-11-27T02:42:05Z</dcterms:modified>
</cp:coreProperties>
</file>