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D9CC30-5199-40A8-A50D-AE391B19695C}" v="1102" dt="2023-04-25T04:30:45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2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84EB8D-7C73-40C7-AA58-709359EE81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5D8DFC-2A8C-4D28-9AA5-9CA6D861D29E}">
      <dgm:prSet/>
      <dgm:spPr/>
      <dgm:t>
        <a:bodyPr/>
        <a:lstStyle/>
        <a:p>
          <a:r>
            <a:rPr lang="en-US"/>
            <a:t>Agile methodology was implemented </a:t>
          </a:r>
        </a:p>
      </dgm:t>
    </dgm:pt>
    <dgm:pt modelId="{C1900905-7066-49BD-B607-9488F9222182}" type="parTrans" cxnId="{2C7268F0-968E-4EDF-A0D9-62808681C9F4}">
      <dgm:prSet/>
      <dgm:spPr/>
      <dgm:t>
        <a:bodyPr/>
        <a:lstStyle/>
        <a:p>
          <a:endParaRPr lang="en-US"/>
        </a:p>
      </dgm:t>
    </dgm:pt>
    <dgm:pt modelId="{24649298-990E-4157-ABF2-0886A26D9EDB}" type="sibTrans" cxnId="{2C7268F0-968E-4EDF-A0D9-62808681C9F4}">
      <dgm:prSet/>
      <dgm:spPr/>
      <dgm:t>
        <a:bodyPr/>
        <a:lstStyle/>
        <a:p>
          <a:endParaRPr lang="en-US"/>
        </a:p>
      </dgm:t>
    </dgm:pt>
    <dgm:pt modelId="{65716713-6063-4550-BC43-430EBCC2420A}">
      <dgm:prSet/>
      <dgm:spPr/>
      <dgm:t>
        <a:bodyPr/>
        <a:lstStyle/>
        <a:p>
          <a:r>
            <a:rPr lang="en-US"/>
            <a:t>Requirements development was split into 3 sprints.</a:t>
          </a:r>
        </a:p>
      </dgm:t>
    </dgm:pt>
    <dgm:pt modelId="{9B7B2F4B-7795-4970-BBFC-D457740E0BFC}" type="parTrans" cxnId="{91EC164C-DE13-4C67-9533-35AC1484CF61}">
      <dgm:prSet/>
      <dgm:spPr/>
      <dgm:t>
        <a:bodyPr/>
        <a:lstStyle/>
        <a:p>
          <a:endParaRPr lang="en-US"/>
        </a:p>
      </dgm:t>
    </dgm:pt>
    <dgm:pt modelId="{F68D17D7-D0BF-462A-9ECB-F3A7DADCA91B}" type="sibTrans" cxnId="{91EC164C-DE13-4C67-9533-35AC1484CF61}">
      <dgm:prSet/>
      <dgm:spPr/>
      <dgm:t>
        <a:bodyPr/>
        <a:lstStyle/>
        <a:p>
          <a:endParaRPr lang="en-US"/>
        </a:p>
      </dgm:t>
    </dgm:pt>
    <dgm:pt modelId="{047979EC-13F9-483B-ABE1-F5C0945023CB}">
      <dgm:prSet/>
      <dgm:spPr/>
      <dgm:t>
        <a:bodyPr/>
        <a:lstStyle/>
        <a:p>
          <a:r>
            <a:rPr lang="en-US"/>
            <a:t>Testing was done at the end of each sprint to get user feedback and ensure the system functions perfectly.</a:t>
          </a:r>
        </a:p>
      </dgm:t>
    </dgm:pt>
    <dgm:pt modelId="{ED20D3DF-7CB4-41C5-80A9-57E75AF3712D}" type="parTrans" cxnId="{6D4A6449-2E5C-400F-A82A-F4A466C2E77F}">
      <dgm:prSet/>
      <dgm:spPr/>
      <dgm:t>
        <a:bodyPr/>
        <a:lstStyle/>
        <a:p>
          <a:endParaRPr lang="en-US"/>
        </a:p>
      </dgm:t>
    </dgm:pt>
    <dgm:pt modelId="{262FE4CF-08D2-41AF-893E-AD68FC42785B}" type="sibTrans" cxnId="{6D4A6449-2E5C-400F-A82A-F4A466C2E77F}">
      <dgm:prSet/>
      <dgm:spPr/>
      <dgm:t>
        <a:bodyPr/>
        <a:lstStyle/>
        <a:p>
          <a:endParaRPr lang="en-US"/>
        </a:p>
      </dgm:t>
    </dgm:pt>
    <dgm:pt modelId="{7277F595-C426-4D77-8477-9B038B2D5D57}" type="pres">
      <dgm:prSet presAssocID="{9E84EB8D-7C73-40C7-AA58-709359EE81A5}" presName="root" presStyleCnt="0">
        <dgm:presLayoutVars>
          <dgm:dir/>
          <dgm:resizeHandles val="exact"/>
        </dgm:presLayoutVars>
      </dgm:prSet>
      <dgm:spPr/>
    </dgm:pt>
    <dgm:pt modelId="{50D64B86-ECFE-4110-87B6-A109E9583136}" type="pres">
      <dgm:prSet presAssocID="{875D8DFC-2A8C-4D28-9AA5-9CA6D861D29E}" presName="compNode" presStyleCnt="0"/>
      <dgm:spPr/>
    </dgm:pt>
    <dgm:pt modelId="{7BEC3715-3720-4E42-A400-C684A309F6AB}" type="pres">
      <dgm:prSet presAssocID="{875D8DFC-2A8C-4D28-9AA5-9CA6D861D29E}" presName="bgRect" presStyleLbl="bgShp" presStyleIdx="0" presStyleCnt="3"/>
      <dgm:spPr/>
    </dgm:pt>
    <dgm:pt modelId="{C27EC24C-5B07-412D-AD61-B3C75F42D7D0}" type="pres">
      <dgm:prSet presAssocID="{875D8DFC-2A8C-4D28-9AA5-9CA6D861D2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5C99635-9B4D-4B45-9D26-39B17A8D3EA6}" type="pres">
      <dgm:prSet presAssocID="{875D8DFC-2A8C-4D28-9AA5-9CA6D861D29E}" presName="spaceRect" presStyleCnt="0"/>
      <dgm:spPr/>
    </dgm:pt>
    <dgm:pt modelId="{7BDC2530-78AF-4A01-8DA1-C4DDE03D25AB}" type="pres">
      <dgm:prSet presAssocID="{875D8DFC-2A8C-4D28-9AA5-9CA6D861D29E}" presName="parTx" presStyleLbl="revTx" presStyleIdx="0" presStyleCnt="3">
        <dgm:presLayoutVars>
          <dgm:chMax val="0"/>
          <dgm:chPref val="0"/>
        </dgm:presLayoutVars>
      </dgm:prSet>
      <dgm:spPr/>
    </dgm:pt>
    <dgm:pt modelId="{D86BB64D-7DC0-4411-A9DD-4733E896BA12}" type="pres">
      <dgm:prSet presAssocID="{24649298-990E-4157-ABF2-0886A26D9EDB}" presName="sibTrans" presStyleCnt="0"/>
      <dgm:spPr/>
    </dgm:pt>
    <dgm:pt modelId="{FACC8273-FC7F-4518-8548-CB791C22C4BB}" type="pres">
      <dgm:prSet presAssocID="{65716713-6063-4550-BC43-430EBCC2420A}" presName="compNode" presStyleCnt="0"/>
      <dgm:spPr/>
    </dgm:pt>
    <dgm:pt modelId="{B326F86E-E031-44D4-80AD-124C832C8EED}" type="pres">
      <dgm:prSet presAssocID="{65716713-6063-4550-BC43-430EBCC2420A}" presName="bgRect" presStyleLbl="bgShp" presStyleIdx="1" presStyleCnt="3"/>
      <dgm:spPr/>
    </dgm:pt>
    <dgm:pt modelId="{70D12D82-8D7F-451B-88B2-076C76B4BC84}" type="pres">
      <dgm:prSet presAssocID="{65716713-6063-4550-BC43-430EBCC242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B1E7A43-A3A3-4167-B03C-D76E5657D252}" type="pres">
      <dgm:prSet presAssocID="{65716713-6063-4550-BC43-430EBCC2420A}" presName="spaceRect" presStyleCnt="0"/>
      <dgm:spPr/>
    </dgm:pt>
    <dgm:pt modelId="{2FFE5216-BFD3-4C53-8548-B20240147CD0}" type="pres">
      <dgm:prSet presAssocID="{65716713-6063-4550-BC43-430EBCC2420A}" presName="parTx" presStyleLbl="revTx" presStyleIdx="1" presStyleCnt="3">
        <dgm:presLayoutVars>
          <dgm:chMax val="0"/>
          <dgm:chPref val="0"/>
        </dgm:presLayoutVars>
      </dgm:prSet>
      <dgm:spPr/>
    </dgm:pt>
    <dgm:pt modelId="{D84D5CC9-2A14-4210-A244-B3E5B91963C0}" type="pres">
      <dgm:prSet presAssocID="{F68D17D7-D0BF-462A-9ECB-F3A7DADCA91B}" presName="sibTrans" presStyleCnt="0"/>
      <dgm:spPr/>
    </dgm:pt>
    <dgm:pt modelId="{3C0C9B91-CE65-4F62-A9D7-9D21A9AD1E9B}" type="pres">
      <dgm:prSet presAssocID="{047979EC-13F9-483B-ABE1-F5C0945023CB}" presName="compNode" presStyleCnt="0"/>
      <dgm:spPr/>
    </dgm:pt>
    <dgm:pt modelId="{6B826BAF-01EC-4E35-8F27-58D0C5EEAA9D}" type="pres">
      <dgm:prSet presAssocID="{047979EC-13F9-483B-ABE1-F5C0945023CB}" presName="bgRect" presStyleLbl="bgShp" presStyleIdx="2" presStyleCnt="3"/>
      <dgm:spPr/>
    </dgm:pt>
    <dgm:pt modelId="{3EF837BF-3C5D-49A4-A038-9349F6D20C8B}" type="pres">
      <dgm:prSet presAssocID="{047979EC-13F9-483B-ABE1-F5C0945023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08108B8-7872-4F46-BDF5-7DF27D6F3AAC}" type="pres">
      <dgm:prSet presAssocID="{047979EC-13F9-483B-ABE1-F5C0945023CB}" presName="spaceRect" presStyleCnt="0"/>
      <dgm:spPr/>
    </dgm:pt>
    <dgm:pt modelId="{98B63801-B42A-4DBB-AFA5-13115D4DFEA4}" type="pres">
      <dgm:prSet presAssocID="{047979EC-13F9-483B-ABE1-F5C0945023C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1EB91D-CB12-4175-8BE7-AD69B4A72BB3}" type="presOf" srcId="{047979EC-13F9-483B-ABE1-F5C0945023CB}" destId="{98B63801-B42A-4DBB-AFA5-13115D4DFEA4}" srcOrd="0" destOrd="0" presId="urn:microsoft.com/office/officeart/2018/2/layout/IconVerticalSolidList"/>
    <dgm:cxn modelId="{CF6B2233-B00E-411F-8DEA-49B83AFBCEBB}" type="presOf" srcId="{875D8DFC-2A8C-4D28-9AA5-9CA6D861D29E}" destId="{7BDC2530-78AF-4A01-8DA1-C4DDE03D25AB}" srcOrd="0" destOrd="0" presId="urn:microsoft.com/office/officeart/2018/2/layout/IconVerticalSolidList"/>
    <dgm:cxn modelId="{6D4A6449-2E5C-400F-A82A-F4A466C2E77F}" srcId="{9E84EB8D-7C73-40C7-AA58-709359EE81A5}" destId="{047979EC-13F9-483B-ABE1-F5C0945023CB}" srcOrd="2" destOrd="0" parTransId="{ED20D3DF-7CB4-41C5-80A9-57E75AF3712D}" sibTransId="{262FE4CF-08D2-41AF-893E-AD68FC42785B}"/>
    <dgm:cxn modelId="{91EC164C-DE13-4C67-9533-35AC1484CF61}" srcId="{9E84EB8D-7C73-40C7-AA58-709359EE81A5}" destId="{65716713-6063-4550-BC43-430EBCC2420A}" srcOrd="1" destOrd="0" parTransId="{9B7B2F4B-7795-4970-BBFC-D457740E0BFC}" sibTransId="{F68D17D7-D0BF-462A-9ECB-F3A7DADCA91B}"/>
    <dgm:cxn modelId="{8593DF5F-84F6-4996-9C20-A0BF7A6892AF}" type="presOf" srcId="{9E84EB8D-7C73-40C7-AA58-709359EE81A5}" destId="{7277F595-C426-4D77-8477-9B038B2D5D57}" srcOrd="0" destOrd="0" presId="urn:microsoft.com/office/officeart/2018/2/layout/IconVerticalSolidList"/>
    <dgm:cxn modelId="{2C7268F0-968E-4EDF-A0D9-62808681C9F4}" srcId="{9E84EB8D-7C73-40C7-AA58-709359EE81A5}" destId="{875D8DFC-2A8C-4D28-9AA5-9CA6D861D29E}" srcOrd="0" destOrd="0" parTransId="{C1900905-7066-49BD-B607-9488F9222182}" sibTransId="{24649298-990E-4157-ABF2-0886A26D9EDB}"/>
    <dgm:cxn modelId="{47A3AAF8-D7E5-4719-9015-EDE2C4D23D59}" type="presOf" srcId="{65716713-6063-4550-BC43-430EBCC2420A}" destId="{2FFE5216-BFD3-4C53-8548-B20240147CD0}" srcOrd="0" destOrd="0" presId="urn:microsoft.com/office/officeart/2018/2/layout/IconVerticalSolidList"/>
    <dgm:cxn modelId="{EAA41920-D9F6-4753-9E36-24AA2D31EC9C}" type="presParOf" srcId="{7277F595-C426-4D77-8477-9B038B2D5D57}" destId="{50D64B86-ECFE-4110-87B6-A109E9583136}" srcOrd="0" destOrd="0" presId="urn:microsoft.com/office/officeart/2018/2/layout/IconVerticalSolidList"/>
    <dgm:cxn modelId="{9401A24D-22F2-449B-A818-747601C2075A}" type="presParOf" srcId="{50D64B86-ECFE-4110-87B6-A109E9583136}" destId="{7BEC3715-3720-4E42-A400-C684A309F6AB}" srcOrd="0" destOrd="0" presId="urn:microsoft.com/office/officeart/2018/2/layout/IconVerticalSolidList"/>
    <dgm:cxn modelId="{3E76374C-460F-4567-A99F-1E0F7EEAEC39}" type="presParOf" srcId="{50D64B86-ECFE-4110-87B6-A109E9583136}" destId="{C27EC24C-5B07-412D-AD61-B3C75F42D7D0}" srcOrd="1" destOrd="0" presId="urn:microsoft.com/office/officeart/2018/2/layout/IconVerticalSolidList"/>
    <dgm:cxn modelId="{A6D4AEF1-E9EA-481F-99F1-5306B6F47A84}" type="presParOf" srcId="{50D64B86-ECFE-4110-87B6-A109E9583136}" destId="{45C99635-9B4D-4B45-9D26-39B17A8D3EA6}" srcOrd="2" destOrd="0" presId="urn:microsoft.com/office/officeart/2018/2/layout/IconVerticalSolidList"/>
    <dgm:cxn modelId="{965D1FA4-A258-4E48-B449-1820BC968CA5}" type="presParOf" srcId="{50D64B86-ECFE-4110-87B6-A109E9583136}" destId="{7BDC2530-78AF-4A01-8DA1-C4DDE03D25AB}" srcOrd="3" destOrd="0" presId="urn:microsoft.com/office/officeart/2018/2/layout/IconVerticalSolidList"/>
    <dgm:cxn modelId="{98F5642A-9F5D-4F13-B4F1-2D17AE826D51}" type="presParOf" srcId="{7277F595-C426-4D77-8477-9B038B2D5D57}" destId="{D86BB64D-7DC0-4411-A9DD-4733E896BA12}" srcOrd="1" destOrd="0" presId="urn:microsoft.com/office/officeart/2018/2/layout/IconVerticalSolidList"/>
    <dgm:cxn modelId="{08E14C52-157B-4E85-B3E6-B6DDECEF3BA0}" type="presParOf" srcId="{7277F595-C426-4D77-8477-9B038B2D5D57}" destId="{FACC8273-FC7F-4518-8548-CB791C22C4BB}" srcOrd="2" destOrd="0" presId="urn:microsoft.com/office/officeart/2018/2/layout/IconVerticalSolidList"/>
    <dgm:cxn modelId="{6F0D2566-C4BE-45A4-A17A-BCEF2C3DA04E}" type="presParOf" srcId="{FACC8273-FC7F-4518-8548-CB791C22C4BB}" destId="{B326F86E-E031-44D4-80AD-124C832C8EED}" srcOrd="0" destOrd="0" presId="urn:microsoft.com/office/officeart/2018/2/layout/IconVerticalSolidList"/>
    <dgm:cxn modelId="{B32845CF-0DF6-4C0E-9FBB-F2E5042F5954}" type="presParOf" srcId="{FACC8273-FC7F-4518-8548-CB791C22C4BB}" destId="{70D12D82-8D7F-451B-88B2-076C76B4BC84}" srcOrd="1" destOrd="0" presId="urn:microsoft.com/office/officeart/2018/2/layout/IconVerticalSolidList"/>
    <dgm:cxn modelId="{DC386399-4B94-4A53-B493-705F4B1F81CF}" type="presParOf" srcId="{FACC8273-FC7F-4518-8548-CB791C22C4BB}" destId="{BB1E7A43-A3A3-4167-B03C-D76E5657D252}" srcOrd="2" destOrd="0" presId="urn:microsoft.com/office/officeart/2018/2/layout/IconVerticalSolidList"/>
    <dgm:cxn modelId="{696ABCC5-77FC-4D15-9E74-4B786C26A825}" type="presParOf" srcId="{FACC8273-FC7F-4518-8548-CB791C22C4BB}" destId="{2FFE5216-BFD3-4C53-8548-B20240147CD0}" srcOrd="3" destOrd="0" presId="urn:microsoft.com/office/officeart/2018/2/layout/IconVerticalSolidList"/>
    <dgm:cxn modelId="{A5D2D267-25B1-4929-AC2E-7ABCD1280DEA}" type="presParOf" srcId="{7277F595-C426-4D77-8477-9B038B2D5D57}" destId="{D84D5CC9-2A14-4210-A244-B3E5B91963C0}" srcOrd="3" destOrd="0" presId="urn:microsoft.com/office/officeart/2018/2/layout/IconVerticalSolidList"/>
    <dgm:cxn modelId="{044196F9-D5CE-48C9-8F1D-856E4ECDDE2A}" type="presParOf" srcId="{7277F595-C426-4D77-8477-9B038B2D5D57}" destId="{3C0C9B91-CE65-4F62-A9D7-9D21A9AD1E9B}" srcOrd="4" destOrd="0" presId="urn:microsoft.com/office/officeart/2018/2/layout/IconVerticalSolidList"/>
    <dgm:cxn modelId="{F1DF33C8-B590-4759-8A46-6BB6AC0BE1B5}" type="presParOf" srcId="{3C0C9B91-CE65-4F62-A9D7-9D21A9AD1E9B}" destId="{6B826BAF-01EC-4E35-8F27-58D0C5EEAA9D}" srcOrd="0" destOrd="0" presId="urn:microsoft.com/office/officeart/2018/2/layout/IconVerticalSolidList"/>
    <dgm:cxn modelId="{E4036A52-00E7-4E17-92C6-2D2D2F0CE0F1}" type="presParOf" srcId="{3C0C9B91-CE65-4F62-A9D7-9D21A9AD1E9B}" destId="{3EF837BF-3C5D-49A4-A038-9349F6D20C8B}" srcOrd="1" destOrd="0" presId="urn:microsoft.com/office/officeart/2018/2/layout/IconVerticalSolidList"/>
    <dgm:cxn modelId="{7574E881-B508-43CA-A236-36EC83C8095B}" type="presParOf" srcId="{3C0C9B91-CE65-4F62-A9D7-9D21A9AD1E9B}" destId="{D08108B8-7872-4F46-BDF5-7DF27D6F3AAC}" srcOrd="2" destOrd="0" presId="urn:microsoft.com/office/officeart/2018/2/layout/IconVerticalSolidList"/>
    <dgm:cxn modelId="{649F58C2-CD94-4B8C-8372-C524E626C6ED}" type="presParOf" srcId="{3C0C9B91-CE65-4F62-A9D7-9D21A9AD1E9B}" destId="{98B63801-B42A-4DBB-AFA5-13115D4DFE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C386A4-8145-47D3-A81D-AC5AAE22F79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38886C5-5D5F-45A8-8EA7-5B68CEFEC323}">
      <dgm:prSet/>
      <dgm:spPr/>
      <dgm:t>
        <a:bodyPr/>
        <a:lstStyle/>
        <a:p>
          <a:r>
            <a:rPr lang="en-US"/>
            <a:t>Functional Testing</a:t>
          </a:r>
        </a:p>
      </dgm:t>
    </dgm:pt>
    <dgm:pt modelId="{F032DA14-0C9D-4DD3-8334-CC89774F77CE}" type="parTrans" cxnId="{D0B851D6-2841-422B-B09F-6608C8FA05FB}">
      <dgm:prSet/>
      <dgm:spPr/>
      <dgm:t>
        <a:bodyPr/>
        <a:lstStyle/>
        <a:p>
          <a:endParaRPr lang="en-US"/>
        </a:p>
      </dgm:t>
    </dgm:pt>
    <dgm:pt modelId="{E3F44B72-ABCE-41DA-AB16-752CEC87089A}" type="sibTrans" cxnId="{D0B851D6-2841-422B-B09F-6608C8FA05FB}">
      <dgm:prSet/>
      <dgm:spPr/>
      <dgm:t>
        <a:bodyPr/>
        <a:lstStyle/>
        <a:p>
          <a:endParaRPr lang="en-US"/>
        </a:p>
      </dgm:t>
    </dgm:pt>
    <dgm:pt modelId="{0F193F9C-C0CC-40C0-80DA-7B25EBA28C11}">
      <dgm:prSet/>
      <dgm:spPr/>
      <dgm:t>
        <a:bodyPr/>
        <a:lstStyle/>
        <a:p>
          <a:r>
            <a:rPr lang="en-US"/>
            <a:t>Security Testing</a:t>
          </a:r>
        </a:p>
      </dgm:t>
    </dgm:pt>
    <dgm:pt modelId="{BB367F7E-40BB-465D-8363-86026B623ADC}" type="parTrans" cxnId="{37A13BAE-9046-4E34-9D9F-418923490EEA}">
      <dgm:prSet/>
      <dgm:spPr/>
      <dgm:t>
        <a:bodyPr/>
        <a:lstStyle/>
        <a:p>
          <a:endParaRPr lang="en-US"/>
        </a:p>
      </dgm:t>
    </dgm:pt>
    <dgm:pt modelId="{239B4CCA-E9C4-45E3-8F88-2BE0DBC7305C}" type="sibTrans" cxnId="{37A13BAE-9046-4E34-9D9F-418923490EEA}">
      <dgm:prSet/>
      <dgm:spPr/>
      <dgm:t>
        <a:bodyPr/>
        <a:lstStyle/>
        <a:p>
          <a:endParaRPr lang="en-US"/>
        </a:p>
      </dgm:t>
    </dgm:pt>
    <dgm:pt modelId="{F6FE535F-3929-4D4D-B396-05B2029179C6}">
      <dgm:prSet/>
      <dgm:spPr/>
      <dgm:t>
        <a:bodyPr/>
        <a:lstStyle/>
        <a:p>
          <a:r>
            <a:rPr lang="en-US"/>
            <a:t>Performance Testing</a:t>
          </a:r>
        </a:p>
      </dgm:t>
    </dgm:pt>
    <dgm:pt modelId="{4E27ADC7-43DB-42FE-8416-BAC8EB790687}" type="parTrans" cxnId="{DDBB41F7-B6A4-4C2A-BB9F-10D6B8289A03}">
      <dgm:prSet/>
      <dgm:spPr/>
      <dgm:t>
        <a:bodyPr/>
        <a:lstStyle/>
        <a:p>
          <a:endParaRPr lang="en-US"/>
        </a:p>
      </dgm:t>
    </dgm:pt>
    <dgm:pt modelId="{6E3EF781-DF08-4000-8799-AC0E9C1A7C1B}" type="sibTrans" cxnId="{DDBB41F7-B6A4-4C2A-BB9F-10D6B8289A03}">
      <dgm:prSet/>
      <dgm:spPr/>
      <dgm:t>
        <a:bodyPr/>
        <a:lstStyle/>
        <a:p>
          <a:endParaRPr lang="en-US"/>
        </a:p>
      </dgm:t>
    </dgm:pt>
    <dgm:pt modelId="{E9F0535F-ABA7-432F-8C8D-4036577659A9}">
      <dgm:prSet/>
      <dgm:spPr/>
      <dgm:t>
        <a:bodyPr/>
        <a:lstStyle/>
        <a:p>
          <a:r>
            <a:rPr lang="en-US"/>
            <a:t>Browser and Platform Testing</a:t>
          </a:r>
        </a:p>
      </dgm:t>
    </dgm:pt>
    <dgm:pt modelId="{020A0DB9-4585-4BC0-8C79-C30650E73027}" type="parTrans" cxnId="{A68D3879-A74D-480B-8CC9-F93C72AB8046}">
      <dgm:prSet/>
      <dgm:spPr/>
      <dgm:t>
        <a:bodyPr/>
        <a:lstStyle/>
        <a:p>
          <a:endParaRPr lang="en-US"/>
        </a:p>
      </dgm:t>
    </dgm:pt>
    <dgm:pt modelId="{5B69957C-1246-4FE0-8D25-3D83362E51F4}" type="sibTrans" cxnId="{A68D3879-A74D-480B-8CC9-F93C72AB8046}">
      <dgm:prSet/>
      <dgm:spPr/>
      <dgm:t>
        <a:bodyPr/>
        <a:lstStyle/>
        <a:p>
          <a:endParaRPr lang="en-US"/>
        </a:p>
      </dgm:t>
    </dgm:pt>
    <dgm:pt modelId="{A216AE78-156E-45CE-84BB-CF19022E9FF4}">
      <dgm:prSet/>
      <dgm:spPr/>
      <dgm:t>
        <a:bodyPr/>
        <a:lstStyle/>
        <a:p>
          <a:r>
            <a:rPr lang="en-US"/>
            <a:t>Acceptance Testing</a:t>
          </a:r>
        </a:p>
      </dgm:t>
    </dgm:pt>
    <dgm:pt modelId="{DABDAD5D-9FEC-4839-B28F-A27CBBA6935D}" type="parTrans" cxnId="{1CA84AAF-C4A9-42C7-9FD5-FEC073A616A8}">
      <dgm:prSet/>
      <dgm:spPr/>
      <dgm:t>
        <a:bodyPr/>
        <a:lstStyle/>
        <a:p>
          <a:endParaRPr lang="en-US"/>
        </a:p>
      </dgm:t>
    </dgm:pt>
    <dgm:pt modelId="{48D38967-3D09-4BF3-8367-1638492E938F}" type="sibTrans" cxnId="{1CA84AAF-C4A9-42C7-9FD5-FEC073A616A8}">
      <dgm:prSet/>
      <dgm:spPr/>
      <dgm:t>
        <a:bodyPr/>
        <a:lstStyle/>
        <a:p>
          <a:endParaRPr lang="en-US"/>
        </a:p>
      </dgm:t>
    </dgm:pt>
    <dgm:pt modelId="{27195D4D-2E56-4D10-9FAC-E63B4EAD38F6}" type="pres">
      <dgm:prSet presAssocID="{C8C386A4-8145-47D3-A81D-AC5AAE22F793}" presName="root" presStyleCnt="0">
        <dgm:presLayoutVars>
          <dgm:dir/>
          <dgm:resizeHandles val="exact"/>
        </dgm:presLayoutVars>
      </dgm:prSet>
      <dgm:spPr/>
    </dgm:pt>
    <dgm:pt modelId="{47E1A58C-E97D-4D99-AB37-CE8F31E967C8}" type="pres">
      <dgm:prSet presAssocID="{C8C386A4-8145-47D3-A81D-AC5AAE22F793}" presName="container" presStyleCnt="0">
        <dgm:presLayoutVars>
          <dgm:dir/>
          <dgm:resizeHandles val="exact"/>
        </dgm:presLayoutVars>
      </dgm:prSet>
      <dgm:spPr/>
    </dgm:pt>
    <dgm:pt modelId="{531667E4-9E2C-4913-A204-1252DE08609A}" type="pres">
      <dgm:prSet presAssocID="{B38886C5-5D5F-45A8-8EA7-5B68CEFEC323}" presName="compNode" presStyleCnt="0"/>
      <dgm:spPr/>
    </dgm:pt>
    <dgm:pt modelId="{B9F9181C-C2A4-4D87-989A-4A11784D5845}" type="pres">
      <dgm:prSet presAssocID="{B38886C5-5D5F-45A8-8EA7-5B68CEFEC323}" presName="iconBgRect" presStyleLbl="bgShp" presStyleIdx="0" presStyleCnt="5"/>
      <dgm:spPr/>
    </dgm:pt>
    <dgm:pt modelId="{E54BA1BE-89B4-447E-BEC8-6391A2F9912D}" type="pres">
      <dgm:prSet presAssocID="{B38886C5-5D5F-45A8-8EA7-5B68CEFEC32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EC5EFB4-96B1-4E8C-9748-768D2A643089}" type="pres">
      <dgm:prSet presAssocID="{B38886C5-5D5F-45A8-8EA7-5B68CEFEC323}" presName="spaceRect" presStyleCnt="0"/>
      <dgm:spPr/>
    </dgm:pt>
    <dgm:pt modelId="{460A0190-3E51-42C2-98E5-3028AAADE6B3}" type="pres">
      <dgm:prSet presAssocID="{B38886C5-5D5F-45A8-8EA7-5B68CEFEC323}" presName="textRect" presStyleLbl="revTx" presStyleIdx="0" presStyleCnt="5">
        <dgm:presLayoutVars>
          <dgm:chMax val="1"/>
          <dgm:chPref val="1"/>
        </dgm:presLayoutVars>
      </dgm:prSet>
      <dgm:spPr/>
    </dgm:pt>
    <dgm:pt modelId="{9CECA98A-B168-4002-9AFC-C01D26BCC055}" type="pres">
      <dgm:prSet presAssocID="{E3F44B72-ABCE-41DA-AB16-752CEC87089A}" presName="sibTrans" presStyleLbl="sibTrans2D1" presStyleIdx="0" presStyleCnt="0"/>
      <dgm:spPr/>
    </dgm:pt>
    <dgm:pt modelId="{CCC47A71-8F46-49B7-A58F-0A75A32EF2A4}" type="pres">
      <dgm:prSet presAssocID="{0F193F9C-C0CC-40C0-80DA-7B25EBA28C11}" presName="compNode" presStyleCnt="0"/>
      <dgm:spPr/>
    </dgm:pt>
    <dgm:pt modelId="{CBCBA838-D30A-4345-86E0-7A79207F9B6F}" type="pres">
      <dgm:prSet presAssocID="{0F193F9C-C0CC-40C0-80DA-7B25EBA28C11}" presName="iconBgRect" presStyleLbl="bgShp" presStyleIdx="1" presStyleCnt="5"/>
      <dgm:spPr/>
    </dgm:pt>
    <dgm:pt modelId="{8EA27CB3-F604-44E4-A7D2-75B4B269C6CD}" type="pres">
      <dgm:prSet presAssocID="{0F193F9C-C0CC-40C0-80DA-7B25EBA28C1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41E3366-0AEE-4C2D-947A-F959AE8CEA72}" type="pres">
      <dgm:prSet presAssocID="{0F193F9C-C0CC-40C0-80DA-7B25EBA28C11}" presName="spaceRect" presStyleCnt="0"/>
      <dgm:spPr/>
    </dgm:pt>
    <dgm:pt modelId="{0B0C6984-7353-4550-BA01-AC93C6647909}" type="pres">
      <dgm:prSet presAssocID="{0F193F9C-C0CC-40C0-80DA-7B25EBA28C11}" presName="textRect" presStyleLbl="revTx" presStyleIdx="1" presStyleCnt="5">
        <dgm:presLayoutVars>
          <dgm:chMax val="1"/>
          <dgm:chPref val="1"/>
        </dgm:presLayoutVars>
      </dgm:prSet>
      <dgm:spPr/>
    </dgm:pt>
    <dgm:pt modelId="{5ACD0FB0-D62D-4873-93AE-144472F17B95}" type="pres">
      <dgm:prSet presAssocID="{239B4CCA-E9C4-45E3-8F88-2BE0DBC7305C}" presName="sibTrans" presStyleLbl="sibTrans2D1" presStyleIdx="0" presStyleCnt="0"/>
      <dgm:spPr/>
    </dgm:pt>
    <dgm:pt modelId="{82E5BB23-552D-4901-9007-83CBE69EAD67}" type="pres">
      <dgm:prSet presAssocID="{F6FE535F-3929-4D4D-B396-05B2029179C6}" presName="compNode" presStyleCnt="0"/>
      <dgm:spPr/>
    </dgm:pt>
    <dgm:pt modelId="{6263CD6B-5000-48B6-8EB8-1CC0BBD23075}" type="pres">
      <dgm:prSet presAssocID="{F6FE535F-3929-4D4D-B396-05B2029179C6}" presName="iconBgRect" presStyleLbl="bgShp" presStyleIdx="2" presStyleCnt="5"/>
      <dgm:spPr/>
    </dgm:pt>
    <dgm:pt modelId="{4D8918FB-8DE2-4355-AA18-28A88B904C84}" type="pres">
      <dgm:prSet presAssocID="{F6FE535F-3929-4D4D-B396-05B2029179C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349BB46-A1F6-4125-91B1-6CC18E9B87CA}" type="pres">
      <dgm:prSet presAssocID="{F6FE535F-3929-4D4D-B396-05B2029179C6}" presName="spaceRect" presStyleCnt="0"/>
      <dgm:spPr/>
    </dgm:pt>
    <dgm:pt modelId="{1D4A2C5F-E81E-417E-A4E4-8EFF1F5C0636}" type="pres">
      <dgm:prSet presAssocID="{F6FE535F-3929-4D4D-B396-05B2029179C6}" presName="textRect" presStyleLbl="revTx" presStyleIdx="2" presStyleCnt="5">
        <dgm:presLayoutVars>
          <dgm:chMax val="1"/>
          <dgm:chPref val="1"/>
        </dgm:presLayoutVars>
      </dgm:prSet>
      <dgm:spPr/>
    </dgm:pt>
    <dgm:pt modelId="{DDDBFED3-0975-4474-B35F-DA2DBAB14427}" type="pres">
      <dgm:prSet presAssocID="{6E3EF781-DF08-4000-8799-AC0E9C1A7C1B}" presName="sibTrans" presStyleLbl="sibTrans2D1" presStyleIdx="0" presStyleCnt="0"/>
      <dgm:spPr/>
    </dgm:pt>
    <dgm:pt modelId="{53063BD8-3E88-4CBD-9A3D-014A48D30A8E}" type="pres">
      <dgm:prSet presAssocID="{E9F0535F-ABA7-432F-8C8D-4036577659A9}" presName="compNode" presStyleCnt="0"/>
      <dgm:spPr/>
    </dgm:pt>
    <dgm:pt modelId="{DC7786F3-4C07-4BF8-B0CB-DCD5BD564054}" type="pres">
      <dgm:prSet presAssocID="{E9F0535F-ABA7-432F-8C8D-4036577659A9}" presName="iconBgRect" presStyleLbl="bgShp" presStyleIdx="3" presStyleCnt="5"/>
      <dgm:spPr/>
    </dgm:pt>
    <dgm:pt modelId="{234D5818-EC4E-48CD-80D0-BAC9C417C919}" type="pres">
      <dgm:prSet presAssocID="{E9F0535F-ABA7-432F-8C8D-4036577659A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6D03772-DE67-461C-943E-1C5C9BBB19BC}" type="pres">
      <dgm:prSet presAssocID="{E9F0535F-ABA7-432F-8C8D-4036577659A9}" presName="spaceRect" presStyleCnt="0"/>
      <dgm:spPr/>
    </dgm:pt>
    <dgm:pt modelId="{EC4ACD27-843B-4067-9091-2B777B805FA9}" type="pres">
      <dgm:prSet presAssocID="{E9F0535F-ABA7-432F-8C8D-4036577659A9}" presName="textRect" presStyleLbl="revTx" presStyleIdx="3" presStyleCnt="5">
        <dgm:presLayoutVars>
          <dgm:chMax val="1"/>
          <dgm:chPref val="1"/>
        </dgm:presLayoutVars>
      </dgm:prSet>
      <dgm:spPr/>
    </dgm:pt>
    <dgm:pt modelId="{158966E7-E0A8-4DDF-A90C-316B130EB4B8}" type="pres">
      <dgm:prSet presAssocID="{5B69957C-1246-4FE0-8D25-3D83362E51F4}" presName="sibTrans" presStyleLbl="sibTrans2D1" presStyleIdx="0" presStyleCnt="0"/>
      <dgm:spPr/>
    </dgm:pt>
    <dgm:pt modelId="{151AEFB6-7787-4239-AD79-0D69B921F427}" type="pres">
      <dgm:prSet presAssocID="{A216AE78-156E-45CE-84BB-CF19022E9FF4}" presName="compNode" presStyleCnt="0"/>
      <dgm:spPr/>
    </dgm:pt>
    <dgm:pt modelId="{650E9E72-5B91-48A1-86F2-828F30FC609D}" type="pres">
      <dgm:prSet presAssocID="{A216AE78-156E-45CE-84BB-CF19022E9FF4}" presName="iconBgRect" presStyleLbl="bgShp" presStyleIdx="4" presStyleCnt="5"/>
      <dgm:spPr/>
    </dgm:pt>
    <dgm:pt modelId="{222CCB02-5276-4690-B951-D5A42CF192FE}" type="pres">
      <dgm:prSet presAssocID="{A216AE78-156E-45CE-84BB-CF19022E9FF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AF91D62-B2F9-47B7-87FA-3DC694C1B749}" type="pres">
      <dgm:prSet presAssocID="{A216AE78-156E-45CE-84BB-CF19022E9FF4}" presName="spaceRect" presStyleCnt="0"/>
      <dgm:spPr/>
    </dgm:pt>
    <dgm:pt modelId="{5E1BF9C7-F8C0-460F-B656-795168F4FE69}" type="pres">
      <dgm:prSet presAssocID="{A216AE78-156E-45CE-84BB-CF19022E9FF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ABCF813-C242-4CBE-8C7F-CD85AA8E122B}" type="presOf" srcId="{F6FE535F-3929-4D4D-B396-05B2029179C6}" destId="{1D4A2C5F-E81E-417E-A4E4-8EFF1F5C0636}" srcOrd="0" destOrd="0" presId="urn:microsoft.com/office/officeart/2018/2/layout/IconCircleList"/>
    <dgm:cxn modelId="{1920D25F-8F92-4339-8960-B481FAB00640}" type="presOf" srcId="{239B4CCA-E9C4-45E3-8F88-2BE0DBC7305C}" destId="{5ACD0FB0-D62D-4873-93AE-144472F17B95}" srcOrd="0" destOrd="0" presId="urn:microsoft.com/office/officeart/2018/2/layout/IconCircleList"/>
    <dgm:cxn modelId="{1E562263-8644-4FA6-B80E-33570286461B}" type="presOf" srcId="{C8C386A4-8145-47D3-A81D-AC5AAE22F793}" destId="{27195D4D-2E56-4D10-9FAC-E63B4EAD38F6}" srcOrd="0" destOrd="0" presId="urn:microsoft.com/office/officeart/2018/2/layout/IconCircleList"/>
    <dgm:cxn modelId="{A68D3879-A74D-480B-8CC9-F93C72AB8046}" srcId="{C8C386A4-8145-47D3-A81D-AC5AAE22F793}" destId="{E9F0535F-ABA7-432F-8C8D-4036577659A9}" srcOrd="3" destOrd="0" parTransId="{020A0DB9-4585-4BC0-8C79-C30650E73027}" sibTransId="{5B69957C-1246-4FE0-8D25-3D83362E51F4}"/>
    <dgm:cxn modelId="{88AD8A94-D99E-402F-959F-72549D9AE667}" type="presOf" srcId="{E9F0535F-ABA7-432F-8C8D-4036577659A9}" destId="{EC4ACD27-843B-4067-9091-2B777B805FA9}" srcOrd="0" destOrd="0" presId="urn:microsoft.com/office/officeart/2018/2/layout/IconCircleList"/>
    <dgm:cxn modelId="{8ED2C398-0B8D-4318-89EE-ABEFE61577C6}" type="presOf" srcId="{5B69957C-1246-4FE0-8D25-3D83362E51F4}" destId="{158966E7-E0A8-4DDF-A90C-316B130EB4B8}" srcOrd="0" destOrd="0" presId="urn:microsoft.com/office/officeart/2018/2/layout/IconCircleList"/>
    <dgm:cxn modelId="{D9219B9A-5175-4889-90BD-AE984973BB21}" type="presOf" srcId="{E3F44B72-ABCE-41DA-AB16-752CEC87089A}" destId="{9CECA98A-B168-4002-9AFC-C01D26BCC055}" srcOrd="0" destOrd="0" presId="urn:microsoft.com/office/officeart/2018/2/layout/IconCircleList"/>
    <dgm:cxn modelId="{39918DA1-57CC-4ED1-A9DD-38B9B03E0FF2}" type="presOf" srcId="{6E3EF781-DF08-4000-8799-AC0E9C1A7C1B}" destId="{DDDBFED3-0975-4474-B35F-DA2DBAB14427}" srcOrd="0" destOrd="0" presId="urn:microsoft.com/office/officeart/2018/2/layout/IconCircleList"/>
    <dgm:cxn modelId="{37A13BAE-9046-4E34-9D9F-418923490EEA}" srcId="{C8C386A4-8145-47D3-A81D-AC5AAE22F793}" destId="{0F193F9C-C0CC-40C0-80DA-7B25EBA28C11}" srcOrd="1" destOrd="0" parTransId="{BB367F7E-40BB-465D-8363-86026B623ADC}" sibTransId="{239B4CCA-E9C4-45E3-8F88-2BE0DBC7305C}"/>
    <dgm:cxn modelId="{1CA84AAF-C4A9-42C7-9FD5-FEC073A616A8}" srcId="{C8C386A4-8145-47D3-A81D-AC5AAE22F793}" destId="{A216AE78-156E-45CE-84BB-CF19022E9FF4}" srcOrd="4" destOrd="0" parTransId="{DABDAD5D-9FEC-4839-B28F-A27CBBA6935D}" sibTransId="{48D38967-3D09-4BF3-8367-1638492E938F}"/>
    <dgm:cxn modelId="{A60B9CC5-CF28-4FA3-B59A-AA7516DC2169}" type="presOf" srcId="{0F193F9C-C0CC-40C0-80DA-7B25EBA28C11}" destId="{0B0C6984-7353-4550-BA01-AC93C6647909}" srcOrd="0" destOrd="0" presId="urn:microsoft.com/office/officeart/2018/2/layout/IconCircleList"/>
    <dgm:cxn modelId="{D0B851D6-2841-422B-B09F-6608C8FA05FB}" srcId="{C8C386A4-8145-47D3-A81D-AC5AAE22F793}" destId="{B38886C5-5D5F-45A8-8EA7-5B68CEFEC323}" srcOrd="0" destOrd="0" parTransId="{F032DA14-0C9D-4DD3-8334-CC89774F77CE}" sibTransId="{E3F44B72-ABCE-41DA-AB16-752CEC87089A}"/>
    <dgm:cxn modelId="{73A469E7-850F-419F-AEBD-7EE72140319D}" type="presOf" srcId="{B38886C5-5D5F-45A8-8EA7-5B68CEFEC323}" destId="{460A0190-3E51-42C2-98E5-3028AAADE6B3}" srcOrd="0" destOrd="0" presId="urn:microsoft.com/office/officeart/2018/2/layout/IconCircleList"/>
    <dgm:cxn modelId="{08B2D6ED-ECC2-466B-ADCF-033ACF7F86A5}" type="presOf" srcId="{A216AE78-156E-45CE-84BB-CF19022E9FF4}" destId="{5E1BF9C7-F8C0-460F-B656-795168F4FE69}" srcOrd="0" destOrd="0" presId="urn:microsoft.com/office/officeart/2018/2/layout/IconCircleList"/>
    <dgm:cxn modelId="{DDBB41F7-B6A4-4C2A-BB9F-10D6B8289A03}" srcId="{C8C386A4-8145-47D3-A81D-AC5AAE22F793}" destId="{F6FE535F-3929-4D4D-B396-05B2029179C6}" srcOrd="2" destOrd="0" parTransId="{4E27ADC7-43DB-42FE-8416-BAC8EB790687}" sibTransId="{6E3EF781-DF08-4000-8799-AC0E9C1A7C1B}"/>
    <dgm:cxn modelId="{77EE6ACF-CF43-46AD-96AC-B6503CB07134}" type="presParOf" srcId="{27195D4D-2E56-4D10-9FAC-E63B4EAD38F6}" destId="{47E1A58C-E97D-4D99-AB37-CE8F31E967C8}" srcOrd="0" destOrd="0" presId="urn:microsoft.com/office/officeart/2018/2/layout/IconCircleList"/>
    <dgm:cxn modelId="{A13A6D2E-1549-4BB6-AB27-99C3CC259022}" type="presParOf" srcId="{47E1A58C-E97D-4D99-AB37-CE8F31E967C8}" destId="{531667E4-9E2C-4913-A204-1252DE08609A}" srcOrd="0" destOrd="0" presId="urn:microsoft.com/office/officeart/2018/2/layout/IconCircleList"/>
    <dgm:cxn modelId="{06BC66C9-0A9C-4272-998D-0F42001F2540}" type="presParOf" srcId="{531667E4-9E2C-4913-A204-1252DE08609A}" destId="{B9F9181C-C2A4-4D87-989A-4A11784D5845}" srcOrd="0" destOrd="0" presId="urn:microsoft.com/office/officeart/2018/2/layout/IconCircleList"/>
    <dgm:cxn modelId="{C092F8EB-E689-4011-A52D-EC96C49AD30E}" type="presParOf" srcId="{531667E4-9E2C-4913-A204-1252DE08609A}" destId="{E54BA1BE-89B4-447E-BEC8-6391A2F9912D}" srcOrd="1" destOrd="0" presId="urn:microsoft.com/office/officeart/2018/2/layout/IconCircleList"/>
    <dgm:cxn modelId="{2EC8A8BE-8DA6-441E-B7C0-E24D1F77EADA}" type="presParOf" srcId="{531667E4-9E2C-4913-A204-1252DE08609A}" destId="{1EC5EFB4-96B1-4E8C-9748-768D2A643089}" srcOrd="2" destOrd="0" presId="urn:microsoft.com/office/officeart/2018/2/layout/IconCircleList"/>
    <dgm:cxn modelId="{0BED4079-6F5D-456E-AD16-1B073712C5CC}" type="presParOf" srcId="{531667E4-9E2C-4913-A204-1252DE08609A}" destId="{460A0190-3E51-42C2-98E5-3028AAADE6B3}" srcOrd="3" destOrd="0" presId="urn:microsoft.com/office/officeart/2018/2/layout/IconCircleList"/>
    <dgm:cxn modelId="{F05CC6D7-EA10-4B7B-A601-99E9CC3D3410}" type="presParOf" srcId="{47E1A58C-E97D-4D99-AB37-CE8F31E967C8}" destId="{9CECA98A-B168-4002-9AFC-C01D26BCC055}" srcOrd="1" destOrd="0" presId="urn:microsoft.com/office/officeart/2018/2/layout/IconCircleList"/>
    <dgm:cxn modelId="{3E3D5F52-1169-4DD7-B027-CB20A391F6C4}" type="presParOf" srcId="{47E1A58C-E97D-4D99-AB37-CE8F31E967C8}" destId="{CCC47A71-8F46-49B7-A58F-0A75A32EF2A4}" srcOrd="2" destOrd="0" presId="urn:microsoft.com/office/officeart/2018/2/layout/IconCircleList"/>
    <dgm:cxn modelId="{E3B3C009-EF57-49F5-9663-6EE3AE150782}" type="presParOf" srcId="{CCC47A71-8F46-49B7-A58F-0A75A32EF2A4}" destId="{CBCBA838-D30A-4345-86E0-7A79207F9B6F}" srcOrd="0" destOrd="0" presId="urn:microsoft.com/office/officeart/2018/2/layout/IconCircleList"/>
    <dgm:cxn modelId="{EE084D9E-3801-4EF7-B7BC-D719F3D61B48}" type="presParOf" srcId="{CCC47A71-8F46-49B7-A58F-0A75A32EF2A4}" destId="{8EA27CB3-F604-44E4-A7D2-75B4B269C6CD}" srcOrd="1" destOrd="0" presId="urn:microsoft.com/office/officeart/2018/2/layout/IconCircleList"/>
    <dgm:cxn modelId="{D87F2AD7-A8FB-45C8-97F3-71C2F65B89CC}" type="presParOf" srcId="{CCC47A71-8F46-49B7-A58F-0A75A32EF2A4}" destId="{D41E3366-0AEE-4C2D-947A-F959AE8CEA72}" srcOrd="2" destOrd="0" presId="urn:microsoft.com/office/officeart/2018/2/layout/IconCircleList"/>
    <dgm:cxn modelId="{1D01CFA7-521F-4412-AA15-F6247DA9BD31}" type="presParOf" srcId="{CCC47A71-8F46-49B7-A58F-0A75A32EF2A4}" destId="{0B0C6984-7353-4550-BA01-AC93C6647909}" srcOrd="3" destOrd="0" presId="urn:microsoft.com/office/officeart/2018/2/layout/IconCircleList"/>
    <dgm:cxn modelId="{D8D8A1A0-89A4-4F2D-BAB3-CF76B245F0B0}" type="presParOf" srcId="{47E1A58C-E97D-4D99-AB37-CE8F31E967C8}" destId="{5ACD0FB0-D62D-4873-93AE-144472F17B95}" srcOrd="3" destOrd="0" presId="urn:microsoft.com/office/officeart/2018/2/layout/IconCircleList"/>
    <dgm:cxn modelId="{490F3EA7-CCFB-4510-8BCE-E74CB7DF6D8C}" type="presParOf" srcId="{47E1A58C-E97D-4D99-AB37-CE8F31E967C8}" destId="{82E5BB23-552D-4901-9007-83CBE69EAD67}" srcOrd="4" destOrd="0" presId="urn:microsoft.com/office/officeart/2018/2/layout/IconCircleList"/>
    <dgm:cxn modelId="{93967F36-D986-4E11-B83F-B7686F4AE1C7}" type="presParOf" srcId="{82E5BB23-552D-4901-9007-83CBE69EAD67}" destId="{6263CD6B-5000-48B6-8EB8-1CC0BBD23075}" srcOrd="0" destOrd="0" presId="urn:microsoft.com/office/officeart/2018/2/layout/IconCircleList"/>
    <dgm:cxn modelId="{17D4AAB5-5373-459A-A435-EA327F9BEEB8}" type="presParOf" srcId="{82E5BB23-552D-4901-9007-83CBE69EAD67}" destId="{4D8918FB-8DE2-4355-AA18-28A88B904C84}" srcOrd="1" destOrd="0" presId="urn:microsoft.com/office/officeart/2018/2/layout/IconCircleList"/>
    <dgm:cxn modelId="{2F1480FB-F4D5-4482-AC65-F79B8FBA03CB}" type="presParOf" srcId="{82E5BB23-552D-4901-9007-83CBE69EAD67}" destId="{5349BB46-A1F6-4125-91B1-6CC18E9B87CA}" srcOrd="2" destOrd="0" presId="urn:microsoft.com/office/officeart/2018/2/layout/IconCircleList"/>
    <dgm:cxn modelId="{8D47D54B-91D6-49A4-8CD4-70F3E512090F}" type="presParOf" srcId="{82E5BB23-552D-4901-9007-83CBE69EAD67}" destId="{1D4A2C5F-E81E-417E-A4E4-8EFF1F5C0636}" srcOrd="3" destOrd="0" presId="urn:microsoft.com/office/officeart/2018/2/layout/IconCircleList"/>
    <dgm:cxn modelId="{82671AFA-D978-4810-B8F6-CFB0F7992BCE}" type="presParOf" srcId="{47E1A58C-E97D-4D99-AB37-CE8F31E967C8}" destId="{DDDBFED3-0975-4474-B35F-DA2DBAB14427}" srcOrd="5" destOrd="0" presId="urn:microsoft.com/office/officeart/2018/2/layout/IconCircleList"/>
    <dgm:cxn modelId="{F4BE8E59-F659-434C-BD3B-A718EEFC961F}" type="presParOf" srcId="{47E1A58C-E97D-4D99-AB37-CE8F31E967C8}" destId="{53063BD8-3E88-4CBD-9A3D-014A48D30A8E}" srcOrd="6" destOrd="0" presId="urn:microsoft.com/office/officeart/2018/2/layout/IconCircleList"/>
    <dgm:cxn modelId="{A406880D-D233-4472-BA50-30E0EB0B9030}" type="presParOf" srcId="{53063BD8-3E88-4CBD-9A3D-014A48D30A8E}" destId="{DC7786F3-4C07-4BF8-B0CB-DCD5BD564054}" srcOrd="0" destOrd="0" presId="urn:microsoft.com/office/officeart/2018/2/layout/IconCircleList"/>
    <dgm:cxn modelId="{06C84591-C000-4A31-A027-1B920FEEBF48}" type="presParOf" srcId="{53063BD8-3E88-4CBD-9A3D-014A48D30A8E}" destId="{234D5818-EC4E-48CD-80D0-BAC9C417C919}" srcOrd="1" destOrd="0" presId="urn:microsoft.com/office/officeart/2018/2/layout/IconCircleList"/>
    <dgm:cxn modelId="{304C48AF-9C53-422D-9284-8A5C313CA78C}" type="presParOf" srcId="{53063BD8-3E88-4CBD-9A3D-014A48D30A8E}" destId="{16D03772-DE67-461C-943E-1C5C9BBB19BC}" srcOrd="2" destOrd="0" presId="urn:microsoft.com/office/officeart/2018/2/layout/IconCircleList"/>
    <dgm:cxn modelId="{0C7D1125-E47F-46CF-A55B-D5FFE34896A5}" type="presParOf" srcId="{53063BD8-3E88-4CBD-9A3D-014A48D30A8E}" destId="{EC4ACD27-843B-4067-9091-2B777B805FA9}" srcOrd="3" destOrd="0" presId="urn:microsoft.com/office/officeart/2018/2/layout/IconCircleList"/>
    <dgm:cxn modelId="{7F7ABB1C-6EC0-4AC3-B17A-651F7CD6CE89}" type="presParOf" srcId="{47E1A58C-E97D-4D99-AB37-CE8F31E967C8}" destId="{158966E7-E0A8-4DDF-A90C-316B130EB4B8}" srcOrd="7" destOrd="0" presId="urn:microsoft.com/office/officeart/2018/2/layout/IconCircleList"/>
    <dgm:cxn modelId="{86405C44-ACDB-4260-BC34-5676057A26F0}" type="presParOf" srcId="{47E1A58C-E97D-4D99-AB37-CE8F31E967C8}" destId="{151AEFB6-7787-4239-AD79-0D69B921F427}" srcOrd="8" destOrd="0" presId="urn:microsoft.com/office/officeart/2018/2/layout/IconCircleList"/>
    <dgm:cxn modelId="{155D99CC-995A-4887-B9C4-BDF1271B2E99}" type="presParOf" srcId="{151AEFB6-7787-4239-AD79-0D69B921F427}" destId="{650E9E72-5B91-48A1-86F2-828F30FC609D}" srcOrd="0" destOrd="0" presId="urn:microsoft.com/office/officeart/2018/2/layout/IconCircleList"/>
    <dgm:cxn modelId="{E6BC7900-3BE1-4D31-9F63-90BEDBCD4744}" type="presParOf" srcId="{151AEFB6-7787-4239-AD79-0D69B921F427}" destId="{222CCB02-5276-4690-B951-D5A42CF192FE}" srcOrd="1" destOrd="0" presId="urn:microsoft.com/office/officeart/2018/2/layout/IconCircleList"/>
    <dgm:cxn modelId="{CC2F8355-941D-40D8-AE72-E04C0C6598AA}" type="presParOf" srcId="{151AEFB6-7787-4239-AD79-0D69B921F427}" destId="{DAF91D62-B2F9-47B7-87FA-3DC694C1B749}" srcOrd="2" destOrd="0" presId="urn:microsoft.com/office/officeart/2018/2/layout/IconCircleList"/>
    <dgm:cxn modelId="{416BA654-FAC1-4C57-819D-68BE4771A797}" type="presParOf" srcId="{151AEFB6-7787-4239-AD79-0D69B921F427}" destId="{5E1BF9C7-F8C0-460F-B656-795168F4FE6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C3715-3720-4E42-A400-C684A309F6AB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EC24C-5B07-412D-AD61-B3C75F42D7D0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C2530-78AF-4A01-8DA1-C4DDE03D25AB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Agile methodology was implemented </a:t>
          </a:r>
        </a:p>
      </dsp:txBody>
      <dsp:txXfrm>
        <a:off x="1939533" y="717"/>
        <a:ext cx="4362067" cy="1679249"/>
      </dsp:txXfrm>
    </dsp:sp>
    <dsp:sp modelId="{B326F86E-E031-44D4-80AD-124C832C8EED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12D82-8D7F-451B-88B2-076C76B4BC84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E5216-BFD3-4C53-8548-B20240147CD0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Requirements development was split into 3 sprints.</a:t>
          </a:r>
        </a:p>
      </dsp:txBody>
      <dsp:txXfrm>
        <a:off x="1939533" y="2099779"/>
        <a:ext cx="4362067" cy="1679249"/>
      </dsp:txXfrm>
    </dsp:sp>
    <dsp:sp modelId="{6B826BAF-01EC-4E35-8F27-58D0C5EEAA9D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837BF-3C5D-49A4-A038-9349F6D20C8B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63801-B42A-4DBB-AFA5-13115D4DFEA4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Testing was done at the end of each sprint to get user feedback and ensure the system functions perfectly.</a:t>
          </a:r>
        </a:p>
      </dsp:txBody>
      <dsp:txXfrm>
        <a:off x="1939533" y="4198841"/>
        <a:ext cx="43620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9181C-C2A4-4D87-989A-4A11784D5845}">
      <dsp:nvSpPr>
        <dsp:cNvPr id="0" name=""/>
        <dsp:cNvSpPr/>
      </dsp:nvSpPr>
      <dsp:spPr>
        <a:xfrm>
          <a:off x="82613" y="741537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BA1BE-89B4-447E-BEC8-6391A2F9912D}">
      <dsp:nvSpPr>
        <dsp:cNvPr id="0" name=""/>
        <dsp:cNvSpPr/>
      </dsp:nvSpPr>
      <dsp:spPr>
        <a:xfrm>
          <a:off x="271034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A0190-3E51-42C2-98E5-3028AAADE6B3}">
      <dsp:nvSpPr>
        <dsp:cNvPr id="0" name=""/>
        <dsp:cNvSpPr/>
      </dsp:nvSpPr>
      <dsp:spPr>
        <a:xfrm>
          <a:off x="1172126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Functional Testing</a:t>
          </a:r>
        </a:p>
      </dsp:txBody>
      <dsp:txXfrm>
        <a:off x="1172126" y="741537"/>
        <a:ext cx="2114937" cy="897246"/>
      </dsp:txXfrm>
    </dsp:sp>
    <dsp:sp modelId="{CBCBA838-D30A-4345-86E0-7A79207F9B6F}">
      <dsp:nvSpPr>
        <dsp:cNvPr id="0" name=""/>
        <dsp:cNvSpPr/>
      </dsp:nvSpPr>
      <dsp:spPr>
        <a:xfrm>
          <a:off x="3655575" y="741537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27CB3-F604-44E4-A7D2-75B4B269C6CD}">
      <dsp:nvSpPr>
        <dsp:cNvPr id="0" name=""/>
        <dsp:cNvSpPr/>
      </dsp:nvSpPr>
      <dsp:spPr>
        <a:xfrm>
          <a:off x="3843996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C6984-7353-4550-BA01-AC93C6647909}">
      <dsp:nvSpPr>
        <dsp:cNvPr id="0" name=""/>
        <dsp:cNvSpPr/>
      </dsp:nvSpPr>
      <dsp:spPr>
        <a:xfrm>
          <a:off x="4745088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Security Testing</a:t>
          </a:r>
        </a:p>
      </dsp:txBody>
      <dsp:txXfrm>
        <a:off x="4745088" y="741537"/>
        <a:ext cx="2114937" cy="897246"/>
      </dsp:txXfrm>
    </dsp:sp>
    <dsp:sp modelId="{6263CD6B-5000-48B6-8EB8-1CC0BBD23075}">
      <dsp:nvSpPr>
        <dsp:cNvPr id="0" name=""/>
        <dsp:cNvSpPr/>
      </dsp:nvSpPr>
      <dsp:spPr>
        <a:xfrm>
          <a:off x="7228536" y="741537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918FB-8DE2-4355-AA18-28A88B904C84}">
      <dsp:nvSpPr>
        <dsp:cNvPr id="0" name=""/>
        <dsp:cNvSpPr/>
      </dsp:nvSpPr>
      <dsp:spPr>
        <a:xfrm>
          <a:off x="7416958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A2C5F-E81E-417E-A4E4-8EFF1F5C0636}">
      <dsp:nvSpPr>
        <dsp:cNvPr id="0" name=""/>
        <dsp:cNvSpPr/>
      </dsp:nvSpPr>
      <dsp:spPr>
        <a:xfrm>
          <a:off x="8318049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Performance Testing</a:t>
          </a:r>
        </a:p>
      </dsp:txBody>
      <dsp:txXfrm>
        <a:off x="8318049" y="741537"/>
        <a:ext cx="2114937" cy="897246"/>
      </dsp:txXfrm>
    </dsp:sp>
    <dsp:sp modelId="{DC7786F3-4C07-4BF8-B0CB-DCD5BD564054}">
      <dsp:nvSpPr>
        <dsp:cNvPr id="0" name=""/>
        <dsp:cNvSpPr/>
      </dsp:nvSpPr>
      <dsp:spPr>
        <a:xfrm>
          <a:off x="82613" y="231009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D5818-EC4E-48CD-80D0-BAC9C417C919}">
      <dsp:nvSpPr>
        <dsp:cNvPr id="0" name=""/>
        <dsp:cNvSpPr/>
      </dsp:nvSpPr>
      <dsp:spPr>
        <a:xfrm>
          <a:off x="271034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ACD27-843B-4067-9091-2B777B805FA9}">
      <dsp:nvSpPr>
        <dsp:cNvPr id="0" name=""/>
        <dsp:cNvSpPr/>
      </dsp:nvSpPr>
      <dsp:spPr>
        <a:xfrm>
          <a:off x="1172126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Browser and Platform Testing</a:t>
          </a:r>
        </a:p>
      </dsp:txBody>
      <dsp:txXfrm>
        <a:off x="1172126" y="2310092"/>
        <a:ext cx="2114937" cy="897246"/>
      </dsp:txXfrm>
    </dsp:sp>
    <dsp:sp modelId="{650E9E72-5B91-48A1-86F2-828F30FC609D}">
      <dsp:nvSpPr>
        <dsp:cNvPr id="0" name=""/>
        <dsp:cNvSpPr/>
      </dsp:nvSpPr>
      <dsp:spPr>
        <a:xfrm>
          <a:off x="3655575" y="231009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CCB02-5276-4690-B951-D5A42CF192FE}">
      <dsp:nvSpPr>
        <dsp:cNvPr id="0" name=""/>
        <dsp:cNvSpPr/>
      </dsp:nvSpPr>
      <dsp:spPr>
        <a:xfrm>
          <a:off x="3843996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BF9C7-F8C0-460F-B656-795168F4FE69}">
      <dsp:nvSpPr>
        <dsp:cNvPr id="0" name=""/>
        <dsp:cNvSpPr/>
      </dsp:nvSpPr>
      <dsp:spPr>
        <a:xfrm>
          <a:off x="4745088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Acceptance Testing</a:t>
          </a:r>
        </a:p>
      </dsp:txBody>
      <dsp:txXfrm>
        <a:off x="4745088" y="231009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82973-A8C8-4396-91E5-5A0267F2C4CB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7C1FB-5789-4FE7-8314-9F01955E9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263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8827-408F-C672-D141-988E772A0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3C410-7506-2D25-0F85-927BAE0E7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EBA3B-BFB0-912E-E5B1-AF91A019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Friday, April 28,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D1B6-95F9-C375-BAE5-9D1C350B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97E7-3B48-681E-C763-06963B80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1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2F62-FF7F-4DC1-073B-8C2CCCFC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5CE47-187A-7221-A959-F3016FCD1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49D16-1261-5C6D-153E-45254C1E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E2343-7B1C-A06A-A504-E45A3BCC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B7C3-6F88-35FD-FD28-25517395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2FDE6-A1BB-D56F-7982-D6398B2B3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4C1D0-AF41-14A7-C90A-4280F8C26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A93E5-AB5F-04E7-8D15-83701A8E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925D8-E087-5AB0-7974-7032AB22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2DD46-83F8-6325-D13C-F20DE9FE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8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3BB2-9CD5-3CCB-47C7-754187C8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2F73-449D-F5E1-575D-4C2C1AC97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30F54-7824-1C48-760E-E015B90E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Friday, April 28,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B381D-AAAB-6616-8471-AF5CD11E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B9DDA-3719-D9C4-2389-77E7D672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0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358D-003C-5AF5-3569-0C74338E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C61A3-0A0A-D4BB-AF0D-6F8928EBC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E3955-BA48-F328-2BAC-F9948628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63C64-643F-B324-338B-9F406A58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A65F0-0153-02F6-D992-FD2235C0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9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4EA0-476C-9CEA-840D-28D5FAE4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4394-1F0E-111E-60AF-738917136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501CA-946E-077F-79E4-CDAE170A7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D2150-48E8-9BFF-6464-DE5E169B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8AB55-3321-653D-0A64-FA4009FC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CE4ED-B043-4337-3319-A2609DCE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0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8028-B817-6819-20DE-470D7C2B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1E9D2-53E1-40ED-CABB-7ECFE2C02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81F7B-324A-6F04-F802-1044D636E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307B6-5AA5-923C-E9DB-6279FF973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D3650-6FA8-2859-9B44-374384A7F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26B91-BFC9-7623-A31B-CAAC2B70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859E9-FA9A-E51A-0884-AB5D1570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61C9B-5652-0042-A4A1-72CEFA16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ECB1-EA06-85FE-2143-D4CC6F64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BA3D1-1CA1-E29C-6552-60DF111B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E78C1-4ED5-EE1D-24A7-B8168402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CFA68-E9B8-6F31-0AD1-312D102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0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110C68-E126-B3E4-B44D-8A5DFFAF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F9A75-3389-0C09-0118-F27DD2B2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9CA55-1577-3731-E5FE-94A73510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6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2847-7923-7191-85FA-15891681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F2E1-5B57-A5D0-1433-5E4DF3E85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CE4EE-F279-8DC4-6C56-EB13EFCB1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AAE8E-6BFF-3819-3CD5-AAFD07E1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63A81-024E-C8D5-F7FE-C88CC23E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8CDB6-F931-952A-C966-C2445C5D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2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6245-0B0D-D2E6-CE04-5D3F4380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7A1FA-0BCE-753D-74C6-1E4D96F65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B5A49-7885-DDDF-DBE2-70A9B0C3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B0CCA-4144-5C76-DE3B-EF1DFC67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08E92-7037-4184-9235-DAB3F9CE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FACC2-3256-9B7F-7682-9EB183C5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9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317DC-0057-D990-677E-1B2439AC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0470D-8D7D-C075-1EE8-7E185238A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D0B31-1BB5-7A40-272D-B0E7D6A0F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Friday, April 28,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9992A-2C2F-0925-C7AB-2A589B996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981E0-A287-CA36-4695-AF75102E2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8FDDDEEC-5887-FC8B-A982-BE03C23C0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8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2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347B1-9EE4-A470-4B3A-3D4DDFF02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dirty="0"/>
              <a:t>Project Management Web Application for Students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B25ED-EC1C-7A34-3DF0-A2D185E1E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Godson Ozioma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AGE488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00592925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Supervised by Stefan Pletschacher and Shadab Mashuk </a:t>
            </a:r>
          </a:p>
        </p:txBody>
      </p:sp>
    </p:spTree>
    <p:extLst>
      <p:ext uri="{BB962C8B-B14F-4D97-AF65-F5344CB8AC3E}">
        <p14:creationId xmlns:p14="http://schemas.microsoft.com/office/powerpoint/2010/main" val="213444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4C887-187A-4554-4CC1-AAC472DD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BB56F-0293-39D0-633C-5D3425B28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Managing projects and deadlines can be time-consuming and stressful for students.</a:t>
            </a:r>
          </a:p>
          <a:p>
            <a:endParaRPr lang="en-US" sz="2000" dirty="0"/>
          </a:p>
          <a:p>
            <a:r>
              <a:rPr lang="en-US" sz="2000" dirty="0"/>
              <a:t>Project management applications play a major role in the academic life of students.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26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895A7-67B2-FADB-E735-178538E8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sz="3700"/>
              <a:t>AIM</a:t>
            </a:r>
            <a:br>
              <a:rPr lang="en-US" sz="3700"/>
            </a:br>
            <a:br>
              <a:rPr lang="en-US" sz="3700"/>
            </a:br>
            <a:r>
              <a:rPr lang="en-US" sz="3700"/>
              <a:t>To develop a user-friendly web application to help students organize, track and manage their projects and deadlines.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36A7-1192-22C5-D62C-FDF03F74B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OBJECTIVES</a:t>
            </a:r>
          </a:p>
          <a:p>
            <a:r>
              <a:rPr lang="en-US" sz="2000"/>
              <a:t>Explore the various programming languages and libraries used to develop a full-stack responsive web application and pick the best for this project. </a:t>
            </a:r>
          </a:p>
          <a:p>
            <a:r>
              <a:rPr lang="en-US" sz="2000"/>
              <a:t>Design a form system for authenticating users to log in and sign up securely. </a:t>
            </a:r>
          </a:p>
          <a:p>
            <a:r>
              <a:rPr lang="en-US" sz="2000"/>
              <a:t>Enable users to create, view and manage their projects and tasks. </a:t>
            </a:r>
          </a:p>
          <a:p>
            <a:r>
              <a:rPr lang="en-US" sz="2000"/>
              <a:t>Enable users to create teams. </a:t>
            </a:r>
          </a:p>
          <a:p>
            <a:r>
              <a:rPr lang="en-US" sz="2000"/>
              <a:t>Enable role hierarchy to give a user a team leader role and let the team leader add members to the team and create team projects. </a:t>
            </a:r>
          </a:p>
          <a:p>
            <a:r>
              <a:rPr lang="en-US" sz="2000"/>
              <a:t>Design a communication system to allow team members to send and receive messages. </a:t>
            </a:r>
          </a:p>
        </p:txBody>
      </p:sp>
    </p:spTree>
    <p:extLst>
      <p:ext uri="{BB962C8B-B14F-4D97-AF65-F5344CB8AC3E}">
        <p14:creationId xmlns:p14="http://schemas.microsoft.com/office/powerpoint/2010/main" val="10689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E9E94-A685-3C00-91D1-EE4721B4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DESIGN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89E61B81-8827-EA69-05DE-5CCA07FFDD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741" y="2642616"/>
            <a:ext cx="5505013" cy="3605784"/>
          </a:xfrm>
          <a:prstGeom prst="rect">
            <a:avLst/>
          </a:prstGeom>
          <a:noFill/>
        </p:spPr>
      </p:pic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B22289C-5F3E-6A0E-06C2-C48AC88C2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691003"/>
            <a:ext cx="5614416" cy="35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4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7F833-D8B9-1360-0EEC-EE972B0A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DEVELOPMENT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4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4E8677-C2A5-D6B0-D1A9-CBD1D7ACC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31893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35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0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D427B-E3FD-7043-E0B0-1C50F9BA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C6559-EE95-C8F3-0F0A-687A8884B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6" y="2701427"/>
            <a:ext cx="3567579" cy="233673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sz="2000"/>
              <a:t>PERSONAL</a:t>
            </a:r>
          </a:p>
          <a:p>
            <a:r>
              <a:rPr lang="en-US" sz="2000"/>
              <a:t>Create Project</a:t>
            </a:r>
          </a:p>
          <a:p>
            <a:r>
              <a:rPr lang="en-US" sz="2000"/>
              <a:t>Add Task</a:t>
            </a:r>
          </a:p>
          <a:p>
            <a:r>
              <a:rPr lang="en-US" sz="2000"/>
              <a:t>Edit Task</a:t>
            </a:r>
          </a:p>
          <a:p>
            <a:r>
              <a:rPr lang="en-US" sz="2000"/>
              <a:t>Mark completed Tasks</a:t>
            </a:r>
          </a:p>
          <a:p>
            <a:r>
              <a:rPr lang="en-US" sz="2000"/>
              <a:t>Delete Project and Task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FA7F43-0056-79A2-5D1D-9AA4B04FBD5F}"/>
              </a:ext>
            </a:extLst>
          </p:cNvPr>
          <p:cNvSpPr txBox="1">
            <a:spLocks/>
          </p:cNvSpPr>
          <p:nvPr/>
        </p:nvSpPr>
        <p:spPr>
          <a:xfrm>
            <a:off x="6256020" y="2701427"/>
            <a:ext cx="4554501" cy="23367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TEAM</a:t>
            </a:r>
          </a:p>
          <a:p>
            <a:r>
              <a:rPr lang="en-US" sz="2000" dirty="0"/>
              <a:t>Create Team</a:t>
            </a:r>
          </a:p>
          <a:p>
            <a:r>
              <a:rPr lang="en-US" sz="2000" dirty="0"/>
              <a:t>Live Search for Team members</a:t>
            </a:r>
          </a:p>
          <a:p>
            <a:r>
              <a:rPr lang="en-US" sz="2000" dirty="0"/>
              <a:t>Add members to the team</a:t>
            </a:r>
          </a:p>
          <a:p>
            <a:r>
              <a:rPr lang="en-US" sz="2000" dirty="0"/>
              <a:t>Live Chat with Team Members</a:t>
            </a:r>
          </a:p>
          <a:p>
            <a:r>
              <a:rPr lang="en-US" sz="2000" dirty="0"/>
              <a:t>Manage team projects and tasks</a:t>
            </a:r>
          </a:p>
          <a:p>
            <a:r>
              <a:rPr lang="en-US" sz="2000" dirty="0"/>
              <a:t>Leave Team</a:t>
            </a:r>
          </a:p>
        </p:txBody>
      </p:sp>
    </p:spTree>
    <p:extLst>
      <p:ext uri="{BB962C8B-B14F-4D97-AF65-F5344CB8AC3E}">
        <p14:creationId xmlns:p14="http://schemas.microsoft.com/office/powerpoint/2010/main" val="413616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C250B-A22F-383F-F374-37AAE476B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/>
              <a:t>TESTING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F841F8-F470-392B-80A8-EF470A765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85563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54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7747D-0F92-1583-945B-9D00D730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LESSON LEARNT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D9665454-F877-08FF-3206-F1B655AD9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3351" y="2837712"/>
            <a:ext cx="3217333" cy="3217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14BA-B142-C2C4-9D29-4B42CB29C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Project planning using Agile methodology</a:t>
            </a:r>
          </a:p>
          <a:p>
            <a:r>
              <a:rPr lang="en-GB" sz="1800">
                <a:solidFill>
                  <a:schemeClr val="tx2"/>
                </a:solidFill>
              </a:rPr>
              <a:t>Time management </a:t>
            </a:r>
          </a:p>
          <a:p>
            <a:r>
              <a:rPr lang="en-GB" sz="1800">
                <a:solidFill>
                  <a:schemeClr val="tx2"/>
                </a:solidFill>
              </a:rPr>
              <a:t>Importance of Testing </a:t>
            </a:r>
          </a:p>
          <a:p>
            <a:r>
              <a:rPr lang="en-GB" sz="1800">
                <a:solidFill>
                  <a:schemeClr val="tx2"/>
                </a:solidFill>
              </a:rPr>
              <a:t>PHP framework - Symfony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9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554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E376C-33C1-72C5-9D93-0C0EE738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CA19-616F-B19D-59F6-6A34A844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Fully functional project management application</a:t>
            </a:r>
          </a:p>
          <a:p>
            <a:r>
              <a:rPr lang="en-US" sz="1800">
                <a:solidFill>
                  <a:schemeClr val="tx2"/>
                </a:solidFill>
              </a:rPr>
              <a:t>Core Objectives successfully completed</a:t>
            </a:r>
          </a:p>
          <a:p>
            <a:r>
              <a:rPr lang="en-US" sz="1800">
                <a:solidFill>
                  <a:schemeClr val="tx2"/>
                </a:solidFill>
              </a:rPr>
              <a:t>User Satisfaction Guaranteed</a:t>
            </a:r>
          </a:p>
          <a:p>
            <a:r>
              <a:rPr lang="en-US" sz="1800">
                <a:solidFill>
                  <a:schemeClr val="tx2"/>
                </a:solidFill>
              </a:rPr>
              <a:t>Programming skills improved</a:t>
            </a:r>
          </a:p>
          <a:p>
            <a:r>
              <a:rPr lang="en-US" sz="1800">
                <a:solidFill>
                  <a:schemeClr val="tx2"/>
                </a:solidFill>
              </a:rPr>
              <a:t>Ready for Career in Software Engineering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67E5872-5B6F-4A36-CDDD-347E17B96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Words>289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Management Web Application for Students</vt:lpstr>
      <vt:lpstr>BACKGROUND</vt:lpstr>
      <vt:lpstr>AIM  To develop a user-friendly web application to help students organize, track and manage their projects and deadlines. </vt:lpstr>
      <vt:lpstr>DESIGN</vt:lpstr>
      <vt:lpstr>DEVELOPMENT</vt:lpstr>
      <vt:lpstr>FEATURES </vt:lpstr>
      <vt:lpstr>TESTING</vt:lpstr>
      <vt:lpstr>LESSON LEARNT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Web Application for Students</dc:title>
  <dc:creator>Godson Ozioma</dc:creator>
  <cp:lastModifiedBy>Godson Ozioma</cp:lastModifiedBy>
  <cp:revision>2</cp:revision>
  <dcterms:created xsi:type="dcterms:W3CDTF">2023-04-24T22:36:24Z</dcterms:created>
  <dcterms:modified xsi:type="dcterms:W3CDTF">2023-04-28T10:39:57Z</dcterms:modified>
</cp:coreProperties>
</file>