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Barlow SemiBold"/>
      <p:regular r:id="rId9"/>
      <p:bold r:id="rId10"/>
      <p:italic r:id="rId11"/>
      <p:boldItalic r:id="rId12"/>
    </p:embeddedFont>
    <p:embeddedFont>
      <p:font typeface="Barlow Light"/>
      <p:regular r:id="rId13"/>
      <p:bold r:id="rId14"/>
      <p:italic r:id="rId15"/>
      <p:boldItalic r:id="rId16"/>
    </p:embeddedFont>
    <p:embeddedFont>
      <p:font typeface="Barlow"/>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CCV4MKi5UTra9F/saJSuBfQe6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boldItalic.fntdata"/><Relationship Id="rId11" Type="http://schemas.openxmlformats.org/officeDocument/2006/relationships/font" Target="fonts/BarlowSemiBold-italic.fntdata"/><Relationship Id="rId10" Type="http://schemas.openxmlformats.org/officeDocument/2006/relationships/font" Target="fonts/BarlowSemiBold-bold.fntdata"/><Relationship Id="rId21" Type="http://customschemas.google.com/relationships/presentationmetadata" Target="metadata"/><Relationship Id="rId13" Type="http://schemas.openxmlformats.org/officeDocument/2006/relationships/font" Target="fonts/BarlowLight-regular.fntdata"/><Relationship Id="rId12" Type="http://schemas.openxmlformats.org/officeDocument/2006/relationships/font" Target="fonts/Barlow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BarlowSemiBold-regular.fntdata"/><Relationship Id="rId15" Type="http://schemas.openxmlformats.org/officeDocument/2006/relationships/font" Target="fonts/BarlowLight-italic.fntdata"/><Relationship Id="rId14" Type="http://schemas.openxmlformats.org/officeDocument/2006/relationships/font" Target="fonts/BarlowLight-bold.fntdata"/><Relationship Id="rId17" Type="http://schemas.openxmlformats.org/officeDocument/2006/relationships/font" Target="fonts/Barlow-regular.fntdata"/><Relationship Id="rId16" Type="http://schemas.openxmlformats.org/officeDocument/2006/relationships/font" Target="fonts/BarlowLight-boldItalic.fntdata"/><Relationship Id="rId5" Type="http://schemas.openxmlformats.org/officeDocument/2006/relationships/slide" Target="slides/slide1.xml"/><Relationship Id="rId19" Type="http://schemas.openxmlformats.org/officeDocument/2006/relationships/font" Target="fonts/Barlow-italic.fntdata"/><Relationship Id="rId6" Type="http://schemas.openxmlformats.org/officeDocument/2006/relationships/slide" Target="slides/slide2.xml"/><Relationship Id="rId18" Type="http://schemas.openxmlformats.org/officeDocument/2006/relationships/font" Target="fonts/Barl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6"/>
          <p:cNvGrpSpPr/>
          <p:nvPr/>
        </p:nvGrpSpPr>
        <p:grpSpPr>
          <a:xfrm>
            <a:off x="-225" y="0"/>
            <a:ext cx="9144224" cy="5143512"/>
            <a:chOff x="-225" y="0"/>
            <a:chExt cx="9144224" cy="5143512"/>
          </a:xfrm>
        </p:grpSpPr>
        <p:sp>
          <p:nvSpPr>
            <p:cNvPr id="11" name="Google Shape;11;p6"/>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6"/>
            <p:cNvGrpSpPr/>
            <p:nvPr/>
          </p:nvGrpSpPr>
          <p:grpSpPr>
            <a:xfrm>
              <a:off x="8477595" y="4477088"/>
              <a:ext cx="666404" cy="666424"/>
              <a:chOff x="7996345" y="980275"/>
              <a:chExt cx="666404" cy="666424"/>
            </a:xfrm>
          </p:grpSpPr>
          <p:sp>
            <p:nvSpPr>
              <p:cNvPr id="14" name="Google Shape;14;p6"/>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6"/>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6"/>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6"/>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6"/>
            <p:cNvGrpSpPr/>
            <p:nvPr/>
          </p:nvGrpSpPr>
          <p:grpSpPr>
            <a:xfrm>
              <a:off x="7042556" y="1541664"/>
              <a:ext cx="730046" cy="2060087"/>
              <a:chOff x="7022220" y="1541675"/>
              <a:chExt cx="666404" cy="1880499"/>
            </a:xfrm>
          </p:grpSpPr>
          <p:sp>
            <p:nvSpPr>
              <p:cNvPr id="31" name="Google Shape;31;p6"/>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6"/>
            <p:cNvGrpSpPr/>
            <p:nvPr/>
          </p:nvGrpSpPr>
          <p:grpSpPr>
            <a:xfrm>
              <a:off x="-225" y="2008293"/>
              <a:ext cx="301775" cy="1126923"/>
              <a:chOff x="-225" y="1987280"/>
              <a:chExt cx="318900" cy="1190873"/>
            </a:xfrm>
          </p:grpSpPr>
          <p:sp>
            <p:nvSpPr>
              <p:cNvPr id="72" name="Google Shape;72;p6"/>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6"/>
            <p:cNvGrpSpPr/>
            <p:nvPr/>
          </p:nvGrpSpPr>
          <p:grpSpPr>
            <a:xfrm>
              <a:off x="8842175" y="668859"/>
              <a:ext cx="301822" cy="872807"/>
              <a:chOff x="-225" y="2255817"/>
              <a:chExt cx="318950" cy="922336"/>
            </a:xfrm>
          </p:grpSpPr>
          <p:sp>
            <p:nvSpPr>
              <p:cNvPr id="78" name="Google Shape;78;p6"/>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6"/>
            <p:cNvGrpSpPr/>
            <p:nvPr/>
          </p:nvGrpSpPr>
          <p:grpSpPr>
            <a:xfrm>
              <a:off x="5798375" y="4270684"/>
              <a:ext cx="301822" cy="872807"/>
              <a:chOff x="1611209" y="2255817"/>
              <a:chExt cx="318950" cy="922336"/>
            </a:xfrm>
          </p:grpSpPr>
          <p:sp>
            <p:nvSpPr>
              <p:cNvPr id="83" name="Google Shape;83;p6"/>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6"/>
            <p:cNvGrpSpPr/>
            <p:nvPr/>
          </p:nvGrpSpPr>
          <p:grpSpPr>
            <a:xfrm>
              <a:off x="685795" y="0"/>
              <a:ext cx="666404" cy="666424"/>
              <a:chOff x="7996345" y="980275"/>
              <a:chExt cx="666404" cy="666424"/>
            </a:xfrm>
          </p:grpSpPr>
          <p:sp>
            <p:nvSpPr>
              <p:cNvPr id="88" name="Google Shape;88;p6"/>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 name="Google Shape;104;p6"/>
          <p:cNvSpPr txBox="1"/>
          <p:nvPr>
            <p:ph type="ctrTitle"/>
          </p:nvPr>
        </p:nvSpPr>
        <p:spPr>
          <a:xfrm>
            <a:off x="685800" y="1541675"/>
            <a:ext cx="5740200" cy="2060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1" type="blank">
  <p:cSld name="BLANK">
    <p:spTree>
      <p:nvGrpSpPr>
        <p:cNvPr id="453" name="Shape 453"/>
        <p:cNvGrpSpPr/>
        <p:nvPr/>
      </p:nvGrpSpPr>
      <p:grpSpPr>
        <a:xfrm>
          <a:off x="0" y="0"/>
          <a:ext cx="0" cy="0"/>
          <a:chOff x="0" y="0"/>
          <a:chExt cx="0" cy="0"/>
        </a:xfrm>
      </p:grpSpPr>
      <p:grpSp>
        <p:nvGrpSpPr>
          <p:cNvPr id="454" name="Google Shape;454;p15"/>
          <p:cNvGrpSpPr/>
          <p:nvPr/>
        </p:nvGrpSpPr>
        <p:grpSpPr>
          <a:xfrm>
            <a:off x="-207" y="0"/>
            <a:ext cx="9158157" cy="5149836"/>
            <a:chOff x="-207" y="0"/>
            <a:chExt cx="9158157" cy="5149836"/>
          </a:xfrm>
        </p:grpSpPr>
        <p:sp>
          <p:nvSpPr>
            <p:cNvPr id="455" name="Google Shape;455;p1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7" name="Google Shape;457;p15"/>
            <p:cNvGrpSpPr/>
            <p:nvPr/>
          </p:nvGrpSpPr>
          <p:grpSpPr>
            <a:xfrm>
              <a:off x="-207" y="664293"/>
              <a:ext cx="155867" cy="653721"/>
              <a:chOff x="5385375" y="498300"/>
              <a:chExt cx="802200" cy="556500"/>
            </a:xfrm>
          </p:grpSpPr>
          <p:sp>
            <p:nvSpPr>
              <p:cNvPr id="458" name="Google Shape;458;p1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1" name="Google Shape;461;p15"/>
            <p:cNvGrpSpPr/>
            <p:nvPr/>
          </p:nvGrpSpPr>
          <p:grpSpPr>
            <a:xfrm>
              <a:off x="322384" y="4483463"/>
              <a:ext cx="666347" cy="666373"/>
              <a:chOff x="7134700" y="414375"/>
              <a:chExt cx="501919" cy="501900"/>
            </a:xfrm>
          </p:grpSpPr>
          <p:sp>
            <p:nvSpPr>
              <p:cNvPr id="462" name="Google Shape;462;p1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8" name="Google Shape;478;p15"/>
            <p:cNvGrpSpPr/>
            <p:nvPr/>
          </p:nvGrpSpPr>
          <p:grpSpPr>
            <a:xfrm>
              <a:off x="8832384" y="670955"/>
              <a:ext cx="311815" cy="653721"/>
              <a:chOff x="5385375" y="498300"/>
              <a:chExt cx="802200" cy="556500"/>
            </a:xfrm>
          </p:grpSpPr>
          <p:sp>
            <p:nvSpPr>
              <p:cNvPr id="479" name="Google Shape;479;p1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2" name="Google Shape;482;p15"/>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2">
  <p:cSld name="BLANK_1">
    <p:spTree>
      <p:nvGrpSpPr>
        <p:cNvPr id="483" name="Shape 483"/>
        <p:cNvGrpSpPr/>
        <p:nvPr/>
      </p:nvGrpSpPr>
      <p:grpSpPr>
        <a:xfrm>
          <a:off x="0" y="0"/>
          <a:ext cx="0" cy="0"/>
          <a:chOff x="0" y="0"/>
          <a:chExt cx="0" cy="0"/>
        </a:xfrm>
      </p:grpSpPr>
      <p:sp>
        <p:nvSpPr>
          <p:cNvPr id="484" name="Google Shape;484;p16"/>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6"/>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16"/>
          <p:cNvGrpSpPr/>
          <p:nvPr/>
        </p:nvGrpSpPr>
        <p:grpSpPr>
          <a:xfrm>
            <a:off x="-207" y="664293"/>
            <a:ext cx="155867" cy="653721"/>
            <a:chOff x="5385375" y="498300"/>
            <a:chExt cx="802200" cy="556500"/>
          </a:xfrm>
        </p:grpSpPr>
        <p:sp>
          <p:nvSpPr>
            <p:cNvPr id="487" name="Google Shape;487;p16"/>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6"/>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6"/>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16"/>
          <p:cNvGrpSpPr/>
          <p:nvPr/>
        </p:nvGrpSpPr>
        <p:grpSpPr>
          <a:xfrm>
            <a:off x="322384" y="657975"/>
            <a:ext cx="666347" cy="666373"/>
            <a:chOff x="7134700" y="414375"/>
            <a:chExt cx="501919" cy="501900"/>
          </a:xfrm>
        </p:grpSpPr>
        <p:sp>
          <p:nvSpPr>
            <p:cNvPr id="491" name="Google Shape;491;p16"/>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6"/>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6"/>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6"/>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6"/>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6"/>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6"/>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6"/>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6"/>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6"/>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6"/>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6"/>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6"/>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6"/>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6"/>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16"/>
          <p:cNvGrpSpPr/>
          <p:nvPr/>
        </p:nvGrpSpPr>
        <p:grpSpPr>
          <a:xfrm>
            <a:off x="8832384" y="670955"/>
            <a:ext cx="311815" cy="653721"/>
            <a:chOff x="5385375" y="498300"/>
            <a:chExt cx="802200" cy="556500"/>
          </a:xfrm>
        </p:grpSpPr>
        <p:sp>
          <p:nvSpPr>
            <p:cNvPr id="508" name="Google Shape;508;p1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16"/>
          <p:cNvSpPr txBox="1"/>
          <p:nvPr>
            <p:ph idx="12" type="sldNum"/>
          </p:nvPr>
        </p:nvSpPr>
        <p:spPr>
          <a:xfrm>
            <a:off x="849050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5" name="Shape 105"/>
        <p:cNvGrpSpPr/>
        <p:nvPr/>
      </p:nvGrpSpPr>
      <p:grpSpPr>
        <a:xfrm>
          <a:off x="0" y="0"/>
          <a:ext cx="0" cy="0"/>
          <a:chOff x="0" y="0"/>
          <a:chExt cx="0" cy="0"/>
        </a:xfrm>
      </p:grpSpPr>
      <p:grpSp>
        <p:nvGrpSpPr>
          <p:cNvPr id="106" name="Google Shape;106;p7"/>
          <p:cNvGrpSpPr/>
          <p:nvPr/>
        </p:nvGrpSpPr>
        <p:grpSpPr>
          <a:xfrm>
            <a:off x="-207" y="0"/>
            <a:ext cx="9158157" cy="5149836"/>
            <a:chOff x="-207" y="0"/>
            <a:chExt cx="9158157" cy="5149836"/>
          </a:xfrm>
        </p:grpSpPr>
        <p:sp>
          <p:nvSpPr>
            <p:cNvPr id="107" name="Google Shape;107;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7"/>
            <p:cNvGrpSpPr/>
            <p:nvPr/>
          </p:nvGrpSpPr>
          <p:grpSpPr>
            <a:xfrm>
              <a:off x="-207" y="664293"/>
              <a:ext cx="155867" cy="653721"/>
              <a:chOff x="5385375" y="498300"/>
              <a:chExt cx="802200" cy="556500"/>
            </a:xfrm>
          </p:grpSpPr>
          <p:sp>
            <p:nvSpPr>
              <p:cNvPr id="111" name="Google Shape;111;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7"/>
            <p:cNvGrpSpPr/>
            <p:nvPr/>
          </p:nvGrpSpPr>
          <p:grpSpPr>
            <a:xfrm>
              <a:off x="322384" y="4483463"/>
              <a:ext cx="666347" cy="666373"/>
              <a:chOff x="7134700" y="414375"/>
              <a:chExt cx="501919" cy="501900"/>
            </a:xfrm>
          </p:grpSpPr>
          <p:sp>
            <p:nvSpPr>
              <p:cNvPr id="115" name="Google Shape;115;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7"/>
            <p:cNvGrpSpPr/>
            <p:nvPr/>
          </p:nvGrpSpPr>
          <p:grpSpPr>
            <a:xfrm>
              <a:off x="8832384" y="670955"/>
              <a:ext cx="311815" cy="653721"/>
              <a:chOff x="5385375" y="498300"/>
              <a:chExt cx="802200" cy="556500"/>
            </a:xfrm>
          </p:grpSpPr>
          <p:sp>
            <p:nvSpPr>
              <p:cNvPr id="132" name="Google Shape;132;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 name="Google Shape;135;p7"/>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2600"/>
              <a:buNone/>
              <a:defRPr/>
            </a:lvl1pPr>
            <a:lvl2pPr lvl="1" algn="l">
              <a:lnSpc>
                <a:spcPct val="90000"/>
              </a:lnSpc>
              <a:spcBef>
                <a:spcPts val="0"/>
              </a:spcBef>
              <a:spcAft>
                <a:spcPts val="0"/>
              </a:spcAft>
              <a:buSzPts val="2600"/>
              <a:buNone/>
              <a:defRPr/>
            </a:lvl2pPr>
            <a:lvl3pPr lvl="2" algn="l">
              <a:lnSpc>
                <a:spcPct val="90000"/>
              </a:lnSpc>
              <a:spcBef>
                <a:spcPts val="0"/>
              </a:spcBef>
              <a:spcAft>
                <a:spcPts val="0"/>
              </a:spcAft>
              <a:buSzPts val="2600"/>
              <a:buNone/>
              <a:defRPr/>
            </a:lvl3pPr>
            <a:lvl4pPr lvl="3" algn="l">
              <a:lnSpc>
                <a:spcPct val="90000"/>
              </a:lnSpc>
              <a:spcBef>
                <a:spcPts val="0"/>
              </a:spcBef>
              <a:spcAft>
                <a:spcPts val="0"/>
              </a:spcAft>
              <a:buSzPts val="2600"/>
              <a:buNone/>
              <a:defRPr/>
            </a:lvl4pPr>
            <a:lvl5pPr lvl="4" algn="l">
              <a:lnSpc>
                <a:spcPct val="90000"/>
              </a:lnSpc>
              <a:spcBef>
                <a:spcPts val="0"/>
              </a:spcBef>
              <a:spcAft>
                <a:spcPts val="0"/>
              </a:spcAft>
              <a:buSzPts val="2600"/>
              <a:buNone/>
              <a:defRPr/>
            </a:lvl5pPr>
            <a:lvl6pPr lvl="5" algn="l">
              <a:lnSpc>
                <a:spcPct val="90000"/>
              </a:lnSpc>
              <a:spcBef>
                <a:spcPts val="0"/>
              </a:spcBef>
              <a:spcAft>
                <a:spcPts val="0"/>
              </a:spcAft>
              <a:buSzPts val="2600"/>
              <a:buNone/>
              <a:defRPr/>
            </a:lvl6pPr>
            <a:lvl7pPr lvl="6" algn="l">
              <a:lnSpc>
                <a:spcPct val="90000"/>
              </a:lnSpc>
              <a:spcBef>
                <a:spcPts val="0"/>
              </a:spcBef>
              <a:spcAft>
                <a:spcPts val="0"/>
              </a:spcAft>
              <a:buSzPts val="2600"/>
              <a:buNone/>
              <a:defRPr/>
            </a:lvl7pPr>
            <a:lvl8pPr lvl="7" algn="l">
              <a:lnSpc>
                <a:spcPct val="90000"/>
              </a:lnSpc>
              <a:spcBef>
                <a:spcPts val="0"/>
              </a:spcBef>
              <a:spcAft>
                <a:spcPts val="0"/>
              </a:spcAft>
              <a:buSzPts val="2600"/>
              <a:buNone/>
              <a:defRPr/>
            </a:lvl8pPr>
            <a:lvl9pPr lvl="8" algn="l">
              <a:lnSpc>
                <a:spcPct val="90000"/>
              </a:lnSpc>
              <a:spcBef>
                <a:spcPts val="0"/>
              </a:spcBef>
              <a:spcAft>
                <a:spcPts val="0"/>
              </a:spcAft>
              <a:buSzPts val="2600"/>
              <a:buNone/>
              <a:defRPr/>
            </a:lvl9pPr>
          </a:lstStyle>
          <a:p/>
        </p:txBody>
      </p:sp>
      <p:sp>
        <p:nvSpPr>
          <p:cNvPr id="136" name="Google Shape;136;p7"/>
          <p:cNvSpPr txBox="1"/>
          <p:nvPr>
            <p:ph idx="1" type="body"/>
          </p:nvPr>
        </p:nvSpPr>
        <p:spPr>
          <a:xfrm>
            <a:off x="1172650" y="1599700"/>
            <a:ext cx="3447300" cy="2890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37" name="Google Shape;137;p7"/>
          <p:cNvSpPr txBox="1"/>
          <p:nvPr>
            <p:ph idx="2" type="body"/>
          </p:nvPr>
        </p:nvSpPr>
        <p:spPr>
          <a:xfrm>
            <a:off x="5056888" y="1599700"/>
            <a:ext cx="3447300" cy="2890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38" name="Google Shape;138;p7"/>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grpSp>
        <p:nvGrpSpPr>
          <p:cNvPr id="140" name="Google Shape;140;p8"/>
          <p:cNvGrpSpPr/>
          <p:nvPr/>
        </p:nvGrpSpPr>
        <p:grpSpPr>
          <a:xfrm>
            <a:off x="-207" y="0"/>
            <a:ext cx="9158157" cy="5149836"/>
            <a:chOff x="-207" y="0"/>
            <a:chExt cx="9158157" cy="5149836"/>
          </a:xfrm>
        </p:grpSpPr>
        <p:sp>
          <p:nvSpPr>
            <p:cNvPr id="141" name="Google Shape;141;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8"/>
            <p:cNvGrpSpPr/>
            <p:nvPr/>
          </p:nvGrpSpPr>
          <p:grpSpPr>
            <a:xfrm>
              <a:off x="-207" y="664293"/>
              <a:ext cx="155867" cy="653721"/>
              <a:chOff x="5385375" y="498300"/>
              <a:chExt cx="802200" cy="556500"/>
            </a:xfrm>
          </p:grpSpPr>
          <p:sp>
            <p:nvSpPr>
              <p:cNvPr id="145" name="Google Shape;145;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8"/>
            <p:cNvGrpSpPr/>
            <p:nvPr/>
          </p:nvGrpSpPr>
          <p:grpSpPr>
            <a:xfrm>
              <a:off x="322384" y="4483463"/>
              <a:ext cx="666347" cy="666373"/>
              <a:chOff x="7134700" y="414375"/>
              <a:chExt cx="501919" cy="501900"/>
            </a:xfrm>
          </p:grpSpPr>
          <p:sp>
            <p:nvSpPr>
              <p:cNvPr id="149" name="Google Shape;149;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8"/>
            <p:cNvGrpSpPr/>
            <p:nvPr/>
          </p:nvGrpSpPr>
          <p:grpSpPr>
            <a:xfrm>
              <a:off x="8832384" y="670955"/>
              <a:ext cx="311815" cy="653721"/>
              <a:chOff x="5385375" y="498300"/>
              <a:chExt cx="802200" cy="556500"/>
            </a:xfrm>
          </p:grpSpPr>
          <p:sp>
            <p:nvSpPr>
              <p:cNvPr id="166" name="Google Shape;166;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9" name="Google Shape;169;p8"/>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2600"/>
              <a:buNone/>
              <a:defRPr/>
            </a:lvl1pPr>
            <a:lvl2pPr lvl="1" algn="l">
              <a:lnSpc>
                <a:spcPct val="90000"/>
              </a:lnSpc>
              <a:spcBef>
                <a:spcPts val="0"/>
              </a:spcBef>
              <a:spcAft>
                <a:spcPts val="0"/>
              </a:spcAft>
              <a:buSzPts val="2600"/>
              <a:buNone/>
              <a:defRPr/>
            </a:lvl2pPr>
            <a:lvl3pPr lvl="2" algn="l">
              <a:lnSpc>
                <a:spcPct val="90000"/>
              </a:lnSpc>
              <a:spcBef>
                <a:spcPts val="0"/>
              </a:spcBef>
              <a:spcAft>
                <a:spcPts val="0"/>
              </a:spcAft>
              <a:buSzPts val="2600"/>
              <a:buNone/>
              <a:defRPr/>
            </a:lvl3pPr>
            <a:lvl4pPr lvl="3" algn="l">
              <a:lnSpc>
                <a:spcPct val="90000"/>
              </a:lnSpc>
              <a:spcBef>
                <a:spcPts val="0"/>
              </a:spcBef>
              <a:spcAft>
                <a:spcPts val="0"/>
              </a:spcAft>
              <a:buSzPts val="2600"/>
              <a:buNone/>
              <a:defRPr/>
            </a:lvl4pPr>
            <a:lvl5pPr lvl="4" algn="l">
              <a:lnSpc>
                <a:spcPct val="90000"/>
              </a:lnSpc>
              <a:spcBef>
                <a:spcPts val="0"/>
              </a:spcBef>
              <a:spcAft>
                <a:spcPts val="0"/>
              </a:spcAft>
              <a:buSzPts val="2600"/>
              <a:buNone/>
              <a:defRPr/>
            </a:lvl5pPr>
            <a:lvl6pPr lvl="5" algn="l">
              <a:lnSpc>
                <a:spcPct val="90000"/>
              </a:lnSpc>
              <a:spcBef>
                <a:spcPts val="0"/>
              </a:spcBef>
              <a:spcAft>
                <a:spcPts val="0"/>
              </a:spcAft>
              <a:buSzPts val="2600"/>
              <a:buNone/>
              <a:defRPr/>
            </a:lvl6pPr>
            <a:lvl7pPr lvl="6" algn="l">
              <a:lnSpc>
                <a:spcPct val="90000"/>
              </a:lnSpc>
              <a:spcBef>
                <a:spcPts val="0"/>
              </a:spcBef>
              <a:spcAft>
                <a:spcPts val="0"/>
              </a:spcAft>
              <a:buSzPts val="2600"/>
              <a:buNone/>
              <a:defRPr/>
            </a:lvl7pPr>
            <a:lvl8pPr lvl="7" algn="l">
              <a:lnSpc>
                <a:spcPct val="90000"/>
              </a:lnSpc>
              <a:spcBef>
                <a:spcPts val="0"/>
              </a:spcBef>
              <a:spcAft>
                <a:spcPts val="0"/>
              </a:spcAft>
              <a:buSzPts val="2600"/>
              <a:buNone/>
              <a:defRPr/>
            </a:lvl8pPr>
            <a:lvl9pPr lvl="8" algn="l">
              <a:lnSpc>
                <a:spcPct val="90000"/>
              </a:lnSpc>
              <a:spcBef>
                <a:spcPts val="0"/>
              </a:spcBef>
              <a:spcAft>
                <a:spcPts val="0"/>
              </a:spcAft>
              <a:buSzPts val="2600"/>
              <a:buNone/>
              <a:defRPr/>
            </a:lvl9pPr>
          </a:lstStyle>
          <a:p/>
        </p:txBody>
      </p:sp>
      <p:sp>
        <p:nvSpPr>
          <p:cNvPr id="170" name="Google Shape;170;p8"/>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71" name="Shape 171"/>
        <p:cNvGrpSpPr/>
        <p:nvPr/>
      </p:nvGrpSpPr>
      <p:grpSpPr>
        <a:xfrm>
          <a:off x="0" y="0"/>
          <a:ext cx="0" cy="0"/>
          <a:chOff x="0" y="0"/>
          <a:chExt cx="0" cy="0"/>
        </a:xfrm>
      </p:grpSpPr>
      <p:sp>
        <p:nvSpPr>
          <p:cNvPr id="172" name="Google Shape;172;p9"/>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9"/>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9"/>
          <p:cNvGrpSpPr/>
          <p:nvPr/>
        </p:nvGrpSpPr>
        <p:grpSpPr>
          <a:xfrm>
            <a:off x="8477595" y="4477088"/>
            <a:ext cx="666404" cy="666424"/>
            <a:chOff x="7996345" y="980275"/>
            <a:chExt cx="666404" cy="666424"/>
          </a:xfrm>
        </p:grpSpPr>
        <p:sp>
          <p:nvSpPr>
            <p:cNvPr id="175" name="Google Shape;175;p9"/>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9"/>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9"/>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9"/>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9"/>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9"/>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9"/>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9"/>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9"/>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9"/>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9"/>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9"/>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9"/>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9"/>
          <p:cNvGrpSpPr/>
          <p:nvPr/>
        </p:nvGrpSpPr>
        <p:grpSpPr>
          <a:xfrm>
            <a:off x="7042556" y="1541664"/>
            <a:ext cx="508369" cy="2060087"/>
            <a:chOff x="7022220" y="1541675"/>
            <a:chExt cx="464052" cy="1880499"/>
          </a:xfrm>
        </p:grpSpPr>
        <p:sp>
          <p:nvSpPr>
            <p:cNvPr id="192" name="Google Shape;192;p9"/>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9"/>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9"/>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9"/>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9"/>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9"/>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9"/>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9"/>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9"/>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9"/>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9"/>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9"/>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9"/>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9"/>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9"/>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9"/>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9"/>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9"/>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9"/>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9"/>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9"/>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9"/>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9"/>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9"/>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9"/>
          <p:cNvGrpSpPr/>
          <p:nvPr/>
        </p:nvGrpSpPr>
        <p:grpSpPr>
          <a:xfrm>
            <a:off x="-225" y="2135380"/>
            <a:ext cx="301822" cy="872770"/>
            <a:chOff x="-225" y="1987280"/>
            <a:chExt cx="318950" cy="922298"/>
          </a:xfrm>
        </p:grpSpPr>
        <p:sp>
          <p:nvSpPr>
            <p:cNvPr id="223" name="Google Shape;223;p9"/>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9"/>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9"/>
          <p:cNvGrpSpPr/>
          <p:nvPr/>
        </p:nvGrpSpPr>
        <p:grpSpPr>
          <a:xfrm>
            <a:off x="8842175" y="668859"/>
            <a:ext cx="301822" cy="872807"/>
            <a:chOff x="-225" y="2255817"/>
            <a:chExt cx="318950" cy="922336"/>
          </a:xfrm>
        </p:grpSpPr>
        <p:sp>
          <p:nvSpPr>
            <p:cNvPr id="228" name="Google Shape;228;p9"/>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9"/>
          <p:cNvGrpSpPr/>
          <p:nvPr/>
        </p:nvGrpSpPr>
        <p:grpSpPr>
          <a:xfrm>
            <a:off x="6100350" y="4270684"/>
            <a:ext cx="301822" cy="872807"/>
            <a:chOff x="-225" y="2255817"/>
            <a:chExt cx="318950" cy="922336"/>
          </a:xfrm>
        </p:grpSpPr>
        <p:sp>
          <p:nvSpPr>
            <p:cNvPr id="233" name="Google Shape;233;p9"/>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9"/>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p9"/>
          <p:cNvGrpSpPr/>
          <p:nvPr/>
        </p:nvGrpSpPr>
        <p:grpSpPr>
          <a:xfrm>
            <a:off x="685795" y="0"/>
            <a:ext cx="666404" cy="666424"/>
            <a:chOff x="7996345" y="980275"/>
            <a:chExt cx="666404" cy="666424"/>
          </a:xfrm>
        </p:grpSpPr>
        <p:sp>
          <p:nvSpPr>
            <p:cNvPr id="238" name="Google Shape;238;p9"/>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9"/>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9"/>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9"/>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9"/>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9"/>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9"/>
          <p:cNvSpPr txBox="1"/>
          <p:nvPr>
            <p:ph type="ctrTitle"/>
          </p:nvPr>
        </p:nvSpPr>
        <p:spPr>
          <a:xfrm>
            <a:off x="603425" y="1794125"/>
            <a:ext cx="5497200" cy="872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None/>
              <a:defRPr sz="3600">
                <a:solidFill>
                  <a:schemeClr val="dk1"/>
                </a:solidFill>
              </a:defRPr>
            </a:lvl1pPr>
            <a:lvl2pPr lvl="1" algn="l">
              <a:lnSpc>
                <a:spcPct val="90000"/>
              </a:lnSpc>
              <a:spcBef>
                <a:spcPts val="0"/>
              </a:spcBef>
              <a:spcAft>
                <a:spcPts val="0"/>
              </a:spcAft>
              <a:buClr>
                <a:schemeClr val="dk1"/>
              </a:buClr>
              <a:buSzPts val="3600"/>
              <a:buNone/>
              <a:defRPr sz="3600">
                <a:solidFill>
                  <a:schemeClr val="dk1"/>
                </a:solidFill>
              </a:defRPr>
            </a:lvl2pPr>
            <a:lvl3pPr lvl="2" algn="l">
              <a:lnSpc>
                <a:spcPct val="90000"/>
              </a:lnSpc>
              <a:spcBef>
                <a:spcPts val="0"/>
              </a:spcBef>
              <a:spcAft>
                <a:spcPts val="0"/>
              </a:spcAft>
              <a:buClr>
                <a:schemeClr val="dk1"/>
              </a:buClr>
              <a:buSzPts val="3600"/>
              <a:buNone/>
              <a:defRPr sz="3600">
                <a:solidFill>
                  <a:schemeClr val="dk1"/>
                </a:solidFill>
              </a:defRPr>
            </a:lvl3pPr>
            <a:lvl4pPr lvl="3" algn="l">
              <a:lnSpc>
                <a:spcPct val="90000"/>
              </a:lnSpc>
              <a:spcBef>
                <a:spcPts val="0"/>
              </a:spcBef>
              <a:spcAft>
                <a:spcPts val="0"/>
              </a:spcAft>
              <a:buClr>
                <a:schemeClr val="dk1"/>
              </a:buClr>
              <a:buSzPts val="3600"/>
              <a:buNone/>
              <a:defRPr sz="3600">
                <a:solidFill>
                  <a:schemeClr val="dk1"/>
                </a:solidFill>
              </a:defRPr>
            </a:lvl4pPr>
            <a:lvl5pPr lvl="4" algn="l">
              <a:lnSpc>
                <a:spcPct val="90000"/>
              </a:lnSpc>
              <a:spcBef>
                <a:spcPts val="0"/>
              </a:spcBef>
              <a:spcAft>
                <a:spcPts val="0"/>
              </a:spcAft>
              <a:buClr>
                <a:schemeClr val="dk1"/>
              </a:buClr>
              <a:buSzPts val="3600"/>
              <a:buNone/>
              <a:defRPr sz="3600">
                <a:solidFill>
                  <a:schemeClr val="dk1"/>
                </a:solidFill>
              </a:defRPr>
            </a:lvl5pPr>
            <a:lvl6pPr lvl="5" algn="l">
              <a:lnSpc>
                <a:spcPct val="90000"/>
              </a:lnSpc>
              <a:spcBef>
                <a:spcPts val="0"/>
              </a:spcBef>
              <a:spcAft>
                <a:spcPts val="0"/>
              </a:spcAft>
              <a:buClr>
                <a:schemeClr val="dk1"/>
              </a:buClr>
              <a:buSzPts val="3600"/>
              <a:buNone/>
              <a:defRPr sz="3600">
                <a:solidFill>
                  <a:schemeClr val="dk1"/>
                </a:solidFill>
              </a:defRPr>
            </a:lvl6pPr>
            <a:lvl7pPr lvl="6" algn="l">
              <a:lnSpc>
                <a:spcPct val="90000"/>
              </a:lnSpc>
              <a:spcBef>
                <a:spcPts val="0"/>
              </a:spcBef>
              <a:spcAft>
                <a:spcPts val="0"/>
              </a:spcAft>
              <a:buClr>
                <a:schemeClr val="dk1"/>
              </a:buClr>
              <a:buSzPts val="3600"/>
              <a:buNone/>
              <a:defRPr sz="3600">
                <a:solidFill>
                  <a:schemeClr val="dk1"/>
                </a:solidFill>
              </a:defRPr>
            </a:lvl7pPr>
            <a:lvl8pPr lvl="7" algn="l">
              <a:lnSpc>
                <a:spcPct val="90000"/>
              </a:lnSpc>
              <a:spcBef>
                <a:spcPts val="0"/>
              </a:spcBef>
              <a:spcAft>
                <a:spcPts val="0"/>
              </a:spcAft>
              <a:buClr>
                <a:schemeClr val="dk1"/>
              </a:buClr>
              <a:buSzPts val="3600"/>
              <a:buNone/>
              <a:defRPr sz="3600">
                <a:solidFill>
                  <a:schemeClr val="dk1"/>
                </a:solidFill>
              </a:defRPr>
            </a:lvl8pPr>
            <a:lvl9pPr lvl="8" algn="l">
              <a:lnSpc>
                <a:spcPct val="90000"/>
              </a:lnSpc>
              <a:spcBef>
                <a:spcPts val="0"/>
              </a:spcBef>
              <a:spcAft>
                <a:spcPts val="0"/>
              </a:spcAft>
              <a:buClr>
                <a:schemeClr val="dk1"/>
              </a:buClr>
              <a:buSzPts val="3600"/>
              <a:buNone/>
              <a:defRPr sz="3600">
                <a:solidFill>
                  <a:schemeClr val="dk1"/>
                </a:solidFill>
              </a:defRPr>
            </a:lvl9pPr>
          </a:lstStyle>
          <a:p/>
        </p:txBody>
      </p:sp>
      <p:sp>
        <p:nvSpPr>
          <p:cNvPr id="255" name="Google Shape;255;p9"/>
          <p:cNvSpPr txBox="1"/>
          <p:nvPr>
            <p:ph idx="1" type="subTitle"/>
          </p:nvPr>
        </p:nvSpPr>
        <p:spPr>
          <a:xfrm>
            <a:off x="603425" y="2604674"/>
            <a:ext cx="5497200" cy="379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2400"/>
              <a:buNone/>
              <a:defRPr>
                <a:solidFill>
                  <a:schemeClr val="lt1"/>
                </a:solidFill>
              </a:defRPr>
            </a:lvl1pPr>
            <a:lvl2pPr lvl="1" algn="l">
              <a:lnSpc>
                <a:spcPct val="115000"/>
              </a:lnSpc>
              <a:spcBef>
                <a:spcPts val="0"/>
              </a:spcBef>
              <a:spcAft>
                <a:spcPts val="0"/>
              </a:spcAft>
              <a:buClr>
                <a:schemeClr val="lt1"/>
              </a:buClr>
              <a:buSzPts val="3000"/>
              <a:buNone/>
              <a:defRPr sz="3000">
                <a:solidFill>
                  <a:schemeClr val="lt1"/>
                </a:solidFill>
              </a:defRPr>
            </a:lvl2pPr>
            <a:lvl3pPr lvl="2" algn="l">
              <a:lnSpc>
                <a:spcPct val="115000"/>
              </a:lnSpc>
              <a:spcBef>
                <a:spcPts val="0"/>
              </a:spcBef>
              <a:spcAft>
                <a:spcPts val="0"/>
              </a:spcAft>
              <a:buClr>
                <a:schemeClr val="lt1"/>
              </a:buClr>
              <a:buSzPts val="3000"/>
              <a:buNone/>
              <a:defRPr sz="3000">
                <a:solidFill>
                  <a:schemeClr val="lt1"/>
                </a:solidFill>
              </a:defRPr>
            </a:lvl3pPr>
            <a:lvl4pPr lvl="3" algn="l">
              <a:lnSpc>
                <a:spcPct val="115000"/>
              </a:lnSpc>
              <a:spcBef>
                <a:spcPts val="0"/>
              </a:spcBef>
              <a:spcAft>
                <a:spcPts val="0"/>
              </a:spcAft>
              <a:buClr>
                <a:schemeClr val="lt1"/>
              </a:buClr>
              <a:buSzPts val="3000"/>
              <a:buNone/>
              <a:defRPr sz="3000">
                <a:solidFill>
                  <a:schemeClr val="lt1"/>
                </a:solidFill>
              </a:defRPr>
            </a:lvl4pPr>
            <a:lvl5pPr lvl="4" algn="l">
              <a:lnSpc>
                <a:spcPct val="115000"/>
              </a:lnSpc>
              <a:spcBef>
                <a:spcPts val="0"/>
              </a:spcBef>
              <a:spcAft>
                <a:spcPts val="0"/>
              </a:spcAft>
              <a:buClr>
                <a:schemeClr val="lt1"/>
              </a:buClr>
              <a:buSzPts val="3000"/>
              <a:buNone/>
              <a:defRPr sz="3000">
                <a:solidFill>
                  <a:schemeClr val="lt1"/>
                </a:solidFill>
              </a:defRPr>
            </a:lvl5pPr>
            <a:lvl6pPr lvl="5" algn="l">
              <a:lnSpc>
                <a:spcPct val="115000"/>
              </a:lnSpc>
              <a:spcBef>
                <a:spcPts val="0"/>
              </a:spcBef>
              <a:spcAft>
                <a:spcPts val="0"/>
              </a:spcAft>
              <a:buClr>
                <a:schemeClr val="lt1"/>
              </a:buClr>
              <a:buSzPts val="3000"/>
              <a:buNone/>
              <a:defRPr sz="3000">
                <a:solidFill>
                  <a:schemeClr val="lt1"/>
                </a:solidFill>
              </a:defRPr>
            </a:lvl6pPr>
            <a:lvl7pPr lvl="6" algn="l">
              <a:lnSpc>
                <a:spcPct val="115000"/>
              </a:lnSpc>
              <a:spcBef>
                <a:spcPts val="0"/>
              </a:spcBef>
              <a:spcAft>
                <a:spcPts val="0"/>
              </a:spcAft>
              <a:buClr>
                <a:schemeClr val="lt1"/>
              </a:buClr>
              <a:buSzPts val="3000"/>
              <a:buNone/>
              <a:defRPr sz="3000">
                <a:solidFill>
                  <a:schemeClr val="lt1"/>
                </a:solidFill>
              </a:defRPr>
            </a:lvl7pPr>
            <a:lvl8pPr lvl="7" algn="l">
              <a:lnSpc>
                <a:spcPct val="115000"/>
              </a:lnSpc>
              <a:spcBef>
                <a:spcPts val="0"/>
              </a:spcBef>
              <a:spcAft>
                <a:spcPts val="0"/>
              </a:spcAft>
              <a:buClr>
                <a:schemeClr val="lt1"/>
              </a:buClr>
              <a:buSzPts val="3000"/>
              <a:buNone/>
              <a:defRPr sz="3000">
                <a:solidFill>
                  <a:schemeClr val="lt1"/>
                </a:solidFill>
              </a:defRPr>
            </a:lvl8pPr>
            <a:lvl9pPr lvl="8" algn="l">
              <a:lnSpc>
                <a:spcPct val="115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56" name="Shape 256"/>
        <p:cNvGrpSpPr/>
        <p:nvPr/>
      </p:nvGrpSpPr>
      <p:grpSpPr>
        <a:xfrm>
          <a:off x="0" y="0"/>
          <a:ext cx="0" cy="0"/>
          <a:chOff x="0" y="0"/>
          <a:chExt cx="0" cy="0"/>
        </a:xfrm>
      </p:grpSpPr>
      <p:grpSp>
        <p:nvGrpSpPr>
          <p:cNvPr id="257" name="Google Shape;257;p10"/>
          <p:cNvGrpSpPr/>
          <p:nvPr/>
        </p:nvGrpSpPr>
        <p:grpSpPr>
          <a:xfrm>
            <a:off x="-175" y="0"/>
            <a:ext cx="9158125" cy="5149862"/>
            <a:chOff x="-175" y="0"/>
            <a:chExt cx="9158125" cy="5149862"/>
          </a:xfrm>
        </p:grpSpPr>
        <p:sp>
          <p:nvSpPr>
            <p:cNvPr id="258" name="Google Shape;258;p10"/>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10"/>
            <p:cNvGrpSpPr/>
            <p:nvPr/>
          </p:nvGrpSpPr>
          <p:grpSpPr>
            <a:xfrm>
              <a:off x="-175" y="664293"/>
              <a:ext cx="318794" cy="653721"/>
              <a:chOff x="5385375" y="498300"/>
              <a:chExt cx="802200" cy="556500"/>
            </a:xfrm>
          </p:grpSpPr>
          <p:sp>
            <p:nvSpPr>
              <p:cNvPr id="260" name="Google Shape;260;p10"/>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10"/>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10"/>
            <p:cNvGrpSpPr/>
            <p:nvPr/>
          </p:nvGrpSpPr>
          <p:grpSpPr>
            <a:xfrm>
              <a:off x="8994728" y="670955"/>
              <a:ext cx="149289" cy="653721"/>
              <a:chOff x="5385375" y="498300"/>
              <a:chExt cx="802200" cy="556500"/>
            </a:xfrm>
          </p:grpSpPr>
          <p:sp>
            <p:nvSpPr>
              <p:cNvPr id="266" name="Google Shape;266;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10"/>
            <p:cNvGrpSpPr/>
            <p:nvPr/>
          </p:nvGrpSpPr>
          <p:grpSpPr>
            <a:xfrm>
              <a:off x="7508545" y="3014000"/>
              <a:ext cx="666404" cy="1475799"/>
              <a:chOff x="7508545" y="664625"/>
              <a:chExt cx="666404" cy="1475799"/>
            </a:xfrm>
          </p:grpSpPr>
          <p:sp>
            <p:nvSpPr>
              <p:cNvPr id="270" name="Google Shape;270;p10"/>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0"/>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0"/>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0"/>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0"/>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0"/>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0"/>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0"/>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0"/>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0"/>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0"/>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0"/>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0"/>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0"/>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0"/>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0"/>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 name="Google Shape;302;p10"/>
            <p:cNvGrpSpPr/>
            <p:nvPr/>
          </p:nvGrpSpPr>
          <p:grpSpPr>
            <a:xfrm>
              <a:off x="666070" y="4483438"/>
              <a:ext cx="666404" cy="666424"/>
              <a:chOff x="7996345" y="980275"/>
              <a:chExt cx="666404" cy="666424"/>
            </a:xfrm>
          </p:grpSpPr>
          <p:sp>
            <p:nvSpPr>
              <p:cNvPr id="303" name="Google Shape;303;p10"/>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0"/>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0"/>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9" name="Google Shape;319;p10"/>
          <p:cNvSpPr txBox="1"/>
          <p:nvPr>
            <p:ph idx="1" type="body"/>
          </p:nvPr>
        </p:nvSpPr>
        <p:spPr>
          <a:xfrm>
            <a:off x="1699000" y="660475"/>
            <a:ext cx="5045400" cy="3829200"/>
          </a:xfrm>
          <a:prstGeom prst="rect">
            <a:avLst/>
          </a:prstGeom>
          <a:noFill/>
          <a:ln>
            <a:noFill/>
          </a:ln>
        </p:spPr>
        <p:txBody>
          <a:bodyPr anchorCtr="0" anchor="t" bIns="0" lIns="0" spcFirstLastPara="1" rIns="0" wrap="square" tIns="0">
            <a:noAutofit/>
          </a:bodyPr>
          <a:lstStyle>
            <a:lvl1pPr indent="-457200" lvl="0" marL="457200" algn="l">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algn="l">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algn="l">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320" name="Google Shape;320;p10"/>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lt1"/>
                </a:solidFill>
                <a:latin typeface="Arial"/>
                <a:ea typeface="Arial"/>
                <a:cs typeface="Arial"/>
                <a:sym typeface="Arial"/>
              </a:rPr>
              <a:t>“</a:t>
            </a:r>
            <a:endParaRPr b="0" i="0" sz="9600" u="none" cap="none" strike="noStrike">
              <a:solidFill>
                <a:schemeClr val="lt1"/>
              </a:solidFill>
              <a:latin typeface="Arial"/>
              <a:ea typeface="Arial"/>
              <a:cs typeface="Arial"/>
              <a:sym typeface="Arial"/>
            </a:endParaRPr>
          </a:p>
        </p:txBody>
      </p:sp>
      <p:sp>
        <p:nvSpPr>
          <p:cNvPr id="321" name="Google Shape;321;p10"/>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22" name="Shape 322"/>
        <p:cNvGrpSpPr/>
        <p:nvPr/>
      </p:nvGrpSpPr>
      <p:grpSpPr>
        <a:xfrm>
          <a:off x="0" y="0"/>
          <a:ext cx="0" cy="0"/>
          <a:chOff x="0" y="0"/>
          <a:chExt cx="0" cy="0"/>
        </a:xfrm>
      </p:grpSpPr>
      <p:grpSp>
        <p:nvGrpSpPr>
          <p:cNvPr id="323" name="Google Shape;323;p11"/>
          <p:cNvGrpSpPr/>
          <p:nvPr/>
        </p:nvGrpSpPr>
        <p:grpSpPr>
          <a:xfrm>
            <a:off x="-207" y="0"/>
            <a:ext cx="9158157" cy="5149836"/>
            <a:chOff x="-207" y="0"/>
            <a:chExt cx="9158157" cy="5149836"/>
          </a:xfrm>
        </p:grpSpPr>
        <p:sp>
          <p:nvSpPr>
            <p:cNvPr id="324" name="Google Shape;324;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1"/>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7" name="Google Shape;327;p11"/>
            <p:cNvGrpSpPr/>
            <p:nvPr/>
          </p:nvGrpSpPr>
          <p:grpSpPr>
            <a:xfrm>
              <a:off x="-207" y="664293"/>
              <a:ext cx="155867" cy="653721"/>
              <a:chOff x="5385375" y="498300"/>
              <a:chExt cx="802200" cy="556500"/>
            </a:xfrm>
          </p:grpSpPr>
          <p:sp>
            <p:nvSpPr>
              <p:cNvPr id="328" name="Google Shape;32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11"/>
            <p:cNvGrpSpPr/>
            <p:nvPr/>
          </p:nvGrpSpPr>
          <p:grpSpPr>
            <a:xfrm>
              <a:off x="322384" y="4483463"/>
              <a:ext cx="666347" cy="666373"/>
              <a:chOff x="7134700" y="414375"/>
              <a:chExt cx="501919" cy="501900"/>
            </a:xfrm>
          </p:grpSpPr>
          <p:sp>
            <p:nvSpPr>
              <p:cNvPr id="332" name="Google Shape;33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11"/>
            <p:cNvGrpSpPr/>
            <p:nvPr/>
          </p:nvGrpSpPr>
          <p:grpSpPr>
            <a:xfrm>
              <a:off x="8832384" y="670955"/>
              <a:ext cx="311815" cy="653721"/>
              <a:chOff x="5385375" y="498300"/>
              <a:chExt cx="802200" cy="556500"/>
            </a:xfrm>
          </p:grpSpPr>
          <p:sp>
            <p:nvSpPr>
              <p:cNvPr id="349" name="Google Shape;34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2" name="Google Shape;352;p1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2600"/>
              <a:buNone/>
              <a:defRPr/>
            </a:lvl1pPr>
            <a:lvl2pPr lvl="1" algn="l">
              <a:lnSpc>
                <a:spcPct val="90000"/>
              </a:lnSpc>
              <a:spcBef>
                <a:spcPts val="0"/>
              </a:spcBef>
              <a:spcAft>
                <a:spcPts val="0"/>
              </a:spcAft>
              <a:buSzPts val="2600"/>
              <a:buNone/>
              <a:defRPr/>
            </a:lvl2pPr>
            <a:lvl3pPr lvl="2" algn="l">
              <a:lnSpc>
                <a:spcPct val="90000"/>
              </a:lnSpc>
              <a:spcBef>
                <a:spcPts val="0"/>
              </a:spcBef>
              <a:spcAft>
                <a:spcPts val="0"/>
              </a:spcAft>
              <a:buSzPts val="2600"/>
              <a:buNone/>
              <a:defRPr/>
            </a:lvl3pPr>
            <a:lvl4pPr lvl="3" algn="l">
              <a:lnSpc>
                <a:spcPct val="90000"/>
              </a:lnSpc>
              <a:spcBef>
                <a:spcPts val="0"/>
              </a:spcBef>
              <a:spcAft>
                <a:spcPts val="0"/>
              </a:spcAft>
              <a:buSzPts val="2600"/>
              <a:buNone/>
              <a:defRPr/>
            </a:lvl4pPr>
            <a:lvl5pPr lvl="4" algn="l">
              <a:lnSpc>
                <a:spcPct val="90000"/>
              </a:lnSpc>
              <a:spcBef>
                <a:spcPts val="0"/>
              </a:spcBef>
              <a:spcAft>
                <a:spcPts val="0"/>
              </a:spcAft>
              <a:buSzPts val="2600"/>
              <a:buNone/>
              <a:defRPr/>
            </a:lvl5pPr>
            <a:lvl6pPr lvl="5" algn="l">
              <a:lnSpc>
                <a:spcPct val="90000"/>
              </a:lnSpc>
              <a:spcBef>
                <a:spcPts val="0"/>
              </a:spcBef>
              <a:spcAft>
                <a:spcPts val="0"/>
              </a:spcAft>
              <a:buSzPts val="2600"/>
              <a:buNone/>
              <a:defRPr/>
            </a:lvl6pPr>
            <a:lvl7pPr lvl="6" algn="l">
              <a:lnSpc>
                <a:spcPct val="90000"/>
              </a:lnSpc>
              <a:spcBef>
                <a:spcPts val="0"/>
              </a:spcBef>
              <a:spcAft>
                <a:spcPts val="0"/>
              </a:spcAft>
              <a:buSzPts val="2600"/>
              <a:buNone/>
              <a:defRPr/>
            </a:lvl7pPr>
            <a:lvl8pPr lvl="7" algn="l">
              <a:lnSpc>
                <a:spcPct val="90000"/>
              </a:lnSpc>
              <a:spcBef>
                <a:spcPts val="0"/>
              </a:spcBef>
              <a:spcAft>
                <a:spcPts val="0"/>
              </a:spcAft>
              <a:buSzPts val="2600"/>
              <a:buNone/>
              <a:defRPr/>
            </a:lvl8pPr>
            <a:lvl9pPr lvl="8" algn="l">
              <a:lnSpc>
                <a:spcPct val="90000"/>
              </a:lnSpc>
              <a:spcBef>
                <a:spcPts val="0"/>
              </a:spcBef>
              <a:spcAft>
                <a:spcPts val="0"/>
              </a:spcAft>
              <a:buSzPts val="2600"/>
              <a:buNone/>
              <a:defRPr/>
            </a:lvl9pPr>
          </a:lstStyle>
          <a:p/>
        </p:txBody>
      </p:sp>
      <p:sp>
        <p:nvSpPr>
          <p:cNvPr id="353" name="Google Shape;353;p11"/>
          <p:cNvSpPr txBox="1"/>
          <p:nvPr>
            <p:ph idx="1" type="body"/>
          </p:nvPr>
        </p:nvSpPr>
        <p:spPr>
          <a:xfrm>
            <a:off x="1199775" y="1599700"/>
            <a:ext cx="6650700" cy="28860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354" name="Google Shape;354;p1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55" name="Shape 355"/>
        <p:cNvGrpSpPr/>
        <p:nvPr/>
      </p:nvGrpSpPr>
      <p:grpSpPr>
        <a:xfrm>
          <a:off x="0" y="0"/>
          <a:ext cx="0" cy="0"/>
          <a:chOff x="0" y="0"/>
          <a:chExt cx="0" cy="0"/>
        </a:xfrm>
      </p:grpSpPr>
      <p:sp>
        <p:nvSpPr>
          <p:cNvPr id="356" name="Google Shape;356;p12"/>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 name="Google Shape;359;p12"/>
          <p:cNvGrpSpPr/>
          <p:nvPr/>
        </p:nvGrpSpPr>
        <p:grpSpPr>
          <a:xfrm>
            <a:off x="-207" y="646493"/>
            <a:ext cx="155867" cy="653721"/>
            <a:chOff x="5385375" y="498300"/>
            <a:chExt cx="802200" cy="556500"/>
          </a:xfrm>
        </p:grpSpPr>
        <p:sp>
          <p:nvSpPr>
            <p:cNvPr id="360" name="Google Shape;360;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12"/>
          <p:cNvGrpSpPr/>
          <p:nvPr/>
        </p:nvGrpSpPr>
        <p:grpSpPr>
          <a:xfrm>
            <a:off x="5434002" y="4483463"/>
            <a:ext cx="666347" cy="666373"/>
            <a:chOff x="7134700" y="414375"/>
            <a:chExt cx="501919" cy="501900"/>
          </a:xfrm>
        </p:grpSpPr>
        <p:sp>
          <p:nvSpPr>
            <p:cNvPr id="364" name="Google Shape;364;p12"/>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2"/>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2"/>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2"/>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2"/>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2"/>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12"/>
          <p:cNvGrpSpPr/>
          <p:nvPr/>
        </p:nvGrpSpPr>
        <p:grpSpPr>
          <a:xfrm rot="-5400000">
            <a:off x="8018100" y="-167410"/>
            <a:ext cx="318554" cy="653721"/>
            <a:chOff x="5385375" y="498300"/>
            <a:chExt cx="802200" cy="556500"/>
          </a:xfrm>
        </p:grpSpPr>
        <p:sp>
          <p:nvSpPr>
            <p:cNvPr id="381" name="Google Shape;381;p12"/>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2"/>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2"/>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 name="Google Shape;384;p12"/>
          <p:cNvSpPr txBox="1"/>
          <p:nvPr>
            <p:ph type="title"/>
          </p:nvPr>
        </p:nvSpPr>
        <p:spPr>
          <a:xfrm>
            <a:off x="508700" y="646500"/>
            <a:ext cx="4284300" cy="6537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SzPts val="2600"/>
              <a:buNone/>
              <a:defRPr/>
            </a:lvl1pPr>
            <a:lvl2pPr lvl="1" algn="l">
              <a:lnSpc>
                <a:spcPct val="80000"/>
              </a:lnSpc>
              <a:spcBef>
                <a:spcPts val="0"/>
              </a:spcBef>
              <a:spcAft>
                <a:spcPts val="0"/>
              </a:spcAft>
              <a:buSzPts val="2400"/>
              <a:buNone/>
              <a:defRPr sz="2400"/>
            </a:lvl2pPr>
            <a:lvl3pPr lvl="2" algn="l">
              <a:lnSpc>
                <a:spcPct val="80000"/>
              </a:lnSpc>
              <a:spcBef>
                <a:spcPts val="0"/>
              </a:spcBef>
              <a:spcAft>
                <a:spcPts val="0"/>
              </a:spcAft>
              <a:buSzPts val="2400"/>
              <a:buNone/>
              <a:defRPr sz="2400"/>
            </a:lvl3pPr>
            <a:lvl4pPr lvl="3" algn="l">
              <a:lnSpc>
                <a:spcPct val="80000"/>
              </a:lnSpc>
              <a:spcBef>
                <a:spcPts val="0"/>
              </a:spcBef>
              <a:spcAft>
                <a:spcPts val="0"/>
              </a:spcAft>
              <a:buSzPts val="2400"/>
              <a:buNone/>
              <a:defRPr sz="2400"/>
            </a:lvl4pPr>
            <a:lvl5pPr lvl="4" algn="l">
              <a:lnSpc>
                <a:spcPct val="80000"/>
              </a:lnSpc>
              <a:spcBef>
                <a:spcPts val="0"/>
              </a:spcBef>
              <a:spcAft>
                <a:spcPts val="0"/>
              </a:spcAft>
              <a:buSzPts val="2400"/>
              <a:buNone/>
              <a:defRPr sz="2400"/>
            </a:lvl5pPr>
            <a:lvl6pPr lvl="5" algn="l">
              <a:lnSpc>
                <a:spcPct val="80000"/>
              </a:lnSpc>
              <a:spcBef>
                <a:spcPts val="0"/>
              </a:spcBef>
              <a:spcAft>
                <a:spcPts val="0"/>
              </a:spcAft>
              <a:buSzPts val="2400"/>
              <a:buNone/>
              <a:defRPr sz="2400"/>
            </a:lvl6pPr>
            <a:lvl7pPr lvl="6" algn="l">
              <a:lnSpc>
                <a:spcPct val="80000"/>
              </a:lnSpc>
              <a:spcBef>
                <a:spcPts val="0"/>
              </a:spcBef>
              <a:spcAft>
                <a:spcPts val="0"/>
              </a:spcAft>
              <a:buSzPts val="2400"/>
              <a:buNone/>
              <a:defRPr sz="2400"/>
            </a:lvl7pPr>
            <a:lvl8pPr lvl="7" algn="l">
              <a:lnSpc>
                <a:spcPct val="80000"/>
              </a:lnSpc>
              <a:spcBef>
                <a:spcPts val="0"/>
              </a:spcBef>
              <a:spcAft>
                <a:spcPts val="0"/>
              </a:spcAft>
              <a:buSzPts val="2400"/>
              <a:buNone/>
              <a:defRPr sz="2400"/>
            </a:lvl8pPr>
            <a:lvl9pPr lvl="8" algn="l">
              <a:lnSpc>
                <a:spcPct val="80000"/>
              </a:lnSpc>
              <a:spcBef>
                <a:spcPts val="0"/>
              </a:spcBef>
              <a:spcAft>
                <a:spcPts val="0"/>
              </a:spcAft>
              <a:buSzPts val="2400"/>
              <a:buNone/>
              <a:defRPr sz="2400"/>
            </a:lvl9pPr>
          </a:lstStyle>
          <a:p/>
        </p:txBody>
      </p:sp>
      <p:sp>
        <p:nvSpPr>
          <p:cNvPr id="385" name="Google Shape;385;p12"/>
          <p:cNvSpPr txBox="1"/>
          <p:nvPr>
            <p:ph idx="1" type="body"/>
          </p:nvPr>
        </p:nvSpPr>
        <p:spPr>
          <a:xfrm>
            <a:off x="508700" y="1599700"/>
            <a:ext cx="4284300" cy="28860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386" name="Google Shape;386;p12"/>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87" name="Shape 387"/>
        <p:cNvGrpSpPr/>
        <p:nvPr/>
      </p:nvGrpSpPr>
      <p:grpSpPr>
        <a:xfrm>
          <a:off x="0" y="0"/>
          <a:ext cx="0" cy="0"/>
          <a:chOff x="0" y="0"/>
          <a:chExt cx="0" cy="0"/>
        </a:xfrm>
      </p:grpSpPr>
      <p:grpSp>
        <p:nvGrpSpPr>
          <p:cNvPr id="388" name="Google Shape;388;p13"/>
          <p:cNvGrpSpPr/>
          <p:nvPr/>
        </p:nvGrpSpPr>
        <p:grpSpPr>
          <a:xfrm>
            <a:off x="-207" y="0"/>
            <a:ext cx="9158157" cy="5149836"/>
            <a:chOff x="-207" y="0"/>
            <a:chExt cx="9158157" cy="5149836"/>
          </a:xfrm>
        </p:grpSpPr>
        <p:sp>
          <p:nvSpPr>
            <p:cNvPr id="389" name="Google Shape;389;p13"/>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3"/>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3"/>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13"/>
            <p:cNvGrpSpPr/>
            <p:nvPr/>
          </p:nvGrpSpPr>
          <p:grpSpPr>
            <a:xfrm>
              <a:off x="-207" y="664293"/>
              <a:ext cx="155867" cy="653721"/>
              <a:chOff x="5385375" y="498300"/>
              <a:chExt cx="802200" cy="556500"/>
            </a:xfrm>
          </p:grpSpPr>
          <p:sp>
            <p:nvSpPr>
              <p:cNvPr id="393" name="Google Shape;393;p13"/>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3"/>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3"/>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13"/>
            <p:cNvGrpSpPr/>
            <p:nvPr/>
          </p:nvGrpSpPr>
          <p:grpSpPr>
            <a:xfrm>
              <a:off x="322384" y="4483463"/>
              <a:ext cx="666347" cy="666373"/>
              <a:chOff x="7134700" y="414375"/>
              <a:chExt cx="501919" cy="501900"/>
            </a:xfrm>
          </p:grpSpPr>
          <p:sp>
            <p:nvSpPr>
              <p:cNvPr id="397" name="Google Shape;397;p13"/>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3"/>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3"/>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3"/>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3"/>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3"/>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3"/>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3"/>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3"/>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3"/>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3"/>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3"/>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3"/>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3"/>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3"/>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3"/>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13"/>
            <p:cNvGrpSpPr/>
            <p:nvPr/>
          </p:nvGrpSpPr>
          <p:grpSpPr>
            <a:xfrm>
              <a:off x="8832384" y="670955"/>
              <a:ext cx="311815" cy="653721"/>
              <a:chOff x="5385375" y="498300"/>
              <a:chExt cx="802200" cy="556500"/>
            </a:xfrm>
          </p:grpSpPr>
          <p:sp>
            <p:nvSpPr>
              <p:cNvPr id="414" name="Google Shape;414;p13"/>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3"/>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3"/>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7" name="Google Shape;417;p13"/>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2600"/>
              <a:buNone/>
              <a:defRPr/>
            </a:lvl1pPr>
            <a:lvl2pPr lvl="1" algn="l">
              <a:lnSpc>
                <a:spcPct val="90000"/>
              </a:lnSpc>
              <a:spcBef>
                <a:spcPts val="0"/>
              </a:spcBef>
              <a:spcAft>
                <a:spcPts val="0"/>
              </a:spcAft>
              <a:buSzPts val="2600"/>
              <a:buNone/>
              <a:defRPr/>
            </a:lvl2pPr>
            <a:lvl3pPr lvl="2" algn="l">
              <a:lnSpc>
                <a:spcPct val="90000"/>
              </a:lnSpc>
              <a:spcBef>
                <a:spcPts val="0"/>
              </a:spcBef>
              <a:spcAft>
                <a:spcPts val="0"/>
              </a:spcAft>
              <a:buSzPts val="2600"/>
              <a:buNone/>
              <a:defRPr/>
            </a:lvl3pPr>
            <a:lvl4pPr lvl="3" algn="l">
              <a:lnSpc>
                <a:spcPct val="90000"/>
              </a:lnSpc>
              <a:spcBef>
                <a:spcPts val="0"/>
              </a:spcBef>
              <a:spcAft>
                <a:spcPts val="0"/>
              </a:spcAft>
              <a:buSzPts val="2600"/>
              <a:buNone/>
              <a:defRPr/>
            </a:lvl4pPr>
            <a:lvl5pPr lvl="4" algn="l">
              <a:lnSpc>
                <a:spcPct val="90000"/>
              </a:lnSpc>
              <a:spcBef>
                <a:spcPts val="0"/>
              </a:spcBef>
              <a:spcAft>
                <a:spcPts val="0"/>
              </a:spcAft>
              <a:buSzPts val="2600"/>
              <a:buNone/>
              <a:defRPr/>
            </a:lvl5pPr>
            <a:lvl6pPr lvl="5" algn="l">
              <a:lnSpc>
                <a:spcPct val="90000"/>
              </a:lnSpc>
              <a:spcBef>
                <a:spcPts val="0"/>
              </a:spcBef>
              <a:spcAft>
                <a:spcPts val="0"/>
              </a:spcAft>
              <a:buSzPts val="2600"/>
              <a:buNone/>
              <a:defRPr/>
            </a:lvl6pPr>
            <a:lvl7pPr lvl="6" algn="l">
              <a:lnSpc>
                <a:spcPct val="90000"/>
              </a:lnSpc>
              <a:spcBef>
                <a:spcPts val="0"/>
              </a:spcBef>
              <a:spcAft>
                <a:spcPts val="0"/>
              </a:spcAft>
              <a:buSzPts val="2600"/>
              <a:buNone/>
              <a:defRPr/>
            </a:lvl7pPr>
            <a:lvl8pPr lvl="7" algn="l">
              <a:lnSpc>
                <a:spcPct val="90000"/>
              </a:lnSpc>
              <a:spcBef>
                <a:spcPts val="0"/>
              </a:spcBef>
              <a:spcAft>
                <a:spcPts val="0"/>
              </a:spcAft>
              <a:buSzPts val="2600"/>
              <a:buNone/>
              <a:defRPr/>
            </a:lvl8pPr>
            <a:lvl9pPr lvl="8" algn="l">
              <a:lnSpc>
                <a:spcPct val="90000"/>
              </a:lnSpc>
              <a:spcBef>
                <a:spcPts val="0"/>
              </a:spcBef>
              <a:spcAft>
                <a:spcPts val="0"/>
              </a:spcAft>
              <a:buSzPts val="2600"/>
              <a:buNone/>
              <a:defRPr/>
            </a:lvl9pPr>
          </a:lstStyle>
          <a:p/>
        </p:txBody>
      </p:sp>
      <p:sp>
        <p:nvSpPr>
          <p:cNvPr id="418" name="Google Shape;418;p13"/>
          <p:cNvSpPr txBox="1"/>
          <p:nvPr>
            <p:ph idx="1" type="body"/>
          </p:nvPr>
        </p:nvSpPr>
        <p:spPr>
          <a:xfrm>
            <a:off x="1165875" y="1599700"/>
            <a:ext cx="2257200" cy="2890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19" name="Google Shape;419;p13"/>
          <p:cNvSpPr txBox="1"/>
          <p:nvPr>
            <p:ph idx="2" type="body"/>
          </p:nvPr>
        </p:nvSpPr>
        <p:spPr>
          <a:xfrm>
            <a:off x="3706438" y="1599700"/>
            <a:ext cx="2257200" cy="2890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20" name="Google Shape;420;p13"/>
          <p:cNvSpPr txBox="1"/>
          <p:nvPr>
            <p:ph idx="3" type="body"/>
          </p:nvPr>
        </p:nvSpPr>
        <p:spPr>
          <a:xfrm>
            <a:off x="6247001" y="1599700"/>
            <a:ext cx="2257200" cy="2890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21" name="Google Shape;421;p13"/>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2" name="Shape 422"/>
        <p:cNvGrpSpPr/>
        <p:nvPr/>
      </p:nvGrpSpPr>
      <p:grpSpPr>
        <a:xfrm>
          <a:off x="0" y="0"/>
          <a:ext cx="0" cy="0"/>
          <a:chOff x="0" y="0"/>
          <a:chExt cx="0" cy="0"/>
        </a:xfrm>
      </p:grpSpPr>
      <p:sp>
        <p:nvSpPr>
          <p:cNvPr id="423" name="Google Shape;423;p1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6" name="Google Shape;426;p14"/>
          <p:cNvGrpSpPr/>
          <p:nvPr/>
        </p:nvGrpSpPr>
        <p:grpSpPr>
          <a:xfrm>
            <a:off x="-207" y="664293"/>
            <a:ext cx="155867" cy="653721"/>
            <a:chOff x="5385375" y="498300"/>
            <a:chExt cx="802200" cy="556500"/>
          </a:xfrm>
        </p:grpSpPr>
        <p:sp>
          <p:nvSpPr>
            <p:cNvPr id="427" name="Google Shape;427;p14"/>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14"/>
          <p:cNvGrpSpPr/>
          <p:nvPr/>
        </p:nvGrpSpPr>
        <p:grpSpPr>
          <a:xfrm>
            <a:off x="322384" y="657975"/>
            <a:ext cx="666347" cy="666373"/>
            <a:chOff x="7134700" y="414375"/>
            <a:chExt cx="501919" cy="501900"/>
          </a:xfrm>
        </p:grpSpPr>
        <p:sp>
          <p:nvSpPr>
            <p:cNvPr id="431" name="Google Shape;431;p14"/>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14"/>
          <p:cNvGrpSpPr/>
          <p:nvPr/>
        </p:nvGrpSpPr>
        <p:grpSpPr>
          <a:xfrm>
            <a:off x="8832384" y="670955"/>
            <a:ext cx="311815" cy="653721"/>
            <a:chOff x="5385375" y="498300"/>
            <a:chExt cx="802200" cy="556500"/>
          </a:xfrm>
        </p:grpSpPr>
        <p:sp>
          <p:nvSpPr>
            <p:cNvPr id="448" name="Google Shape;448;p1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14"/>
          <p:cNvSpPr txBox="1"/>
          <p:nvPr>
            <p:ph idx="1" type="body"/>
          </p:nvPr>
        </p:nvSpPr>
        <p:spPr>
          <a:xfrm>
            <a:off x="650725" y="4489800"/>
            <a:ext cx="7195800" cy="331200"/>
          </a:xfrm>
          <a:prstGeom prst="rect">
            <a:avLst/>
          </a:prstGeom>
          <a:noFill/>
          <a:ln>
            <a:noFill/>
          </a:ln>
        </p:spPr>
        <p:txBody>
          <a:bodyPr anchorCtr="0" anchor="ctr" bIns="0" lIns="0" spcFirstLastPara="1" rIns="0" wrap="square" tIns="0">
            <a:noAutofit/>
          </a:bodyPr>
          <a:lstStyle>
            <a:lvl1pPr indent="-228600" lvl="0" marL="457200" algn="l">
              <a:lnSpc>
                <a:spcPct val="115000"/>
              </a:lnSpc>
              <a:spcBef>
                <a:spcPts val="360"/>
              </a:spcBef>
              <a:spcAft>
                <a:spcPts val="0"/>
              </a:spcAft>
              <a:buSzPts val="1400"/>
              <a:buNone/>
              <a:defRPr sz="1400"/>
            </a:lvl1pPr>
          </a:lstStyle>
          <a:p/>
        </p:txBody>
      </p:sp>
      <p:sp>
        <p:nvSpPr>
          <p:cNvPr id="452" name="Google Shape;452;p14"/>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1pPr>
            <a:lvl2pPr lvl="1"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2pPr>
            <a:lvl3pPr lvl="2"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3pPr>
            <a:lvl4pPr lvl="3"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4pPr>
            <a:lvl5pPr lvl="4"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5pPr>
            <a:lvl6pPr lvl="5"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6pPr>
            <a:lvl7pPr lvl="6"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7pPr>
            <a:lvl8pPr lvl="7"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8pPr>
            <a:lvl9pPr lvl="8" marR="0" rtl="0" algn="l">
              <a:lnSpc>
                <a:spcPct val="90000"/>
              </a:lnSpc>
              <a:spcBef>
                <a:spcPts val="0"/>
              </a:spcBef>
              <a:spcAft>
                <a:spcPts val="0"/>
              </a:spcAft>
              <a:buClr>
                <a:schemeClr val="lt1"/>
              </a:buClr>
              <a:buSzPts val="2600"/>
              <a:buFont typeface="Barlow SemiBold"/>
              <a:buNone/>
              <a:defRPr b="0" i="0" sz="2600" u="none" cap="none" strike="noStrike">
                <a:solidFill>
                  <a:schemeClr val="lt1"/>
                </a:solidFill>
                <a:latin typeface="Barlow SemiBold"/>
                <a:ea typeface="Barlow SemiBold"/>
                <a:cs typeface="Barlow SemiBold"/>
                <a:sym typeface="Barlow SemiBold"/>
              </a:defRPr>
            </a:lvl9pPr>
          </a:lstStyle>
          <a:p/>
        </p:txBody>
      </p:sp>
      <p:sp>
        <p:nvSpPr>
          <p:cNvPr id="7" name="Google Shape;7;p5"/>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1pPr>
            <a:lvl2pPr indent="-381000" lvl="1" marL="914400" marR="0" rtl="0" algn="l">
              <a:lnSpc>
                <a:spcPct val="115000"/>
              </a:lnSpc>
              <a:spcBef>
                <a:spcPts val="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2pPr>
            <a:lvl3pPr indent="-381000" lvl="2" marL="13716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3pPr>
            <a:lvl4pPr indent="-381000" lvl="3" marL="18288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4pPr>
            <a:lvl5pPr indent="-381000" lvl="4" marL="22860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5pPr>
            <a:lvl6pPr indent="-381000" lvl="5" marL="27432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6pPr>
            <a:lvl7pPr indent="-381000" lvl="6" marL="32004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7pPr>
            <a:lvl8pPr indent="-381000" lvl="7" marL="36576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8pPr>
            <a:lvl9pPr indent="-381000" lvl="8" marL="4114800" marR="0" rtl="0" algn="l">
              <a:lnSpc>
                <a:spcPct val="115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9pPr>
          </a:lstStyle>
          <a:p/>
        </p:txBody>
      </p:sp>
      <p:sp>
        <p:nvSpPr>
          <p:cNvPr id="8" name="Google Shape;8;p5"/>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
          <p:cNvSpPr txBox="1"/>
          <p:nvPr>
            <p:ph type="ctrTitle"/>
          </p:nvPr>
        </p:nvSpPr>
        <p:spPr>
          <a:xfrm>
            <a:off x="1063800" y="1541700"/>
            <a:ext cx="5740200" cy="2060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
              <a:t>NURSING BED</a:t>
            </a:r>
            <a:endParaRPr/>
          </a:p>
          <a:p>
            <a:pPr indent="0" lvl="0" marL="0" rtl="0" algn="l">
              <a:lnSpc>
                <a:spcPct val="90000"/>
              </a:lnSpc>
              <a:spcBef>
                <a:spcPts val="0"/>
              </a:spcBef>
              <a:spcAft>
                <a:spcPts val="0"/>
              </a:spcAft>
              <a:buSzPts val="4800"/>
              <a:buNone/>
            </a:pPr>
            <a:r>
              <a:t/>
            </a:r>
            <a:endParaRPr/>
          </a:p>
        </p:txBody>
      </p:sp>
      <p:sp>
        <p:nvSpPr>
          <p:cNvPr id="517" name="Google Shape;517;p1"/>
          <p:cNvSpPr txBox="1"/>
          <p:nvPr>
            <p:ph type="ctrTitle"/>
          </p:nvPr>
        </p:nvSpPr>
        <p:spPr>
          <a:xfrm>
            <a:off x="1063800" y="2173500"/>
            <a:ext cx="4155900" cy="823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t/>
            </a:r>
            <a:endParaRPr/>
          </a:p>
          <a:p>
            <a:pPr indent="0" lvl="0" marL="0" rtl="0" algn="l">
              <a:lnSpc>
                <a:spcPct val="90000"/>
              </a:lnSpc>
              <a:spcBef>
                <a:spcPts val="0"/>
              </a:spcBef>
              <a:spcAft>
                <a:spcPts val="0"/>
              </a:spcAft>
              <a:buSzPts val="4800"/>
              <a:buNone/>
            </a:pPr>
            <a:r>
              <a:rPr lang="en" sz="3700"/>
              <a:t>Based on BCI</a:t>
            </a:r>
            <a:endParaRPr sz="3700"/>
          </a:p>
        </p:txBody>
      </p:sp>
      <p:sp>
        <p:nvSpPr>
          <p:cNvPr id="518" name="Google Shape;518;p1"/>
          <p:cNvSpPr txBox="1"/>
          <p:nvPr>
            <p:ph type="ctrTitle"/>
          </p:nvPr>
        </p:nvSpPr>
        <p:spPr>
          <a:xfrm>
            <a:off x="1063800" y="3601800"/>
            <a:ext cx="4695900" cy="340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t/>
            </a:r>
            <a:endParaRPr sz="400"/>
          </a:p>
          <a:p>
            <a:pPr indent="0" lvl="0" marL="0" rtl="0" algn="l">
              <a:lnSpc>
                <a:spcPct val="90000"/>
              </a:lnSpc>
              <a:spcBef>
                <a:spcPts val="0"/>
              </a:spcBef>
              <a:spcAft>
                <a:spcPts val="0"/>
              </a:spcAft>
              <a:buSzPts val="4800"/>
              <a:buNone/>
            </a:pPr>
            <a:r>
              <a:rPr b="1" lang="en" sz="1500">
                <a:latin typeface="Barlow"/>
                <a:ea typeface="Barlow"/>
                <a:cs typeface="Barlow"/>
                <a:sym typeface="Barlow"/>
              </a:rPr>
              <a:t>Team Name        :AlphaByte</a:t>
            </a:r>
            <a:endParaRPr b="1" sz="400">
              <a:latin typeface="Barlow"/>
              <a:ea typeface="Barlow"/>
              <a:cs typeface="Barlow"/>
              <a:sym typeface="Barlow"/>
            </a:endParaRPr>
          </a:p>
          <a:p>
            <a:pPr indent="0" lvl="0" marL="0" rtl="0" algn="l">
              <a:lnSpc>
                <a:spcPct val="90000"/>
              </a:lnSpc>
              <a:spcBef>
                <a:spcPts val="0"/>
              </a:spcBef>
              <a:spcAft>
                <a:spcPts val="0"/>
              </a:spcAft>
              <a:buSzPts val="4800"/>
              <a:buNone/>
            </a:pPr>
            <a:r>
              <a:t/>
            </a:r>
            <a:endParaRPr sz="1000"/>
          </a:p>
        </p:txBody>
      </p:sp>
      <p:sp>
        <p:nvSpPr>
          <p:cNvPr id="519" name="Google Shape;519;p1"/>
          <p:cNvSpPr txBox="1"/>
          <p:nvPr>
            <p:ph type="ctrTitle"/>
          </p:nvPr>
        </p:nvSpPr>
        <p:spPr>
          <a:xfrm>
            <a:off x="1063800" y="3483000"/>
            <a:ext cx="4695900" cy="1471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b="1" lang="en" sz="1500">
                <a:solidFill>
                  <a:srgbClr val="FFFFFF"/>
                </a:solidFill>
                <a:latin typeface="Barlow"/>
                <a:ea typeface="Barlow"/>
                <a:cs typeface="Barlow"/>
                <a:sym typeface="Barlow"/>
              </a:rPr>
              <a:t>Team members:Godson Thomas</a:t>
            </a:r>
            <a:endParaRPr b="1" sz="1500">
              <a:solidFill>
                <a:srgbClr val="FFFFFF"/>
              </a:solidFill>
              <a:latin typeface="Barlow"/>
              <a:ea typeface="Barlow"/>
              <a:cs typeface="Barlow"/>
              <a:sym typeface="Barlow"/>
            </a:endParaRPr>
          </a:p>
          <a:p>
            <a:pPr indent="0" lvl="0" marL="0" rtl="0" algn="l">
              <a:lnSpc>
                <a:spcPct val="90000"/>
              </a:lnSpc>
              <a:spcBef>
                <a:spcPts val="0"/>
              </a:spcBef>
              <a:spcAft>
                <a:spcPts val="0"/>
              </a:spcAft>
              <a:buSzPts val="4800"/>
              <a:buNone/>
            </a:pPr>
            <a:r>
              <a:rPr b="1" lang="en" sz="1500">
                <a:solidFill>
                  <a:srgbClr val="FFFFFF"/>
                </a:solidFill>
                <a:latin typeface="Barlow"/>
                <a:ea typeface="Barlow"/>
                <a:cs typeface="Barlow"/>
                <a:sym typeface="Barlow"/>
              </a:rPr>
              <a:t>                                    Derin T Jose</a:t>
            </a:r>
            <a:endParaRPr b="1" sz="1500">
              <a:solidFill>
                <a:srgbClr val="FFFFFF"/>
              </a:solidFill>
              <a:latin typeface="Barlow"/>
              <a:ea typeface="Barlow"/>
              <a:cs typeface="Barlow"/>
              <a:sym typeface="Barlow"/>
            </a:endParaRPr>
          </a:p>
          <a:p>
            <a:pPr indent="0" lvl="0" marL="0" rtl="0" algn="l">
              <a:lnSpc>
                <a:spcPct val="90000"/>
              </a:lnSpc>
              <a:spcBef>
                <a:spcPts val="0"/>
              </a:spcBef>
              <a:spcAft>
                <a:spcPts val="0"/>
              </a:spcAft>
              <a:buSzPts val="4800"/>
              <a:buNone/>
            </a:pPr>
            <a:r>
              <a:rPr b="1" lang="en" sz="1500">
                <a:solidFill>
                  <a:srgbClr val="FFFFFF"/>
                </a:solidFill>
                <a:latin typeface="Barlow"/>
                <a:ea typeface="Barlow"/>
                <a:cs typeface="Barlow"/>
                <a:sym typeface="Barlow"/>
              </a:rPr>
              <a:t>                                    John Paul Mankadiyan</a:t>
            </a:r>
            <a:endParaRPr b="1" sz="1500">
              <a:solidFill>
                <a:srgbClr val="FFFFFF"/>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2600"/>
              <a:buNone/>
            </a:pPr>
            <a:r>
              <a:rPr lang="en"/>
              <a:t> Proposed Product</a:t>
            </a:r>
            <a:endParaRPr/>
          </a:p>
        </p:txBody>
      </p:sp>
      <p:sp>
        <p:nvSpPr>
          <p:cNvPr id="525" name="Google Shape;525;p2"/>
          <p:cNvSpPr txBox="1"/>
          <p:nvPr>
            <p:ph idx="2" type="body"/>
          </p:nvPr>
        </p:nvSpPr>
        <p:spPr>
          <a:xfrm>
            <a:off x="4936100" y="1509550"/>
            <a:ext cx="3568500" cy="33774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600"/>
              </a:spcBef>
              <a:spcAft>
                <a:spcPts val="0"/>
              </a:spcAft>
              <a:buSzPts val="2000"/>
              <a:buNone/>
            </a:pPr>
            <a:r>
              <a:rPr b="1" lang="en" sz="1200"/>
              <a:t>The system that we proposed utilizes the widely and non-invasive EEG capture technology that can be appropriately applied on to a nursing bed system for bedridden patients. We used  Neurosky brainwave sensors to extract EEG signals and artifacts data (Artifacts: Undesirable potentials that contaminate brain signals) . Hence eye blink patterns and mind conditions  can be detected using signal processing and hence output can be given accordingly .In short we propose a BCI based system, which is simple to implement and easy to use, by taking the advantage of EEG artifacts. We will be using linear actuator  controlled by blink patterns for positioning the bed.And for monitoring health status of patient brainwave and heart beat artifacts are used.</a:t>
            </a:r>
            <a:endParaRPr sz="1200"/>
          </a:p>
          <a:p>
            <a:pPr indent="0" lvl="0" marL="0" rtl="0" algn="l">
              <a:lnSpc>
                <a:spcPct val="115000"/>
              </a:lnSpc>
              <a:spcBef>
                <a:spcPts val="600"/>
              </a:spcBef>
              <a:spcAft>
                <a:spcPts val="0"/>
              </a:spcAft>
              <a:buClr>
                <a:schemeClr val="dk1"/>
              </a:buClr>
              <a:buSzPts val="1100"/>
              <a:buFont typeface="Arial"/>
              <a:buNone/>
            </a:pPr>
            <a:r>
              <a:t/>
            </a:r>
            <a:endParaRPr b="1" sz="1200"/>
          </a:p>
        </p:txBody>
      </p:sp>
      <p:sp>
        <p:nvSpPr>
          <p:cNvPr id="526" name="Google Shape;526;p2"/>
          <p:cNvSpPr txBox="1"/>
          <p:nvPr>
            <p:ph idx="1" type="body"/>
          </p:nvPr>
        </p:nvSpPr>
        <p:spPr>
          <a:xfrm>
            <a:off x="1172650" y="1509550"/>
            <a:ext cx="3447600" cy="36339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600"/>
              </a:spcBef>
              <a:spcAft>
                <a:spcPts val="0"/>
              </a:spcAft>
              <a:buClr>
                <a:schemeClr val="dk1"/>
              </a:buClr>
              <a:buSzPts val="1100"/>
              <a:buFont typeface="Arial"/>
              <a:buNone/>
            </a:pPr>
            <a:r>
              <a:rPr b="1" lang="en" sz="1200"/>
              <a:t>Every bedridden patients in the community including a group of disabled individuals who are suffering from serious illness like paralysis requires help from others in one way or another. These patients are unable even to raise the position of the bed when they felt uncomfortable .Even for that purpose they will have to depend on others. Moreover if the patient wishes to call a person, it is really difficult for them to do so. Even 24x7 monitoring of the patient is not done properly.If anything happens ,when no one is around how the staffs and family members gets to know what is happening? These are some of the problem faced by the bedridden patients and we believe that we can provide a better and efficient solution to their problem.</a:t>
            </a:r>
            <a:endParaRPr/>
          </a:p>
        </p:txBody>
      </p:sp>
      <p:sp>
        <p:nvSpPr>
          <p:cNvPr id="527" name="Google Shape;527;p2"/>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2600"/>
              <a:buNone/>
            </a:pPr>
            <a:r>
              <a:rPr lang="en"/>
              <a:t>Block diagram</a:t>
            </a:r>
            <a:endParaRPr/>
          </a:p>
        </p:txBody>
      </p:sp>
      <p:sp>
        <p:nvSpPr>
          <p:cNvPr id="533" name="Google Shape;533;p3"/>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r>
              <a:rPr lang="en"/>
              <a:t>3</a:t>
            </a:r>
            <a:endParaRPr/>
          </a:p>
        </p:txBody>
      </p:sp>
      <p:sp>
        <p:nvSpPr>
          <p:cNvPr id="534" name="Google Shape;534;p3"/>
          <p:cNvSpPr/>
          <p:nvPr/>
        </p:nvSpPr>
        <p:spPr>
          <a:xfrm>
            <a:off x="810917" y="1724424"/>
            <a:ext cx="1662300" cy="478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arlow SemiBold"/>
                <a:ea typeface="Barlow SemiBold"/>
                <a:cs typeface="Barlow SemiBold"/>
                <a:sym typeface="Barlow SemiBold"/>
              </a:rPr>
              <a:t>Brainwave Sensor</a:t>
            </a:r>
            <a:endParaRPr b="0" i="0" sz="1400" u="none" cap="none" strike="noStrike">
              <a:solidFill>
                <a:schemeClr val="dk1"/>
              </a:solidFill>
              <a:latin typeface="Barlow SemiBold"/>
              <a:ea typeface="Barlow SemiBold"/>
              <a:cs typeface="Barlow SemiBold"/>
              <a:sym typeface="Barlow SemiBold"/>
            </a:endParaRPr>
          </a:p>
        </p:txBody>
      </p:sp>
      <p:sp>
        <p:nvSpPr>
          <p:cNvPr id="535" name="Google Shape;535;p3"/>
          <p:cNvSpPr/>
          <p:nvPr/>
        </p:nvSpPr>
        <p:spPr>
          <a:xfrm>
            <a:off x="3177918" y="1724437"/>
            <a:ext cx="1662300" cy="478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Bluetooth Module</a:t>
            </a:r>
            <a:endParaRPr b="0" i="0" sz="1000" u="none" cap="none" strike="noStrike">
              <a:solidFill>
                <a:schemeClr val="lt1"/>
              </a:solidFill>
              <a:latin typeface="Barlow Light"/>
              <a:ea typeface="Barlow Light"/>
              <a:cs typeface="Barlow Light"/>
              <a:sym typeface="Barlow Light"/>
            </a:endParaRPr>
          </a:p>
        </p:txBody>
      </p:sp>
      <p:sp>
        <p:nvSpPr>
          <p:cNvPr id="536" name="Google Shape;536;p3"/>
          <p:cNvSpPr/>
          <p:nvPr/>
        </p:nvSpPr>
        <p:spPr>
          <a:xfrm>
            <a:off x="5544913" y="1724437"/>
            <a:ext cx="1662300" cy="478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Arduino</a:t>
            </a:r>
            <a:endParaRPr b="0" i="0" sz="1400" u="none" cap="none" strike="noStrike">
              <a:solidFill>
                <a:schemeClr val="lt1"/>
              </a:solidFill>
              <a:latin typeface="Barlow Light"/>
              <a:ea typeface="Barlow Light"/>
              <a:cs typeface="Barlow Light"/>
              <a:sym typeface="Barlow Light"/>
            </a:endParaRPr>
          </a:p>
        </p:txBody>
      </p:sp>
      <p:sp>
        <p:nvSpPr>
          <p:cNvPr id="537" name="Google Shape;537;p3"/>
          <p:cNvSpPr/>
          <p:nvPr/>
        </p:nvSpPr>
        <p:spPr>
          <a:xfrm>
            <a:off x="6831862" y="36906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GPRS Module</a:t>
            </a:r>
            <a:endParaRPr b="0" i="0" sz="1400" u="none" cap="none" strike="noStrike">
              <a:solidFill>
                <a:schemeClr val="lt1"/>
              </a:solidFill>
              <a:latin typeface="Barlow Light"/>
              <a:ea typeface="Barlow Light"/>
              <a:cs typeface="Barlow Light"/>
              <a:sym typeface="Barlow Light"/>
            </a:endParaRPr>
          </a:p>
        </p:txBody>
      </p:sp>
      <p:sp>
        <p:nvSpPr>
          <p:cNvPr id="538" name="Google Shape;538;p3"/>
          <p:cNvSpPr/>
          <p:nvPr/>
        </p:nvSpPr>
        <p:spPr>
          <a:xfrm>
            <a:off x="5004895" y="36906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Display</a:t>
            </a:r>
            <a:endParaRPr b="0" i="0" sz="1400" u="none" cap="none" strike="noStrike">
              <a:solidFill>
                <a:schemeClr val="lt1"/>
              </a:solidFill>
              <a:latin typeface="Barlow Light"/>
              <a:ea typeface="Barlow Light"/>
              <a:cs typeface="Barlow Light"/>
              <a:sym typeface="Barlow Light"/>
            </a:endParaRPr>
          </a:p>
        </p:txBody>
      </p:sp>
      <p:sp>
        <p:nvSpPr>
          <p:cNvPr id="539" name="Google Shape;539;p3"/>
          <p:cNvSpPr/>
          <p:nvPr/>
        </p:nvSpPr>
        <p:spPr>
          <a:xfrm>
            <a:off x="3177917" y="36906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GPRS Module</a:t>
            </a:r>
            <a:endParaRPr b="0" i="0" sz="1400" u="none" cap="none" strike="noStrike">
              <a:solidFill>
                <a:schemeClr val="lt1"/>
              </a:solidFill>
              <a:latin typeface="Barlow Light"/>
              <a:ea typeface="Barlow Light"/>
              <a:cs typeface="Barlow Light"/>
              <a:sym typeface="Barlow Light"/>
            </a:endParaRPr>
          </a:p>
        </p:txBody>
      </p:sp>
      <p:sp>
        <p:nvSpPr>
          <p:cNvPr id="540" name="Google Shape;540;p3"/>
          <p:cNvSpPr/>
          <p:nvPr/>
        </p:nvSpPr>
        <p:spPr>
          <a:xfrm>
            <a:off x="1350951" y="36906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Linear Actuator</a:t>
            </a:r>
            <a:endParaRPr b="0" i="0" sz="1400" u="none" cap="none" strike="noStrike">
              <a:solidFill>
                <a:schemeClr val="lt1"/>
              </a:solidFill>
              <a:latin typeface="Barlow Light"/>
              <a:ea typeface="Barlow Light"/>
              <a:cs typeface="Barlow Light"/>
              <a:sym typeface="Barlow Light"/>
            </a:endParaRPr>
          </a:p>
        </p:txBody>
      </p:sp>
      <p:cxnSp>
        <p:nvCxnSpPr>
          <p:cNvPr id="541" name="Google Shape;541;p3"/>
          <p:cNvCxnSpPr>
            <a:stCxn id="535" idx="3"/>
            <a:endCxn id="536" idx="1"/>
          </p:cNvCxnSpPr>
          <p:nvPr/>
        </p:nvCxnSpPr>
        <p:spPr>
          <a:xfrm>
            <a:off x="4840218" y="1963687"/>
            <a:ext cx="704700" cy="6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542" name="Google Shape;542;p3"/>
          <p:cNvCxnSpPr>
            <a:stCxn id="535" idx="1"/>
            <a:endCxn id="534" idx="3"/>
          </p:cNvCxnSpPr>
          <p:nvPr/>
        </p:nvCxnSpPr>
        <p:spPr>
          <a:xfrm flipH="1">
            <a:off x="2473218" y="1963687"/>
            <a:ext cx="704700" cy="6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543" name="Google Shape;543;p3"/>
          <p:cNvCxnSpPr>
            <a:stCxn id="536" idx="2"/>
            <a:endCxn id="539" idx="0"/>
          </p:cNvCxnSpPr>
          <p:nvPr/>
        </p:nvCxnSpPr>
        <p:spPr>
          <a:xfrm rot="5400000">
            <a:off x="4448713" y="1763287"/>
            <a:ext cx="1487700" cy="23670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544" name="Google Shape;544;p3"/>
          <p:cNvCxnSpPr>
            <a:stCxn id="540" idx="0"/>
            <a:endCxn id="536" idx="2"/>
          </p:cNvCxnSpPr>
          <p:nvPr/>
        </p:nvCxnSpPr>
        <p:spPr>
          <a:xfrm rot="-5400000">
            <a:off x="3535251" y="849770"/>
            <a:ext cx="1487700" cy="41940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545" name="Google Shape;545;p3"/>
          <p:cNvCxnSpPr>
            <a:stCxn id="536" idx="3"/>
            <a:endCxn id="537" idx="0"/>
          </p:cNvCxnSpPr>
          <p:nvPr/>
        </p:nvCxnSpPr>
        <p:spPr>
          <a:xfrm>
            <a:off x="7207213" y="1963687"/>
            <a:ext cx="455700" cy="1726800"/>
          </a:xfrm>
          <a:prstGeom prst="bentConnector2">
            <a:avLst/>
          </a:prstGeom>
          <a:noFill/>
          <a:ln cap="flat" cmpd="sng" w="9525">
            <a:solidFill>
              <a:schemeClr val="lt2"/>
            </a:solidFill>
            <a:prstDash val="solid"/>
            <a:round/>
            <a:headEnd len="sm" w="sm" type="none"/>
            <a:tailEnd len="sm" w="sm" type="none"/>
          </a:ln>
        </p:spPr>
      </p:cxnSp>
      <p:cxnSp>
        <p:nvCxnSpPr>
          <p:cNvPr id="546" name="Google Shape;546;p3"/>
          <p:cNvCxnSpPr>
            <a:stCxn id="538" idx="0"/>
            <a:endCxn id="536" idx="3"/>
          </p:cNvCxnSpPr>
          <p:nvPr/>
        </p:nvCxnSpPr>
        <p:spPr>
          <a:xfrm rot="-5400000">
            <a:off x="5658295" y="2141570"/>
            <a:ext cx="1726800" cy="1371300"/>
          </a:xfrm>
          <a:prstGeom prst="bentConnector4">
            <a:avLst>
              <a:gd fmla="val 16714" name="adj1"/>
              <a:gd fmla="val 134220" name="adj2"/>
            </a:avLst>
          </a:prstGeom>
          <a:noFill/>
          <a:ln cap="flat" cmpd="sng" w="9525">
            <a:solidFill>
              <a:schemeClr val="lt2"/>
            </a:solidFill>
            <a:prstDash val="solid"/>
            <a:round/>
            <a:headEnd len="sm" w="sm" type="none"/>
            <a:tailEnd len="sm" w="sm" type="none"/>
          </a:ln>
        </p:spPr>
      </p:cxnSp>
      <p:sp>
        <p:nvSpPr>
          <p:cNvPr id="547" name="Google Shape;547;p3"/>
          <p:cNvSpPr/>
          <p:nvPr/>
        </p:nvSpPr>
        <p:spPr>
          <a:xfrm>
            <a:off x="1350951" y="44100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Control position of bed</a:t>
            </a:r>
            <a:endParaRPr b="0" i="0" sz="1400" u="none" cap="none" strike="noStrike">
              <a:solidFill>
                <a:schemeClr val="lt1"/>
              </a:solidFill>
              <a:latin typeface="Barlow Light"/>
              <a:ea typeface="Barlow Light"/>
              <a:cs typeface="Barlow Light"/>
              <a:sym typeface="Barlow Light"/>
            </a:endParaRPr>
          </a:p>
        </p:txBody>
      </p:sp>
      <p:sp>
        <p:nvSpPr>
          <p:cNvPr id="548" name="Google Shape;548;p3"/>
          <p:cNvSpPr/>
          <p:nvPr/>
        </p:nvSpPr>
        <p:spPr>
          <a:xfrm>
            <a:off x="3177917" y="44100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Calls for help</a:t>
            </a:r>
            <a:endParaRPr b="0" i="0" sz="1400" u="none" cap="none" strike="noStrike">
              <a:solidFill>
                <a:schemeClr val="lt1"/>
              </a:solidFill>
              <a:latin typeface="Barlow Light"/>
              <a:ea typeface="Barlow Light"/>
              <a:cs typeface="Barlow Light"/>
              <a:sym typeface="Barlow Light"/>
            </a:endParaRPr>
          </a:p>
        </p:txBody>
      </p:sp>
      <p:sp>
        <p:nvSpPr>
          <p:cNvPr id="549" name="Google Shape;549;p3"/>
          <p:cNvSpPr/>
          <p:nvPr/>
        </p:nvSpPr>
        <p:spPr>
          <a:xfrm>
            <a:off x="5004892" y="44100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Indicating health status</a:t>
            </a:r>
            <a:endParaRPr b="0" i="0" sz="1400" u="none" cap="none" strike="noStrike">
              <a:solidFill>
                <a:schemeClr val="lt1"/>
              </a:solidFill>
              <a:latin typeface="Barlow Light"/>
              <a:ea typeface="Barlow Light"/>
              <a:cs typeface="Barlow Light"/>
              <a:sym typeface="Barlow Light"/>
            </a:endParaRPr>
          </a:p>
        </p:txBody>
      </p:sp>
      <p:sp>
        <p:nvSpPr>
          <p:cNvPr id="550" name="Google Shape;550;p3"/>
          <p:cNvSpPr/>
          <p:nvPr/>
        </p:nvSpPr>
        <p:spPr>
          <a:xfrm>
            <a:off x="6831842" y="4410020"/>
            <a:ext cx="1662300" cy="47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Send emergency alert</a:t>
            </a:r>
            <a:endParaRPr b="0" i="0" sz="1400" u="none" cap="none" strike="noStrike">
              <a:solidFill>
                <a:schemeClr val="lt1"/>
              </a:solidFill>
              <a:latin typeface="Barlow Light"/>
              <a:ea typeface="Barlow Light"/>
              <a:cs typeface="Barlow Light"/>
              <a:sym typeface="Barlow Light"/>
            </a:endParaRPr>
          </a:p>
        </p:txBody>
      </p:sp>
      <p:cxnSp>
        <p:nvCxnSpPr>
          <p:cNvPr id="551" name="Google Shape;551;p3"/>
          <p:cNvCxnSpPr>
            <a:endCxn id="540" idx="2"/>
          </p:cNvCxnSpPr>
          <p:nvPr/>
        </p:nvCxnSpPr>
        <p:spPr>
          <a:xfrm rot="-5400000">
            <a:off x="2061351" y="4289270"/>
            <a:ext cx="240900" cy="6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552" name="Google Shape;552;p3"/>
          <p:cNvCxnSpPr>
            <a:stCxn id="548" idx="0"/>
            <a:endCxn id="539" idx="2"/>
          </p:cNvCxnSpPr>
          <p:nvPr/>
        </p:nvCxnSpPr>
        <p:spPr>
          <a:xfrm rot="-5400000">
            <a:off x="3888917" y="4289270"/>
            <a:ext cx="240900" cy="6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553" name="Google Shape;553;p3"/>
          <p:cNvCxnSpPr>
            <a:stCxn id="549" idx="0"/>
            <a:endCxn id="538" idx="2"/>
          </p:cNvCxnSpPr>
          <p:nvPr/>
        </p:nvCxnSpPr>
        <p:spPr>
          <a:xfrm rot="-5400000">
            <a:off x="5715892" y="4289270"/>
            <a:ext cx="240900" cy="6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554" name="Google Shape;554;p3"/>
          <p:cNvCxnSpPr>
            <a:stCxn id="550" idx="0"/>
            <a:endCxn id="537" idx="2"/>
          </p:cNvCxnSpPr>
          <p:nvPr/>
        </p:nvCxnSpPr>
        <p:spPr>
          <a:xfrm rot="-5400000">
            <a:off x="7542842" y="4289270"/>
            <a:ext cx="240900" cy="600"/>
          </a:xfrm>
          <a:prstGeom prst="bentConnector3">
            <a:avLst>
              <a:gd fmla="val 50000" name="adj1"/>
            </a:avLst>
          </a:prstGeom>
          <a:noFill/>
          <a:ln cap="flat" cmpd="sng" w="9525">
            <a:solidFill>
              <a:schemeClr val="lt2"/>
            </a:solidFill>
            <a:prstDash val="solid"/>
            <a:round/>
            <a:headEnd len="sm" w="sm" type="none"/>
            <a:tailEnd len="sm" w="sm" type="none"/>
          </a:ln>
        </p:spPr>
      </p:cxnSp>
      <p:sp>
        <p:nvSpPr>
          <p:cNvPr id="555" name="Google Shape;555;p3"/>
          <p:cNvSpPr/>
          <p:nvPr/>
        </p:nvSpPr>
        <p:spPr>
          <a:xfrm>
            <a:off x="3177918" y="2707537"/>
            <a:ext cx="1662300" cy="478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               Blink pattern</a:t>
            </a:r>
            <a:endParaRPr b="0" i="0" sz="1000" u="none" cap="none" strike="noStrike">
              <a:solidFill>
                <a:schemeClr val="lt1"/>
              </a:solidFill>
              <a:latin typeface="Barlow Light"/>
              <a:ea typeface="Barlow Light"/>
              <a:cs typeface="Barlow Light"/>
              <a:sym typeface="Barlow Light"/>
            </a:endParaRPr>
          </a:p>
        </p:txBody>
      </p:sp>
      <p:sp>
        <p:nvSpPr>
          <p:cNvPr id="556" name="Google Shape;556;p3"/>
          <p:cNvSpPr/>
          <p:nvPr/>
        </p:nvSpPr>
        <p:spPr>
          <a:xfrm>
            <a:off x="6832143" y="2707537"/>
            <a:ext cx="1662300" cy="478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Barlow Light"/>
                <a:ea typeface="Barlow Light"/>
                <a:cs typeface="Barlow Light"/>
                <a:sym typeface="Barlow Light"/>
              </a:rPr>
              <a:t>              Health status</a:t>
            </a:r>
            <a:endParaRPr b="0" i="0" sz="1000" u="none" cap="none" strike="noStrike">
              <a:solidFill>
                <a:schemeClr val="lt1"/>
              </a:solidFill>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2600"/>
              <a:buNone/>
            </a:pPr>
            <a:r>
              <a:rPr lang="en"/>
              <a:t>Applicability of Solution</a:t>
            </a:r>
            <a:endParaRPr/>
          </a:p>
        </p:txBody>
      </p:sp>
      <p:sp>
        <p:nvSpPr>
          <p:cNvPr id="562" name="Google Shape;562;p4"/>
          <p:cNvSpPr txBox="1"/>
          <p:nvPr>
            <p:ph idx="2" type="body"/>
          </p:nvPr>
        </p:nvSpPr>
        <p:spPr>
          <a:xfrm>
            <a:off x="4936100" y="2551500"/>
            <a:ext cx="3568500" cy="12960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600"/>
              </a:spcBef>
              <a:spcAft>
                <a:spcPts val="0"/>
              </a:spcAft>
              <a:buClr>
                <a:schemeClr val="dk1"/>
              </a:buClr>
              <a:buSzPts val="1100"/>
              <a:buFont typeface="Arial"/>
              <a:buNone/>
            </a:pPr>
            <a:r>
              <a:rPr b="1" lang="en" sz="1200"/>
              <a:t>Manual functioning beds are available for raising the position. But every time a human intervention will be required. Not only that health monitoring systems are available in hospitals, but still human interventions are needed for finalizing the reports. Continuous surveillance of the patient is done through camera but as mentioned earlier several requirements are to be met. Moreover medicine are given by the nurses and there are no alert mechanisms are available in 90% of the hospitals.</a:t>
            </a:r>
            <a:endParaRPr b="1" sz="1200"/>
          </a:p>
        </p:txBody>
      </p:sp>
      <p:sp>
        <p:nvSpPr>
          <p:cNvPr id="563" name="Google Shape;563;p4"/>
          <p:cNvSpPr txBox="1"/>
          <p:nvPr>
            <p:ph idx="1" type="body"/>
          </p:nvPr>
        </p:nvSpPr>
        <p:spPr>
          <a:xfrm>
            <a:off x="1172650" y="1509550"/>
            <a:ext cx="3568500" cy="36339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600"/>
              </a:spcBef>
              <a:spcAft>
                <a:spcPts val="0"/>
              </a:spcAft>
              <a:buClr>
                <a:schemeClr val="dk1"/>
              </a:buClr>
              <a:buSzPts val="1100"/>
              <a:buFont typeface="Arial"/>
              <a:buNone/>
            </a:pPr>
            <a:r>
              <a:rPr b="1" lang="en" sz="1200"/>
              <a:t>Since nurses are available in the hospitals, they don't take this issue much seriously. Infact the nurses feels stressed while treating bedridden patients especially the paralyzed ones.Secondly various devices are used only to monitor the patients health status. Alerting mechanisms are not provided. In some hospitals monitoring of the bedridden patients are generally through a surveillance camera.Even a "sitting" expert will feel awkward when sitting in front of the footage monitor 24 hours a day. A huge ransom has to be paid to the hospital for doing these kinds of activities. </a:t>
            </a:r>
            <a:endParaRPr b="1" sz="1200"/>
          </a:p>
          <a:p>
            <a:pPr indent="0" lvl="0" marL="0" rtl="0" algn="just">
              <a:lnSpc>
                <a:spcPct val="115000"/>
              </a:lnSpc>
              <a:spcBef>
                <a:spcPts val="600"/>
              </a:spcBef>
              <a:spcAft>
                <a:spcPts val="0"/>
              </a:spcAft>
              <a:buClr>
                <a:schemeClr val="dk1"/>
              </a:buClr>
              <a:buSzPts val="1100"/>
              <a:buFont typeface="Arial"/>
              <a:buNone/>
            </a:pPr>
            <a:r>
              <a:rPr b="1" lang="en" sz="1200"/>
              <a:t>What about the bedridden patients residing in houses? The family members even face difficulties in caring them Why face these much issues when you can automate a Nursing bed which does all the purpose at a very low cost? </a:t>
            </a:r>
            <a:endParaRPr/>
          </a:p>
        </p:txBody>
      </p:sp>
      <p:sp>
        <p:nvSpPr>
          <p:cNvPr id="564" name="Google Shape;564;p4"/>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565" name="Google Shape;565;p4"/>
          <p:cNvSpPr txBox="1"/>
          <p:nvPr>
            <p:ph idx="2" type="body"/>
          </p:nvPr>
        </p:nvSpPr>
        <p:spPr>
          <a:xfrm>
            <a:off x="4936100" y="1509550"/>
            <a:ext cx="3568500" cy="24903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600"/>
              </a:spcBef>
              <a:spcAft>
                <a:spcPts val="0"/>
              </a:spcAft>
              <a:buClr>
                <a:schemeClr val="dk1"/>
              </a:buClr>
              <a:buSzPts val="1100"/>
              <a:buFont typeface="Arial"/>
              <a:buNone/>
            </a:pPr>
            <a:r>
              <a:rPr b="1" lang="en" sz="1200"/>
              <a:t>Since the design of the product is compact and user friendly the proposed system will gain a huge demand in the market.</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