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1000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1934C-5D9C-447E-B0B8-A981C1C4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b="1" i="0">
                <a:effectLst/>
                <a:latin typeface="Josefin Sans" pitchFamily="2" charset="0"/>
              </a:rPr>
              <a:t>Rundll32 One-liner to Exploit SMB</a:t>
            </a:r>
            <a:br>
              <a:rPr lang="en-US" sz="5500" b="1" i="0">
                <a:effectLst/>
                <a:latin typeface="Josefin Sans" pitchFamily="2" charset="0"/>
              </a:rPr>
            </a:br>
            <a:endParaRPr lang="en-US" sz="5500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412A687-13E8-466E-83D0-71C270C6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6" r="26064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533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DDAEA-3002-4B28-BC9D-9D12F288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dirty="0"/>
              <a:t>Scanning the Network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A64B48-E4E1-4167-B558-2FF756A8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911935"/>
            <a:ext cx="6049714" cy="30248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DDE499-863F-4F7B-A0C8-AAF71EF2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Nmap was used to scan the network using the protocol scan option and banner grabbing option. </a:t>
            </a:r>
          </a:p>
        </p:txBody>
      </p:sp>
    </p:spTree>
    <p:extLst>
      <p:ext uri="{BB962C8B-B14F-4D97-AF65-F5344CB8AC3E}">
        <p14:creationId xmlns:p14="http://schemas.microsoft.com/office/powerpoint/2010/main" val="170552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E3B89-AD13-45E7-9889-CC5AE4D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/>
              <a:t>Using Metasploit 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890C11-9C10-4CF4-AB83-8F54DCFC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161484"/>
            <a:ext cx="6049714" cy="2525756"/>
          </a:xfrm>
          <a:prstGeom prst="rect">
            <a:avLst/>
          </a:prstGeom>
        </p:spPr>
      </p:pic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3B388665-E35C-4F00-9AC2-43F9602A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The module used serves payloads via an SMB server. </a:t>
            </a:r>
          </a:p>
          <a:p>
            <a:r>
              <a:rPr lang="en-US" dirty="0"/>
              <a:t>Provides commands to retrieve and execute the generated payloads.</a:t>
            </a:r>
          </a:p>
          <a:p>
            <a:r>
              <a:rPr lang="en-US" dirty="0"/>
              <a:t>Supports DLL and PowerShell. </a:t>
            </a:r>
          </a:p>
          <a:p>
            <a:r>
              <a:rPr lang="en-US" dirty="0"/>
              <a:t>Generated malicious DLL file is sent to the target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4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4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0" name="Rectangle 4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4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4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74ABD-B8E4-44A1-BE76-FBAC04EB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dirty="0"/>
              <a:t>Victims Machine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BE8D1F-BF80-40DB-962F-7FFCC8F0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98000"/>
          </a:xfrm>
        </p:spPr>
        <p:txBody>
          <a:bodyPr anchor="t">
            <a:normAutofit/>
          </a:bodyPr>
          <a:lstStyle/>
          <a:p>
            <a:r>
              <a:rPr lang="en-US" dirty="0"/>
              <a:t>Malicious command run in command prompt of target machine.</a:t>
            </a:r>
          </a:p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BA2183B-5581-4B2D-A004-06508BA4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14" y="2871846"/>
            <a:ext cx="8154707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7811A-17F4-4BF5-A350-4FD89405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dirty="0"/>
              <a:t>Session Created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03BC8F-FC21-4E9D-B3E5-121DED44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98000"/>
          </a:xfrm>
        </p:spPr>
        <p:txBody>
          <a:bodyPr anchor="t">
            <a:normAutofit/>
          </a:bodyPr>
          <a:lstStyle/>
          <a:p>
            <a:r>
              <a:rPr lang="en-US" dirty="0"/>
              <a:t>A reverse shell session is created via </a:t>
            </a:r>
            <a:r>
              <a:rPr lang="en-US" dirty="0" err="1"/>
              <a:t>meterpreter</a:t>
            </a:r>
            <a:r>
              <a:rPr lang="en-US" dirty="0"/>
              <a:t> at Metasploit.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6C3521-8C9F-481C-817A-877A0463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637054"/>
            <a:ext cx="11101135" cy="19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AC9C2-334B-4423-A319-6379C46C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/>
              <a:t>Interacting with Target Machine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04891A-4FB9-4464-BE58-59EB6B21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562279"/>
            <a:ext cx="6049714" cy="17241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D558A1-EA88-4485-A674-46DC36D5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Using the sessions –I command to start interaction with the victim machine. </a:t>
            </a:r>
          </a:p>
          <a:p>
            <a:r>
              <a:rPr lang="en-US" dirty="0"/>
              <a:t>The </a:t>
            </a:r>
            <a:r>
              <a:rPr lang="en-US" dirty="0" err="1"/>
              <a:t>sysinfo</a:t>
            </a:r>
            <a:r>
              <a:rPr lang="en-US" dirty="0"/>
              <a:t> command displays information about the target computer. </a:t>
            </a:r>
          </a:p>
        </p:txBody>
      </p:sp>
    </p:spTree>
    <p:extLst>
      <p:ext uri="{BB962C8B-B14F-4D97-AF65-F5344CB8AC3E}">
        <p14:creationId xmlns:p14="http://schemas.microsoft.com/office/powerpoint/2010/main" val="117832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C544D-C3BD-41B5-90E2-C1FC459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dirty="0"/>
              <a:t>Interacting with Shell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7EF25-43DD-4085-B7E4-4A6425E1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98000"/>
          </a:xfrm>
        </p:spPr>
        <p:txBody>
          <a:bodyPr anchor="t">
            <a:normAutofit/>
          </a:bodyPr>
          <a:lstStyle/>
          <a:p>
            <a:r>
              <a:rPr lang="en-US" dirty="0"/>
              <a:t>The “shell” command is run to interact with the target system’s shell. 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35AD09F-0372-4E1B-92C2-2052DE6C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526044"/>
            <a:ext cx="11101135" cy="21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FE278-6CF6-4EC6-B0EA-07933848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600" dirty="0"/>
              <a:t>Administrator Directory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8837A2-9DA9-4EB8-B131-C525D749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594324"/>
            <a:ext cx="6049714" cy="36600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C0885C-EF9F-40DF-94A9-B4B06D4E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Navigated to the Administrator directory on the target machine. </a:t>
            </a:r>
          </a:p>
        </p:txBody>
      </p:sp>
    </p:spTree>
    <p:extLst>
      <p:ext uri="{BB962C8B-B14F-4D97-AF65-F5344CB8AC3E}">
        <p14:creationId xmlns:p14="http://schemas.microsoft.com/office/powerpoint/2010/main" val="244626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C3815-09C3-4C3D-A347-12958652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/>
              <a:t>Database Username and Password Capture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B5BBC4-0FBB-40AD-9799-2358E659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017804"/>
            <a:ext cx="6049714" cy="281311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405F0-925D-4209-9971-32F556E5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The “more” command was used to display the text file that includes the list of usernames and password of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69382829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2B9"/>
      </a:accent1>
      <a:accent2>
        <a:srgbClr val="14B87B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Bell MT</vt:lpstr>
      <vt:lpstr>Josefin Sans</vt:lpstr>
      <vt:lpstr>GlowVTI</vt:lpstr>
      <vt:lpstr>Rundll32 One-liner to Exploit SMB </vt:lpstr>
      <vt:lpstr>Scanning the Network</vt:lpstr>
      <vt:lpstr>Using Metasploit </vt:lpstr>
      <vt:lpstr>Victims Machine </vt:lpstr>
      <vt:lpstr>Session Created </vt:lpstr>
      <vt:lpstr>Interacting with Target Machine</vt:lpstr>
      <vt:lpstr>Interacting with Shell</vt:lpstr>
      <vt:lpstr>Administrator Directory </vt:lpstr>
      <vt:lpstr>Database Username and Password Capture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Rundll32 One-liner to Exploit SMB</dc:title>
  <dc:creator>Adesola Adeola</dc:creator>
  <cp:lastModifiedBy>Adesola Adeola</cp:lastModifiedBy>
  <cp:revision>5</cp:revision>
  <dcterms:created xsi:type="dcterms:W3CDTF">2021-11-22T18:30:55Z</dcterms:created>
  <dcterms:modified xsi:type="dcterms:W3CDTF">2022-02-26T18:30:10Z</dcterms:modified>
</cp:coreProperties>
</file>