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53C37-5DA6-4527-9831-C5FB2ABF99B7}" v="3" dt="2021-11-20T00:20:0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9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6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7F2BE-E584-41CB-A8E3-052AF2E01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Web Service Development 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9507C-FFA2-4595-BEAD-90D890B7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LAMP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FCBEAFD-B657-4AAE-BF36-CF929917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0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0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6C879-4EBC-41B5-92F6-AC40B893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Editing Config File </a:t>
            </a:r>
            <a:br>
              <a:rPr lang="en-US" dirty="0"/>
            </a:b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27DB281-8C81-4C63-8B59-F05128B6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437364"/>
            <a:ext cx="7345363" cy="398485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08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CE491-E293-4F74-A197-CC74ECB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Editing Config File </a:t>
            </a:r>
            <a:br>
              <a:rPr lang="en-US"/>
            </a:br>
            <a:endParaRPr lang="en-US" dirty="0"/>
          </a:p>
        </p:txBody>
      </p:sp>
      <p:grpSp>
        <p:nvGrpSpPr>
          <p:cNvPr id="41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A619DE-22CD-4AE0-B3C1-EE79281C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00757"/>
            <a:ext cx="7345363" cy="505807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578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50FB2-D59B-420B-BA98-D5433E95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Running WordPress on the blog directory</a:t>
            </a: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1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9DADF1-5830-4838-81B5-BE9FFE03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cp command is used to copy the WordPress directory into the blog directory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09ED1-5AAF-4C7E-9C35-60D33949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876516"/>
            <a:ext cx="7090237" cy="510496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862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2B9F3-184C-482B-9B25-EEB9533E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SSH Port Forwarding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E0B5-CA61-432F-837D-C70DEFC2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8" y="2083435"/>
            <a:ext cx="10974784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8E9AB6-AB73-4743-B2F2-D488F0B4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8E528-F19B-4CFD-9B26-88E2005C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WordPress Admin Page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E4096-0A7A-4B92-89AC-7A5DA082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HTTPd</a:t>
            </a:r>
            <a:r>
              <a:rPr lang="en-US" sz="2600" dirty="0"/>
              <a:t>,</a:t>
            </a:r>
            <a:br>
              <a:rPr lang="en-US" sz="2600" dirty="0"/>
            </a:br>
            <a:r>
              <a:rPr lang="en-US" sz="2600" dirty="0" err="1"/>
              <a:t>Wordpress</a:t>
            </a:r>
            <a:r>
              <a:rPr lang="en-US" sz="2600" dirty="0"/>
              <a:t>, and MariaDB Installation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A5818B-FFBA-4315-BDE7-85560383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installation of MariaDB server and client </a:t>
            </a:r>
          </a:p>
          <a:p>
            <a:r>
              <a:rPr lang="en-US" sz="1600" dirty="0"/>
              <a:t>Apache web server installation </a:t>
            </a:r>
          </a:p>
          <a:p>
            <a:r>
              <a:rPr lang="en-US" sz="1600" dirty="0"/>
              <a:t>WordPress Download using </a:t>
            </a:r>
            <a:r>
              <a:rPr lang="en-US" sz="1600" dirty="0" err="1"/>
              <a:t>wget</a:t>
            </a:r>
            <a:r>
              <a:rPr lang="en-US" sz="1600" dirty="0"/>
              <a:t> command , and installation. </a:t>
            </a:r>
          </a:p>
          <a:p>
            <a:endParaRPr lang="en-US" sz="1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6E5B82-E976-4E05-9CF8-B64EC5E35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020138"/>
            <a:ext cx="7090237" cy="481772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128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A166-6991-479E-A2D7-E0DB809C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1788159"/>
            <a:ext cx="1127760" cy="75897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PHP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72AC49-1FE0-4FDD-8E50-4A1ED1F2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latest php version PHP 8.0 was installed and enabled on the webserver .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AD3BF9-304F-463D-BE26-27EF089AC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947419"/>
            <a:ext cx="7090237" cy="496316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8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027E-7F89-475E-AF7F-416F8EAF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603"/>
            <a:ext cx="3565524" cy="1997855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Database Server root access </a:t>
            </a: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1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E5664A-8781-49A1-ADBF-DD66A862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Logged into MariaDB server as a root user  </a:t>
            </a:r>
          </a:p>
          <a:p>
            <a:endParaRPr lang="en-US" sz="1600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02C77C-1E1B-4979-9DE8-E9FA20FD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408284"/>
            <a:ext cx="7090237" cy="404143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31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5B64-FD40-466D-84A4-D2E23635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Securing MariaDB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199BCB1-49DD-4E76-BB95-2AFBA3ED0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434"/>
          <a:stretch/>
        </p:blipFill>
        <p:spPr>
          <a:xfrm>
            <a:off x="4175206" y="447673"/>
            <a:ext cx="7090240" cy="2880520"/>
          </a:xfrm>
          <a:custGeom>
            <a:avLst/>
            <a:gdLst/>
            <a:ahLst/>
            <a:cxnLst/>
            <a:rect l="l" t="t" r="r" b="b"/>
            <a:pathLst>
              <a:path w="7090240" h="2880520">
                <a:moveTo>
                  <a:pt x="0" y="0"/>
                </a:moveTo>
                <a:lnTo>
                  <a:pt x="7090240" y="0"/>
                </a:lnTo>
                <a:lnTo>
                  <a:pt x="7090240" y="2880520"/>
                </a:lnTo>
                <a:lnTo>
                  <a:pt x="0" y="2880520"/>
                </a:lnTo>
                <a:close/>
              </a:path>
            </a:pathLst>
          </a:custGeom>
        </p:spPr>
      </p:pic>
      <p:grpSp>
        <p:nvGrpSpPr>
          <p:cNvPr id="38" name="Group 25">
            <a:extLst>
              <a:ext uri="{FF2B5EF4-FFF2-40B4-BE49-F238E27FC236}">
                <a16:creationId xmlns:a16="http://schemas.microsoft.com/office/drawing/2014/main" id="{11BC3F1D-FF1B-45CA-A643-B81A3164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40643" y="985659"/>
            <a:ext cx="667802" cy="631474"/>
            <a:chOff x="10478914" y="1506691"/>
            <a:chExt cx="667802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5DC9BB-9887-4746-87E9-FCDA9816A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8CA8BDF8-9D06-45C3-8A3E-14FCA356A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29">
            <a:extLst>
              <a:ext uri="{FF2B5EF4-FFF2-40B4-BE49-F238E27FC236}">
                <a16:creationId xmlns:a16="http://schemas.microsoft.com/office/drawing/2014/main" id="{42BF3EAF-F533-4F2E-B9A1-3698984B4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178" y="4632150"/>
            <a:ext cx="1425768" cy="1456341"/>
            <a:chOff x="-218178" y="4632150"/>
            <a:chExt cx="1425768" cy="145634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9CACF71-B9F6-40BE-821A-96034969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21903" y="4888635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EC4D9F-6201-4AFC-B320-7BBFC0DF6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-37419" y="4736389"/>
              <a:ext cx="611884" cy="973401"/>
            </a:xfrm>
            <a:custGeom>
              <a:avLst/>
              <a:gdLst>
                <a:gd name="connsiteX0" fmla="*/ 0 w 611884"/>
                <a:gd name="connsiteY0" fmla="*/ 0 h 973401"/>
                <a:gd name="connsiteX1" fmla="*/ 611884 w 611884"/>
                <a:gd name="connsiteY1" fmla="*/ 365751 h 973401"/>
                <a:gd name="connsiteX2" fmla="*/ 611884 w 611884"/>
                <a:gd name="connsiteY2" fmla="*/ 973401 h 973401"/>
                <a:gd name="connsiteX3" fmla="*/ 0 w 611884"/>
                <a:gd name="connsiteY3" fmla="*/ 620129 h 97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884" h="973401">
                  <a:moveTo>
                    <a:pt x="0" y="0"/>
                  </a:moveTo>
                  <a:lnTo>
                    <a:pt x="611884" y="365751"/>
                  </a:lnTo>
                  <a:lnTo>
                    <a:pt x="611884" y="973401"/>
                  </a:lnTo>
                  <a:lnTo>
                    <a:pt x="0" y="6201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90000"/>
                    <a:lumOff val="10000"/>
                    <a:alpha val="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127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32">
              <a:extLst>
                <a:ext uri="{FF2B5EF4-FFF2-40B4-BE49-F238E27FC236}">
                  <a16:creationId xmlns:a16="http://schemas.microsoft.com/office/drawing/2014/main" id="{6568FF8C-C380-4D90-9090-21123B167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38872" y="5261883"/>
              <a:ext cx="630288" cy="1022927"/>
            </a:xfrm>
            <a:custGeom>
              <a:avLst/>
              <a:gdLst>
                <a:gd name="connsiteX0" fmla="*/ 0 w 630288"/>
                <a:gd name="connsiteY0" fmla="*/ 365751 h 1022927"/>
                <a:gd name="connsiteX1" fmla="*/ 630288 w 630288"/>
                <a:gd name="connsiteY1" fmla="*/ 0 h 1022927"/>
                <a:gd name="connsiteX2" fmla="*/ 630288 w 630288"/>
                <a:gd name="connsiteY2" fmla="*/ 713099 h 1022927"/>
                <a:gd name="connsiteX3" fmla="*/ 92992 w 630288"/>
                <a:gd name="connsiteY3" fmla="*/ 1022927 h 1022927"/>
                <a:gd name="connsiteX4" fmla="*/ 0 w 630288"/>
                <a:gd name="connsiteY4" fmla="*/ 969238 h 102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288" h="1022927">
                  <a:moveTo>
                    <a:pt x="0" y="365751"/>
                  </a:moveTo>
                  <a:lnTo>
                    <a:pt x="630288" y="0"/>
                  </a:lnTo>
                  <a:lnTo>
                    <a:pt x="630288" y="713099"/>
                  </a:lnTo>
                  <a:lnTo>
                    <a:pt x="92992" y="1022927"/>
                  </a:lnTo>
                  <a:lnTo>
                    <a:pt x="0" y="96923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4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7BF621-EC52-4CFE-8BC9-BC47E213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command: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mysql_secure_installation</a:t>
            </a:r>
            <a:r>
              <a:rPr lang="en-US" sz="1600" dirty="0"/>
              <a:t> ; will start the steps for securing the database server. </a:t>
            </a:r>
          </a:p>
          <a:p>
            <a:r>
              <a:rPr lang="en-US" sz="1600" dirty="0"/>
              <a:t> Test database is removed while configuring .</a:t>
            </a:r>
          </a:p>
          <a:p>
            <a:r>
              <a:rPr lang="en-US" sz="1600" dirty="0"/>
              <a:t>Privileges on test database is removed </a:t>
            </a:r>
          </a:p>
          <a:p>
            <a:r>
              <a:rPr lang="en-US" sz="1600" dirty="0"/>
              <a:t>Privilege tables are reloaded to ensure all changes apply. </a:t>
            </a:r>
          </a:p>
          <a:p>
            <a:endParaRPr lang="en-US" sz="1600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E8CCB0-8066-49FE-9172-09DCF5314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956"/>
          <a:stretch/>
        </p:blipFill>
        <p:spPr>
          <a:xfrm>
            <a:off x="4162885" y="3429000"/>
            <a:ext cx="7090239" cy="2880519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96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378EB-8EED-4CDA-8529-2FCFAF46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Ensuring the Database Server starts at Boot time.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81B760-27ED-4605-9E17-ADEED702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The following command enables MariaDB to start at boot time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20CEF4-5A05-4EA8-BA86-DC8DB3B99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272093"/>
            <a:ext cx="7345363" cy="431540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36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E3DAC-EA69-4DEF-BD37-42AA177E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Ensuring Webserver starts at boot time 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238F-FC8D-4B74-9684-391BF375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 following command is used to start Apache at boot time</a:t>
            </a:r>
            <a:r>
              <a:rPr lang="en-US" sz="2400" dirty="0">
                <a:solidFill>
                  <a:srgbClr val="00B050">
                    <a:alpha val="60000"/>
                  </a:srgbClr>
                </a:solidFill>
              </a:rPr>
              <a:t>; </a:t>
            </a:r>
            <a:r>
              <a:rPr lang="en-US" sz="2400" b="1" i="0" dirty="0" err="1">
                <a:solidFill>
                  <a:srgbClr val="00B050">
                    <a:alpha val="60000"/>
                  </a:srgbClr>
                </a:solidFill>
                <a:effectLst/>
              </a:rPr>
              <a:t>sudo</a:t>
            </a:r>
            <a:r>
              <a:rPr lang="en-US" sz="2400" b="1" i="0" dirty="0">
                <a:solidFill>
                  <a:srgbClr val="00B050">
                    <a:alpha val="60000"/>
                  </a:srgbClr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00B050">
                    <a:alpha val="60000"/>
                  </a:srgbClr>
                </a:solidFill>
                <a:effectLst/>
              </a:rPr>
              <a:t>systemctl</a:t>
            </a:r>
            <a:r>
              <a:rPr lang="en-US" sz="2400" b="1" i="0" dirty="0">
                <a:solidFill>
                  <a:srgbClr val="00B050">
                    <a:alpha val="60000"/>
                  </a:srgbClr>
                </a:solidFill>
                <a:effectLst/>
              </a:rPr>
              <a:t> enable httpd</a:t>
            </a:r>
            <a:endParaRPr lang="en-US" sz="2400" dirty="0">
              <a:solidFill>
                <a:srgbClr val="00B050">
                  <a:alpha val="60000"/>
                </a:srgb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98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7053" y="196900"/>
            <a:ext cx="1335600" cy="1262947"/>
            <a:chOff x="5209947" y="529305"/>
            <a:chExt cx="1335600" cy="126294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FF0A7-6047-46DC-B971-91147425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400" dirty="0"/>
              <a:t>Database Creation </a:t>
            </a:r>
            <a:br>
              <a:rPr lang="en-US" sz="6400" dirty="0"/>
            </a:br>
            <a:endParaRPr lang="en-US" sz="64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39E134-7D90-4D0C-ACEC-F24B422E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16" y="549274"/>
            <a:ext cx="4948854" cy="1800225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CF3836-CA44-4EC5-AEEA-2A832DDCD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70" y="4444365"/>
            <a:ext cx="5083990" cy="1055574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1887" y="239910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D9D18AB8-E4AB-4E88-B2E2-E43ACC93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User and  password is created for the MariaDB  database.</a:t>
            </a:r>
          </a:p>
          <a:p>
            <a:pPr marL="0" indent="0">
              <a:buNone/>
            </a:pPr>
            <a:r>
              <a:rPr lang="en-US" sz="1600" dirty="0"/>
              <a:t>Database name is created  using the query CREATE DATABSE</a:t>
            </a:r>
          </a:p>
          <a:p>
            <a:pPr marL="0" indent="0">
              <a:buNone/>
            </a:pPr>
            <a:r>
              <a:rPr lang="en-US" sz="1600" dirty="0"/>
              <a:t>Full privileges are granted to  the </a:t>
            </a:r>
            <a:r>
              <a:rPr lang="en-US" sz="1600" dirty="0" err="1"/>
              <a:t>Wordpress</a:t>
            </a:r>
            <a:r>
              <a:rPr lang="en-US" sz="1600" dirty="0"/>
              <a:t> user using the  GRANT ALL PRIVILEGES  ON query . </a:t>
            </a:r>
          </a:p>
          <a:p>
            <a:pPr marL="0" indent="0">
              <a:buNone/>
            </a:pPr>
            <a:r>
              <a:rPr lang="en-US" sz="1600" dirty="0"/>
              <a:t>Finally, the  database privileges are flushed using the FLUSH PRIVILEGES; query . As a result, all changes made to the database applies.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D1F654F-24C6-49B1-9136-AF358A62E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81" y="3053071"/>
            <a:ext cx="5083990" cy="751857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722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DC78-E7B1-4FB9-94EC-D29EADAD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Editing the WordPress Configuration File </a:t>
            </a:r>
            <a:br>
              <a:rPr lang="en-US" sz="3400"/>
            </a:br>
            <a:endParaRPr lang="en-US" sz="340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D79B8FB-F91C-40E7-BDDE-0B24A069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sample config file  is copied into the WordPress config file. </a:t>
            </a:r>
          </a:p>
          <a:p>
            <a:endParaRPr lang="en-US" sz="1600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4B81B61D-19A2-4A06-BC6F-66E0F0391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r="12340" b="-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88560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853E6EE6758478BA06BD6C2240CA1" ma:contentTypeVersion="9" ma:contentTypeDescription="Create a new document." ma:contentTypeScope="" ma:versionID="cf47e484f2cc1fbfb5879839aa498b55">
  <xsd:schema xmlns:xsd="http://www.w3.org/2001/XMLSchema" xmlns:xs="http://www.w3.org/2001/XMLSchema" xmlns:p="http://schemas.microsoft.com/office/2006/metadata/properties" xmlns:ns3="ec59fd19-a305-4b69-9ad4-551e83ff09a3" targetNamespace="http://schemas.microsoft.com/office/2006/metadata/properties" ma:root="true" ma:fieldsID="d164e6eced67cde816d8b03b9314acd5" ns3:_="">
    <xsd:import namespace="ec59fd19-a305-4b69-9ad4-551e83ff09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9fd19-a305-4b69-9ad4-551e83ff09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8924B-CECF-4A77-B077-A27FDEBB6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9fd19-a305-4b69-9ad4-551e83ff0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73A69-DA8B-4EA3-8E4A-B7CAC18B17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D0358-BE49-426B-921A-2E6D9387C6E0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ec59fd19-a305-4b69-9ad4-551e83ff09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Sitka Heading</vt:lpstr>
      <vt:lpstr>Source Sans Pro</vt:lpstr>
      <vt:lpstr>3DFloatVTI</vt:lpstr>
      <vt:lpstr>Web Service Development  </vt:lpstr>
      <vt:lpstr>HTTPd, Wordpress, and MariaDB Installation </vt:lpstr>
      <vt:lpstr>PHP</vt:lpstr>
      <vt:lpstr>Database Server root access </vt:lpstr>
      <vt:lpstr>Securing MariaDB </vt:lpstr>
      <vt:lpstr>Ensuring the Database Server starts at Boot time.</vt:lpstr>
      <vt:lpstr>Ensuring Webserver starts at boot time  </vt:lpstr>
      <vt:lpstr>Database Creation  </vt:lpstr>
      <vt:lpstr>Editing the WordPress Configuration File  </vt:lpstr>
      <vt:lpstr>Editing Config File  </vt:lpstr>
      <vt:lpstr>Editing Config File  </vt:lpstr>
      <vt:lpstr>Running WordPress on the blog directory</vt:lpstr>
      <vt:lpstr>SSH Port Forwarding </vt:lpstr>
      <vt:lpstr>WordPress Admin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Development</dc:title>
  <dc:creator>Adesola Adeola</dc:creator>
  <cp:lastModifiedBy>Adesola Adeola</cp:lastModifiedBy>
  <cp:revision>10</cp:revision>
  <dcterms:created xsi:type="dcterms:W3CDTF">2021-11-18T14:47:30Z</dcterms:created>
  <dcterms:modified xsi:type="dcterms:W3CDTF">2021-11-20T00:21:41Z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0x0101004FD853E6EE6758478BA06BD6C2240CA1</vt:lpwstr>
  </property>
</Properties>
</file>