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1" r:id="rId2"/>
    <p:sldMasterId id="2147483697" r:id="rId3"/>
  </p:sldMasterIdLst>
  <p:notesMasterIdLst>
    <p:notesMasterId r:id="rId23"/>
  </p:notesMasterIdLst>
  <p:sldIdLst>
    <p:sldId id="460" r:id="rId4"/>
    <p:sldId id="447" r:id="rId5"/>
    <p:sldId id="420" r:id="rId6"/>
    <p:sldId id="448" r:id="rId7"/>
    <p:sldId id="449" r:id="rId8"/>
    <p:sldId id="411" r:id="rId9"/>
    <p:sldId id="451" r:id="rId10"/>
    <p:sldId id="450" r:id="rId11"/>
    <p:sldId id="443" r:id="rId12"/>
    <p:sldId id="452" r:id="rId13"/>
    <p:sldId id="453" r:id="rId14"/>
    <p:sldId id="454" r:id="rId15"/>
    <p:sldId id="455" r:id="rId16"/>
    <p:sldId id="457" r:id="rId17"/>
    <p:sldId id="458" r:id="rId18"/>
    <p:sldId id="426" r:id="rId19"/>
    <p:sldId id="427" r:id="rId20"/>
    <p:sldId id="461" r:id="rId21"/>
    <p:sldId id="434" r:id="rId22"/>
  </p:sldIdLst>
  <p:sldSz cx="9144000" cy="6858000" type="screen4x3"/>
  <p:notesSz cx="6948488" cy="9234488"/>
  <p:defaultTextStyle>
    <a:defPPr>
      <a:defRPr lang="en-GB"/>
    </a:defPPr>
    <a:lvl1pPr algn="ctr" defTabSz="457200" rtl="0" fontAlgn="base">
      <a:spcBef>
        <a:spcPct val="0"/>
      </a:spcBef>
      <a:spcAft>
        <a:spcPct val="0"/>
      </a:spcAft>
      <a:buClr>
        <a:srgbClr val="000000"/>
      </a:buClr>
      <a:buSzPct val="100000"/>
      <a:buFont typeface="Times New Roman" charset="0"/>
      <a:defRPr sz="2400" kern="1200">
        <a:solidFill>
          <a:schemeClr val="bg1"/>
        </a:solidFill>
        <a:latin typeface="Arial" charset="0"/>
        <a:ea typeface="MS PGothic" charset="0"/>
        <a:cs typeface="MS PGothic" charset="0"/>
      </a:defRPr>
    </a:lvl1pPr>
    <a:lvl2pPr marL="742950" indent="-285750" algn="ctr" defTabSz="457200" rtl="0" fontAlgn="base">
      <a:spcBef>
        <a:spcPct val="0"/>
      </a:spcBef>
      <a:spcAft>
        <a:spcPct val="0"/>
      </a:spcAft>
      <a:buClr>
        <a:srgbClr val="000000"/>
      </a:buClr>
      <a:buSzPct val="100000"/>
      <a:buFont typeface="Times New Roman" charset="0"/>
      <a:defRPr sz="2400" kern="1200">
        <a:solidFill>
          <a:schemeClr val="bg1"/>
        </a:solidFill>
        <a:latin typeface="Arial" charset="0"/>
        <a:ea typeface="MS PGothic" charset="0"/>
        <a:cs typeface="MS PGothic" charset="0"/>
      </a:defRPr>
    </a:lvl2pPr>
    <a:lvl3pPr marL="1143000" indent="-228600" algn="ctr" defTabSz="457200" rtl="0" fontAlgn="base">
      <a:spcBef>
        <a:spcPct val="0"/>
      </a:spcBef>
      <a:spcAft>
        <a:spcPct val="0"/>
      </a:spcAft>
      <a:buClr>
        <a:srgbClr val="000000"/>
      </a:buClr>
      <a:buSzPct val="100000"/>
      <a:buFont typeface="Times New Roman" charset="0"/>
      <a:defRPr sz="2400" kern="1200">
        <a:solidFill>
          <a:schemeClr val="bg1"/>
        </a:solidFill>
        <a:latin typeface="Arial" charset="0"/>
        <a:ea typeface="MS PGothic" charset="0"/>
        <a:cs typeface="MS PGothic" charset="0"/>
      </a:defRPr>
    </a:lvl3pPr>
    <a:lvl4pPr marL="1600200" indent="-228600" algn="ctr" defTabSz="457200" rtl="0" fontAlgn="base">
      <a:spcBef>
        <a:spcPct val="0"/>
      </a:spcBef>
      <a:spcAft>
        <a:spcPct val="0"/>
      </a:spcAft>
      <a:buClr>
        <a:srgbClr val="000000"/>
      </a:buClr>
      <a:buSzPct val="100000"/>
      <a:buFont typeface="Times New Roman" charset="0"/>
      <a:defRPr sz="2400" kern="1200">
        <a:solidFill>
          <a:schemeClr val="bg1"/>
        </a:solidFill>
        <a:latin typeface="Arial" charset="0"/>
        <a:ea typeface="MS PGothic" charset="0"/>
        <a:cs typeface="MS PGothic" charset="0"/>
      </a:defRPr>
    </a:lvl4pPr>
    <a:lvl5pPr marL="2057400" indent="-228600" algn="ctr" defTabSz="457200" rtl="0" fontAlgn="base">
      <a:spcBef>
        <a:spcPct val="0"/>
      </a:spcBef>
      <a:spcAft>
        <a:spcPct val="0"/>
      </a:spcAft>
      <a:buClr>
        <a:srgbClr val="000000"/>
      </a:buClr>
      <a:buSzPct val="100000"/>
      <a:buFont typeface="Times New Roman" charset="0"/>
      <a:defRPr sz="2400" kern="1200">
        <a:solidFill>
          <a:schemeClr val="bg1"/>
        </a:solidFill>
        <a:latin typeface="Arial" charset="0"/>
        <a:ea typeface="MS PGothic" charset="0"/>
        <a:cs typeface="MS PGothic" charset="0"/>
      </a:defRPr>
    </a:lvl5pPr>
    <a:lvl6pPr marL="2286000" algn="l" defTabSz="457200" rtl="0" eaLnBrk="1" latinLnBrk="0" hangingPunct="1">
      <a:defRPr sz="2400" kern="1200">
        <a:solidFill>
          <a:schemeClr val="bg1"/>
        </a:solidFill>
        <a:latin typeface="Arial" charset="0"/>
        <a:ea typeface="MS PGothic" charset="0"/>
        <a:cs typeface="MS PGothic" charset="0"/>
      </a:defRPr>
    </a:lvl6pPr>
    <a:lvl7pPr marL="2743200" algn="l" defTabSz="457200" rtl="0" eaLnBrk="1" latinLnBrk="0" hangingPunct="1">
      <a:defRPr sz="2400" kern="1200">
        <a:solidFill>
          <a:schemeClr val="bg1"/>
        </a:solidFill>
        <a:latin typeface="Arial" charset="0"/>
        <a:ea typeface="MS PGothic" charset="0"/>
        <a:cs typeface="MS PGothic" charset="0"/>
      </a:defRPr>
    </a:lvl7pPr>
    <a:lvl8pPr marL="3200400" algn="l" defTabSz="457200" rtl="0" eaLnBrk="1" latinLnBrk="0" hangingPunct="1">
      <a:defRPr sz="2400" kern="1200">
        <a:solidFill>
          <a:schemeClr val="bg1"/>
        </a:solidFill>
        <a:latin typeface="Arial" charset="0"/>
        <a:ea typeface="MS PGothic" charset="0"/>
        <a:cs typeface="MS PGothic" charset="0"/>
      </a:defRPr>
    </a:lvl8pPr>
    <a:lvl9pPr marL="3657600" algn="l" defTabSz="457200" rtl="0" eaLnBrk="1" latinLnBrk="0" hangingPunct="1">
      <a:defRPr sz="2400" kern="1200">
        <a:solidFill>
          <a:schemeClr val="bg1"/>
        </a:solidFill>
        <a:latin typeface="Arial" charset="0"/>
        <a:ea typeface="MS PGothic" charset="0"/>
        <a:cs typeface="MS PGoth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8923C"/>
    <a:srgbClr val="808000"/>
    <a:srgbClr val="FF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20323" autoAdjust="0"/>
    <p:restoredTop sz="97896" autoAdjust="0"/>
  </p:normalViewPr>
  <p:slideViewPr>
    <p:cSldViewPr>
      <p:cViewPr varScale="1">
        <p:scale>
          <a:sx n="75" d="100"/>
          <a:sy n="75" d="100"/>
        </p:scale>
        <p:origin x="1890" y="5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AutoShape 1"/>
          <p:cNvSpPr>
            <a:spLocks noChangeArrowheads="1"/>
          </p:cNvSpPr>
          <p:nvPr/>
        </p:nvSpPr>
        <p:spPr bwMode="auto">
          <a:xfrm>
            <a:off x="0" y="0"/>
            <a:ext cx="6948488" cy="9234488"/>
          </a:xfrm>
          <a:prstGeom prst="roundRect">
            <a:avLst>
              <a:gd name="adj" fmla="val 19"/>
            </a:avLst>
          </a:prstGeom>
          <a:solidFill>
            <a:srgbClr val="FFFFFF"/>
          </a:solidFill>
          <a:ln>
            <a:noFill/>
          </a:ln>
          <a:effectLst/>
          <a:extLst/>
        </p:spPr>
        <p:txBody>
          <a:bodyPr wrap="none" anchor="ctr"/>
          <a:lstStyle/>
          <a:p>
            <a:pPr>
              <a:defRPr/>
            </a:pPr>
            <a:endParaRPr lang="en-US"/>
          </a:p>
        </p:txBody>
      </p:sp>
      <p:sp>
        <p:nvSpPr>
          <p:cNvPr id="13314" name="Text Box 2"/>
          <p:cNvSpPr txBox="1">
            <a:spLocks noChangeArrowheads="1"/>
          </p:cNvSpPr>
          <p:nvPr/>
        </p:nvSpPr>
        <p:spPr bwMode="auto">
          <a:xfrm>
            <a:off x="0" y="0"/>
            <a:ext cx="3009900" cy="461963"/>
          </a:xfrm>
          <a:prstGeom prst="rect">
            <a:avLst/>
          </a:prstGeom>
          <a:noFill/>
          <a:ln>
            <a:noFill/>
          </a:ln>
          <a:effectLst/>
          <a:extLst/>
        </p:spPr>
        <p:txBody>
          <a:bodyPr wrap="none" anchor="ctr"/>
          <a:lstStyle/>
          <a:p>
            <a:pPr>
              <a:defRPr/>
            </a:pPr>
            <a:endParaRPr lang="en-US"/>
          </a:p>
        </p:txBody>
      </p:sp>
      <p:sp>
        <p:nvSpPr>
          <p:cNvPr id="13315" name="Text Box 3"/>
          <p:cNvSpPr txBox="1">
            <a:spLocks noChangeArrowheads="1"/>
          </p:cNvSpPr>
          <p:nvPr/>
        </p:nvSpPr>
        <p:spPr bwMode="auto">
          <a:xfrm>
            <a:off x="3935413" y="0"/>
            <a:ext cx="3009900" cy="461963"/>
          </a:xfrm>
          <a:prstGeom prst="rect">
            <a:avLst/>
          </a:prstGeom>
          <a:noFill/>
          <a:ln>
            <a:noFill/>
          </a:ln>
          <a:effectLst/>
          <a:extLst/>
        </p:spPr>
        <p:txBody>
          <a:bodyPr wrap="none" anchor="ctr"/>
          <a:lstStyle/>
          <a:p>
            <a:pPr>
              <a:defRPr/>
            </a:pPr>
            <a:endParaRPr lang="en-US"/>
          </a:p>
        </p:txBody>
      </p:sp>
      <p:sp>
        <p:nvSpPr>
          <p:cNvPr id="148485" name="Rectangle 4"/>
          <p:cNvSpPr>
            <a:spLocks noGrp="1" noRot="1" noChangeAspect="1" noChangeArrowheads="1"/>
          </p:cNvSpPr>
          <p:nvPr>
            <p:ph type="sldImg"/>
          </p:nvPr>
        </p:nvSpPr>
        <p:spPr bwMode="auto">
          <a:xfrm>
            <a:off x="1165225" y="692150"/>
            <a:ext cx="4614863" cy="346075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7" name="Rectangle 5"/>
          <p:cNvSpPr>
            <a:spLocks noGrp="1" noChangeArrowheads="1"/>
          </p:cNvSpPr>
          <p:nvPr>
            <p:ph type="body"/>
          </p:nvPr>
        </p:nvSpPr>
        <p:spPr bwMode="auto">
          <a:xfrm>
            <a:off x="695325" y="4386263"/>
            <a:ext cx="5554663" cy="4152900"/>
          </a:xfrm>
          <a:prstGeom prst="rect">
            <a:avLst/>
          </a:prstGeom>
          <a:noFill/>
          <a:ln>
            <a:noFill/>
          </a:ln>
          <a:effectLst/>
          <a:extLst/>
        </p:spPr>
        <p:txBody>
          <a:bodyPr vert="horz" wrap="square" lIns="92520" tIns="46080" rIns="92520" bIns="46080" numCol="1" anchor="t" anchorCtr="0" compatLnSpc="1">
            <a:prstTxWarp prst="textNoShape">
              <a:avLst/>
            </a:prstTxWarp>
          </a:bodyPr>
          <a:lstStyle/>
          <a:p>
            <a:pPr lvl="0"/>
            <a:endParaRPr lang="en-US" noProof="0" smtClean="0"/>
          </a:p>
        </p:txBody>
      </p:sp>
      <p:sp>
        <p:nvSpPr>
          <p:cNvPr id="13318" name="Text Box 6"/>
          <p:cNvSpPr txBox="1">
            <a:spLocks noChangeArrowheads="1"/>
          </p:cNvSpPr>
          <p:nvPr/>
        </p:nvSpPr>
        <p:spPr bwMode="auto">
          <a:xfrm>
            <a:off x="0" y="8769350"/>
            <a:ext cx="3009900" cy="461963"/>
          </a:xfrm>
          <a:prstGeom prst="rect">
            <a:avLst/>
          </a:prstGeom>
          <a:noFill/>
          <a:ln>
            <a:noFill/>
          </a:ln>
          <a:effectLst/>
          <a:extLst/>
        </p:spPr>
        <p:txBody>
          <a:bodyPr wrap="none" anchor="ctr"/>
          <a:lstStyle/>
          <a:p>
            <a:pPr>
              <a:defRPr/>
            </a:pPr>
            <a:endParaRPr lang="en-US"/>
          </a:p>
        </p:txBody>
      </p:sp>
      <p:sp>
        <p:nvSpPr>
          <p:cNvPr id="13319" name="Rectangle 7"/>
          <p:cNvSpPr>
            <a:spLocks noGrp="1" noChangeArrowheads="1"/>
          </p:cNvSpPr>
          <p:nvPr>
            <p:ph type="sldNum"/>
          </p:nvPr>
        </p:nvSpPr>
        <p:spPr bwMode="auto">
          <a:xfrm>
            <a:off x="3935413" y="8769350"/>
            <a:ext cx="3008312" cy="460375"/>
          </a:xfrm>
          <a:prstGeom prst="rect">
            <a:avLst/>
          </a:prstGeom>
          <a:noFill/>
          <a:ln>
            <a:noFill/>
          </a:ln>
          <a:effectLst/>
          <a:extLst/>
        </p:spPr>
        <p:txBody>
          <a:bodyPr vert="horz" wrap="square" lIns="92520" tIns="46080" rIns="92520" bIns="46080" numCol="1" anchor="b"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Times New Roman" charset="0"/>
                <a:cs typeface="Arial" charset="0"/>
              </a:defRPr>
            </a:lvl1pPr>
          </a:lstStyle>
          <a:p>
            <a:fld id="{0817DC78-81F4-AF43-880D-71DB91EA3F22}" type="slidenum">
              <a:rPr lang="he-IL"/>
              <a:pPr/>
              <a:t>‹#›</a:t>
            </a:fld>
            <a:endParaRPr lang="he-IL"/>
          </a:p>
        </p:txBody>
      </p:sp>
    </p:spTree>
    <p:extLst>
      <p:ext uri="{BB962C8B-B14F-4D97-AF65-F5344CB8AC3E}">
        <p14:creationId xmlns:p14="http://schemas.microsoft.com/office/powerpoint/2010/main" val="368374082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128"/>
      </a:defRPr>
    </a:lvl1pPr>
    <a:lvl2pPr marL="37931725" indent="-37474525"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1pPr>
            <a:lvl2pPr marL="37931725" indent="-37474525"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2pPr>
            <a:lvl3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3pPr>
            <a:lvl4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4pPr>
            <a:lvl5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9pPr>
          </a:lstStyle>
          <a:p>
            <a:pPr eaLnBrk="1" hangingPunct="1"/>
            <a:fld id="{D54771BA-5F46-CF4A-982F-FB429BB57DAE}" type="slidenum">
              <a:rPr lang="he-IL" sz="1200">
                <a:solidFill>
                  <a:srgbClr val="000000"/>
                </a:solidFill>
                <a:latin typeface="Times New Roman" charset="0"/>
                <a:cs typeface="Arial" charset="0"/>
              </a:rPr>
              <a:pPr eaLnBrk="1" hangingPunct="1"/>
              <a:t>3</a:t>
            </a:fld>
            <a:endParaRPr lang="he-IL" sz="1200">
              <a:solidFill>
                <a:srgbClr val="000000"/>
              </a:solidFill>
              <a:latin typeface="Times New Roman" charset="0"/>
              <a:cs typeface="Arial" charset="0"/>
            </a:endParaRPr>
          </a:p>
        </p:txBody>
      </p:sp>
      <p:sp>
        <p:nvSpPr>
          <p:cNvPr id="152579" name="Text Box 1"/>
          <p:cNvSpPr>
            <a:spLocks noGrp="1" noRot="1" noChangeAspect="1" noChangeArrowheads="1"/>
          </p:cNvSpPr>
          <p:nvPr>
            <p:ph type="sldImg"/>
          </p:nvPr>
        </p:nvSpPr>
        <p:spPr>
          <a:xfrm>
            <a:off x="1165225" y="692150"/>
            <a:ext cx="4616450" cy="3462338"/>
          </a:xfrm>
          <a:solidFill>
            <a:srgbClr val="FFFFFF"/>
          </a:solidFill>
          <a:ln/>
        </p:spPr>
      </p:sp>
      <p:sp>
        <p:nvSpPr>
          <p:cNvPr id="41986" name="Text Box 2"/>
          <p:cNvSpPr txBox="1">
            <a:spLocks noGrp="1" noChangeArrowheads="1"/>
          </p:cNvSpPr>
          <p:nvPr>
            <p:ph type="body" idx="1"/>
          </p:nvPr>
        </p:nvSpPr>
        <p:spPr>
          <a:xfrm>
            <a:off x="695325" y="4386263"/>
            <a:ext cx="5556250" cy="4154487"/>
          </a:xfrm>
          <a:ln/>
        </p:spPr>
        <p:txBody>
          <a:bodyPr wrap="none" anchor="ctr"/>
          <a:lstStyle/>
          <a:p>
            <a:pPr>
              <a:defRPr/>
            </a:pPr>
            <a:endParaRPr lang="en-US" smtClean="0">
              <a:cs typeface="+mn-cs"/>
            </a:endParaRPr>
          </a:p>
        </p:txBody>
      </p:sp>
    </p:spTree>
    <p:extLst>
      <p:ext uri="{BB962C8B-B14F-4D97-AF65-F5344CB8AC3E}">
        <p14:creationId xmlns:p14="http://schemas.microsoft.com/office/powerpoint/2010/main" val="277218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fld id="{0817DC78-81F4-AF43-880D-71DB91EA3F22}" type="slidenum">
              <a:rPr lang="he-IL" smtClean="0"/>
              <a:pPr/>
              <a:t>5</a:t>
            </a:fld>
            <a:endParaRPr lang="he-IL"/>
          </a:p>
        </p:txBody>
      </p:sp>
    </p:spTree>
    <p:extLst>
      <p:ext uri="{BB962C8B-B14F-4D97-AF65-F5344CB8AC3E}">
        <p14:creationId xmlns:p14="http://schemas.microsoft.com/office/powerpoint/2010/main" val="7826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1pPr>
            <a:lvl2pPr marL="37931725" indent="-37474525"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2pPr>
            <a:lvl3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3pPr>
            <a:lvl4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4pPr>
            <a:lvl5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9pPr>
          </a:lstStyle>
          <a:p>
            <a:pPr eaLnBrk="1" hangingPunct="1"/>
            <a:fld id="{D54771BA-5F46-CF4A-982F-FB429BB57DAE}" type="slidenum">
              <a:rPr lang="he-IL" sz="1200">
                <a:solidFill>
                  <a:srgbClr val="000000"/>
                </a:solidFill>
                <a:latin typeface="Times New Roman" charset="0"/>
                <a:cs typeface="Arial" charset="0"/>
              </a:rPr>
              <a:pPr eaLnBrk="1" hangingPunct="1"/>
              <a:t>6</a:t>
            </a:fld>
            <a:endParaRPr lang="he-IL" sz="1200">
              <a:solidFill>
                <a:srgbClr val="000000"/>
              </a:solidFill>
              <a:latin typeface="Times New Roman" charset="0"/>
              <a:cs typeface="Arial" charset="0"/>
            </a:endParaRPr>
          </a:p>
        </p:txBody>
      </p:sp>
      <p:sp>
        <p:nvSpPr>
          <p:cNvPr id="152579" name="Text Box 1"/>
          <p:cNvSpPr>
            <a:spLocks noGrp="1" noRot="1" noChangeAspect="1" noChangeArrowheads="1"/>
          </p:cNvSpPr>
          <p:nvPr>
            <p:ph type="sldImg"/>
          </p:nvPr>
        </p:nvSpPr>
        <p:spPr>
          <a:xfrm>
            <a:off x="1165225" y="692150"/>
            <a:ext cx="4616450" cy="3462338"/>
          </a:xfrm>
          <a:solidFill>
            <a:srgbClr val="FFFFFF"/>
          </a:solidFill>
          <a:ln/>
        </p:spPr>
      </p:sp>
      <p:sp>
        <p:nvSpPr>
          <p:cNvPr id="41986" name="Text Box 2"/>
          <p:cNvSpPr txBox="1">
            <a:spLocks noGrp="1" noChangeArrowheads="1"/>
          </p:cNvSpPr>
          <p:nvPr>
            <p:ph type="body" idx="1"/>
          </p:nvPr>
        </p:nvSpPr>
        <p:spPr>
          <a:xfrm>
            <a:off x="695325" y="4386263"/>
            <a:ext cx="5556250" cy="4154487"/>
          </a:xfrm>
          <a:ln/>
        </p:spPr>
        <p:txBody>
          <a:bodyPr wrap="none" anchor="ctr"/>
          <a:lstStyle/>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400" dirty="0" smtClean="0">
                <a:solidFill>
                  <a:srgbClr val="000000"/>
                </a:solidFill>
                <a:latin typeface="Verdana" charset="0"/>
              </a:rPr>
              <a:t>No micro benchmarks or functional verification tests.</a:t>
            </a:r>
          </a:p>
          <a:p>
            <a:pPr>
              <a:defRPr/>
            </a:pPr>
            <a:endParaRPr lang="en-US" dirty="0" smtClean="0">
              <a:cs typeface="+mn-cs"/>
            </a:endParaRP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400" dirty="0" smtClean="0">
                <a:solidFill>
                  <a:srgbClr val="000000"/>
                </a:solidFill>
                <a:latin typeface="Verdana" charset="0"/>
              </a:rPr>
              <a:t>Minimum machines part of cloud: 4 (with appropriate specs for these machines)</a:t>
            </a:r>
          </a:p>
          <a:p>
            <a:pPr>
              <a:defRPr/>
            </a:pPr>
            <a:endParaRPr lang="en-US" dirty="0" smtClean="0">
              <a:cs typeface="+mn-cs"/>
            </a:endParaRPr>
          </a:p>
          <a:p>
            <a:pPr>
              <a:defRPr/>
            </a:pPr>
            <a:r>
              <a:rPr lang="en-US" dirty="0" smtClean="0">
                <a:cs typeface="+mn-cs"/>
              </a:rPr>
              <a:t>The default parameters of running a background job to rebalance load may interfere with</a:t>
            </a:r>
            <a:r>
              <a:rPr lang="en-US" baseline="0" dirty="0" smtClean="0">
                <a:cs typeface="+mn-cs"/>
              </a:rPr>
              <a:t> how an application </a:t>
            </a:r>
            <a:r>
              <a:rPr lang="en-US" baseline="0" smtClean="0">
                <a:cs typeface="+mn-cs"/>
              </a:rPr>
              <a:t>is scaled.</a:t>
            </a:r>
            <a:endParaRPr lang="en-US" dirty="0" smtClean="0">
              <a:cs typeface="+mn-cs"/>
            </a:endParaRPr>
          </a:p>
        </p:txBody>
      </p:sp>
    </p:spTree>
    <p:extLst>
      <p:ext uri="{BB962C8B-B14F-4D97-AF65-F5344CB8AC3E}">
        <p14:creationId xmlns:p14="http://schemas.microsoft.com/office/powerpoint/2010/main" val="107632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1pPr>
            <a:lvl2pPr marL="37931725" indent="-37474525"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2pPr>
            <a:lvl3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3pPr>
            <a:lvl4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4pPr>
            <a:lvl5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9pPr>
          </a:lstStyle>
          <a:p>
            <a:pPr eaLnBrk="1" hangingPunct="1"/>
            <a:fld id="{D54771BA-5F46-CF4A-982F-FB429BB57DAE}" type="slidenum">
              <a:rPr lang="he-IL" sz="1200">
                <a:solidFill>
                  <a:srgbClr val="000000"/>
                </a:solidFill>
                <a:latin typeface="Times New Roman" charset="0"/>
                <a:cs typeface="Arial" charset="0"/>
              </a:rPr>
              <a:pPr eaLnBrk="1" hangingPunct="1"/>
              <a:t>9</a:t>
            </a:fld>
            <a:endParaRPr lang="he-IL" sz="1200">
              <a:solidFill>
                <a:srgbClr val="000000"/>
              </a:solidFill>
              <a:latin typeface="Times New Roman" charset="0"/>
              <a:cs typeface="Arial" charset="0"/>
            </a:endParaRPr>
          </a:p>
        </p:txBody>
      </p:sp>
      <p:sp>
        <p:nvSpPr>
          <p:cNvPr id="152579" name="Text Box 1"/>
          <p:cNvSpPr>
            <a:spLocks noGrp="1" noRot="1" noChangeAspect="1" noChangeArrowheads="1"/>
          </p:cNvSpPr>
          <p:nvPr>
            <p:ph type="sldImg"/>
          </p:nvPr>
        </p:nvSpPr>
        <p:spPr>
          <a:xfrm>
            <a:off x="1165225" y="692150"/>
            <a:ext cx="4616450" cy="3462338"/>
          </a:xfrm>
          <a:solidFill>
            <a:srgbClr val="FFFFFF"/>
          </a:solidFill>
          <a:ln/>
        </p:spPr>
      </p:sp>
      <p:sp>
        <p:nvSpPr>
          <p:cNvPr id="41986" name="Text Box 2"/>
          <p:cNvSpPr txBox="1">
            <a:spLocks noGrp="1" noChangeArrowheads="1"/>
          </p:cNvSpPr>
          <p:nvPr>
            <p:ph type="body" idx="1"/>
          </p:nvPr>
        </p:nvSpPr>
        <p:spPr>
          <a:xfrm>
            <a:off x="695325" y="4386263"/>
            <a:ext cx="5556250" cy="4154487"/>
          </a:xfrm>
          <a:ln/>
        </p:spPr>
        <p:txBody>
          <a:bodyPr wrap="none" anchor="ctr"/>
          <a:lstStyle/>
          <a:p>
            <a:pPr>
              <a:defRPr/>
            </a:pPr>
            <a:endParaRPr lang="en-US" smtClean="0">
              <a:cs typeface="+mn-cs"/>
            </a:endParaRPr>
          </a:p>
        </p:txBody>
      </p:sp>
    </p:spTree>
    <p:extLst>
      <p:ext uri="{BB962C8B-B14F-4D97-AF65-F5344CB8AC3E}">
        <p14:creationId xmlns:p14="http://schemas.microsoft.com/office/powerpoint/2010/main" val="129710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a:xfrm>
            <a:off x="4009552" y="0"/>
            <a:ext cx="3005568" cy="459079"/>
          </a:xfrm>
          <a:prstGeom prst="rect">
            <a:avLst/>
          </a:prstGeom>
        </p:spPr>
        <p:txBody>
          <a:bodyPr/>
          <a:lstStyle/>
          <a:p>
            <a:pPr>
              <a:defRPr/>
            </a:pPr>
            <a:endParaRPr 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FA04BB6B-BEDE-48E4-970F-8DFC0D4B5AE7}"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381743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1pPr>
            <a:lvl2pPr marL="37931725" indent="-37474525"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2pPr>
            <a:lvl3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3pPr>
            <a:lvl4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4pPr>
            <a:lvl5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9pPr>
          </a:lstStyle>
          <a:p>
            <a:pPr eaLnBrk="1" hangingPunct="1"/>
            <a:fld id="{D54771BA-5F46-CF4A-982F-FB429BB57DAE}" type="slidenum">
              <a:rPr lang="he-IL" sz="1200">
                <a:solidFill>
                  <a:srgbClr val="000000"/>
                </a:solidFill>
                <a:latin typeface="Times New Roman" charset="0"/>
                <a:cs typeface="Arial" charset="0"/>
              </a:rPr>
              <a:pPr eaLnBrk="1" hangingPunct="1"/>
              <a:t>16</a:t>
            </a:fld>
            <a:endParaRPr lang="he-IL" sz="1200">
              <a:solidFill>
                <a:srgbClr val="000000"/>
              </a:solidFill>
              <a:latin typeface="Times New Roman" charset="0"/>
              <a:cs typeface="Arial" charset="0"/>
            </a:endParaRPr>
          </a:p>
        </p:txBody>
      </p:sp>
      <p:sp>
        <p:nvSpPr>
          <p:cNvPr id="152579" name="Text Box 1"/>
          <p:cNvSpPr>
            <a:spLocks noGrp="1" noRot="1" noChangeAspect="1" noChangeArrowheads="1"/>
          </p:cNvSpPr>
          <p:nvPr>
            <p:ph type="sldImg"/>
          </p:nvPr>
        </p:nvSpPr>
        <p:spPr>
          <a:xfrm>
            <a:off x="1165225" y="692150"/>
            <a:ext cx="4616450" cy="3462338"/>
          </a:xfrm>
          <a:solidFill>
            <a:srgbClr val="FFFFFF"/>
          </a:solidFill>
          <a:ln/>
        </p:spPr>
      </p:sp>
      <p:sp>
        <p:nvSpPr>
          <p:cNvPr id="41986" name="Text Box 2"/>
          <p:cNvSpPr txBox="1">
            <a:spLocks noGrp="1" noChangeArrowheads="1"/>
          </p:cNvSpPr>
          <p:nvPr>
            <p:ph type="body" idx="1"/>
          </p:nvPr>
        </p:nvSpPr>
        <p:spPr>
          <a:xfrm>
            <a:off x="695325" y="4386263"/>
            <a:ext cx="5556250" cy="4154487"/>
          </a:xfrm>
          <a:ln/>
        </p:spPr>
        <p:txBody>
          <a:bodyPr wrap="none" anchor="ctr"/>
          <a:lstStyle/>
          <a:p>
            <a:pPr>
              <a:defRPr/>
            </a:pPr>
            <a:endParaRPr lang="en-US" smtClean="0">
              <a:cs typeface="+mn-cs"/>
            </a:endParaRPr>
          </a:p>
        </p:txBody>
      </p:sp>
    </p:spTree>
    <p:extLst>
      <p:ext uri="{BB962C8B-B14F-4D97-AF65-F5344CB8AC3E}">
        <p14:creationId xmlns:p14="http://schemas.microsoft.com/office/powerpoint/2010/main" val="91055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1pPr>
            <a:lvl2pPr marL="37931725" indent="-37474525"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2pPr>
            <a:lvl3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3pPr>
            <a:lvl4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4pPr>
            <a:lvl5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9pPr>
          </a:lstStyle>
          <a:p>
            <a:pPr eaLnBrk="1" hangingPunct="1"/>
            <a:fld id="{D54771BA-5F46-CF4A-982F-FB429BB57DAE}" type="slidenum">
              <a:rPr lang="he-IL" sz="1200">
                <a:solidFill>
                  <a:srgbClr val="000000"/>
                </a:solidFill>
                <a:latin typeface="Times New Roman" charset="0"/>
                <a:cs typeface="Arial" charset="0"/>
              </a:rPr>
              <a:pPr eaLnBrk="1" hangingPunct="1"/>
              <a:t>17</a:t>
            </a:fld>
            <a:endParaRPr lang="he-IL" sz="1200">
              <a:solidFill>
                <a:srgbClr val="000000"/>
              </a:solidFill>
              <a:latin typeface="Times New Roman" charset="0"/>
              <a:cs typeface="Arial" charset="0"/>
            </a:endParaRPr>
          </a:p>
        </p:txBody>
      </p:sp>
      <p:sp>
        <p:nvSpPr>
          <p:cNvPr id="152579" name="Text Box 1"/>
          <p:cNvSpPr>
            <a:spLocks noGrp="1" noRot="1" noChangeAspect="1" noChangeArrowheads="1"/>
          </p:cNvSpPr>
          <p:nvPr>
            <p:ph type="sldImg"/>
          </p:nvPr>
        </p:nvSpPr>
        <p:spPr>
          <a:xfrm>
            <a:off x="1165225" y="692150"/>
            <a:ext cx="4616450" cy="3462338"/>
          </a:xfrm>
          <a:solidFill>
            <a:srgbClr val="FFFFFF"/>
          </a:solidFill>
          <a:ln/>
        </p:spPr>
      </p:sp>
      <p:sp>
        <p:nvSpPr>
          <p:cNvPr id="41986" name="Text Box 2"/>
          <p:cNvSpPr txBox="1">
            <a:spLocks noGrp="1" noChangeArrowheads="1"/>
          </p:cNvSpPr>
          <p:nvPr>
            <p:ph type="body" idx="1"/>
          </p:nvPr>
        </p:nvSpPr>
        <p:spPr>
          <a:xfrm>
            <a:off x="695325" y="4386263"/>
            <a:ext cx="5556250" cy="4154487"/>
          </a:xfrm>
          <a:ln/>
        </p:spPr>
        <p:txBody>
          <a:bodyPr wrap="none" anchor="ctr"/>
          <a:lstStyle/>
          <a:p>
            <a:pPr>
              <a:defRPr/>
            </a:pPr>
            <a:endParaRPr lang="en-US" smtClean="0">
              <a:cs typeface="+mn-cs"/>
            </a:endParaRPr>
          </a:p>
        </p:txBody>
      </p:sp>
    </p:spTree>
    <p:extLst>
      <p:ext uri="{BB962C8B-B14F-4D97-AF65-F5344CB8AC3E}">
        <p14:creationId xmlns:p14="http://schemas.microsoft.com/office/powerpoint/2010/main" val="2090636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1pPr>
            <a:lvl2pPr marL="37931725" indent="-37474525"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2pPr>
            <a:lvl3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3pPr>
            <a:lvl4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4pPr>
            <a:lvl5pPr eaLnBrk="0" hangingPunct="0">
              <a:tabLst>
                <a:tab pos="723900" algn="l"/>
                <a:tab pos="1447800" algn="l"/>
                <a:tab pos="2171700" algn="l"/>
                <a:tab pos="28956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MS PGothic" charset="0"/>
                <a:cs typeface="MS PGothic" charset="0"/>
              </a:defRPr>
            </a:lvl9pPr>
          </a:lstStyle>
          <a:p>
            <a:pPr eaLnBrk="1" hangingPunct="1"/>
            <a:fld id="{D54771BA-5F46-CF4A-982F-FB429BB57DAE}" type="slidenum">
              <a:rPr lang="he-IL" sz="1200">
                <a:solidFill>
                  <a:srgbClr val="000000"/>
                </a:solidFill>
                <a:latin typeface="Times New Roman" charset="0"/>
                <a:cs typeface="Arial" charset="0"/>
              </a:rPr>
              <a:pPr eaLnBrk="1" hangingPunct="1"/>
              <a:t>19</a:t>
            </a:fld>
            <a:endParaRPr lang="he-IL" sz="1200">
              <a:solidFill>
                <a:srgbClr val="000000"/>
              </a:solidFill>
              <a:latin typeface="Times New Roman" charset="0"/>
              <a:cs typeface="Arial" charset="0"/>
            </a:endParaRPr>
          </a:p>
        </p:txBody>
      </p:sp>
      <p:sp>
        <p:nvSpPr>
          <p:cNvPr id="152579" name="Text Box 1"/>
          <p:cNvSpPr>
            <a:spLocks noGrp="1" noRot="1" noChangeAspect="1" noChangeArrowheads="1"/>
          </p:cNvSpPr>
          <p:nvPr>
            <p:ph type="sldImg"/>
          </p:nvPr>
        </p:nvSpPr>
        <p:spPr>
          <a:xfrm>
            <a:off x="1165225" y="692150"/>
            <a:ext cx="4616450" cy="3462338"/>
          </a:xfrm>
          <a:solidFill>
            <a:srgbClr val="FFFFFF"/>
          </a:solidFill>
          <a:ln/>
        </p:spPr>
      </p:sp>
      <p:sp>
        <p:nvSpPr>
          <p:cNvPr id="41986" name="Text Box 2"/>
          <p:cNvSpPr txBox="1">
            <a:spLocks noGrp="1" noChangeArrowheads="1"/>
          </p:cNvSpPr>
          <p:nvPr>
            <p:ph type="body" idx="1"/>
          </p:nvPr>
        </p:nvSpPr>
        <p:spPr>
          <a:xfrm>
            <a:off x="695325" y="4386263"/>
            <a:ext cx="5556250" cy="4154487"/>
          </a:xfrm>
          <a:ln/>
        </p:spPr>
        <p:txBody>
          <a:bodyPr wrap="none" anchor="ctr"/>
          <a:lstStyle/>
          <a:p>
            <a:pPr>
              <a:defRPr/>
            </a:pPr>
            <a:endParaRPr lang="en-US" smtClean="0">
              <a:cs typeface="+mn-cs"/>
            </a:endParaRPr>
          </a:p>
        </p:txBody>
      </p:sp>
    </p:spTree>
    <p:extLst>
      <p:ext uri="{BB962C8B-B14F-4D97-AF65-F5344CB8AC3E}">
        <p14:creationId xmlns:p14="http://schemas.microsoft.com/office/powerpoint/2010/main" val="2888542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EC81A1C2-3EB7-624C-8DA9-E030FB67CC82}" type="slidenum">
              <a:rPr lang="he-IL"/>
              <a:pPr/>
              <a:t>‹#›</a:t>
            </a:fld>
            <a:endParaRPr lang="he-IL"/>
          </a:p>
        </p:txBody>
      </p:sp>
    </p:spTree>
    <p:extLst>
      <p:ext uri="{BB962C8B-B14F-4D97-AF65-F5344CB8AC3E}">
        <p14:creationId xmlns:p14="http://schemas.microsoft.com/office/powerpoint/2010/main" val="347352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D9AB4650-5360-C242-AF53-33895B4C0BB7}" type="slidenum">
              <a:rPr lang="he-IL"/>
              <a:pPr/>
              <a:t>‹#›</a:t>
            </a:fld>
            <a:endParaRPr lang="he-IL"/>
          </a:p>
        </p:txBody>
      </p:sp>
    </p:spTree>
    <p:extLst>
      <p:ext uri="{BB962C8B-B14F-4D97-AF65-F5344CB8AC3E}">
        <p14:creationId xmlns:p14="http://schemas.microsoft.com/office/powerpoint/2010/main" val="20966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1963" y="658813"/>
            <a:ext cx="2217737" cy="530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658813"/>
            <a:ext cx="6505575" cy="530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A7160D38-6CED-5C4F-8352-65F17E20FFA0}" type="slidenum">
              <a:rPr lang="he-IL"/>
              <a:pPr/>
              <a:t>‹#›</a:t>
            </a:fld>
            <a:endParaRPr lang="he-IL"/>
          </a:p>
        </p:txBody>
      </p:sp>
    </p:spTree>
    <p:extLst>
      <p:ext uri="{BB962C8B-B14F-4D97-AF65-F5344CB8AC3E}">
        <p14:creationId xmlns:p14="http://schemas.microsoft.com/office/powerpoint/2010/main" val="306627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
        <p:nvSpPr>
          <p:cNvPr id="3" name="Content Placeholder 2"/>
          <p:cNvSpPr>
            <a:spLocks noGrp="1"/>
          </p:cNvSpPr>
          <p:nvPr>
            <p:ph sz="half" idx="1"/>
          </p:nvPr>
        </p:nvSpPr>
        <p:spPr>
          <a:xfrm>
            <a:off x="457200" y="1280160"/>
            <a:ext cx="8229600" cy="4754880"/>
          </a:xfrm>
        </p:spPr>
        <p:txBody>
          <a:bodyPr lIns="0" tIns="0" rIns="0" bIns="0"/>
          <a:lstStyle>
            <a:lvl1pPr>
              <a:spcBef>
                <a:spcPts val="100"/>
              </a:spcBef>
              <a:spcAft>
                <a:spcPts val="100"/>
              </a:spcAft>
              <a:defRPr sz="2000">
                <a:solidFill>
                  <a:schemeClr val="bg2"/>
                </a:solidFill>
                <a:latin typeface="Museo Sans For Dell" pitchFamily="2" charset="0"/>
              </a:defRPr>
            </a:lvl1pPr>
            <a:lvl2pPr>
              <a:spcBef>
                <a:spcPts val="100"/>
              </a:spcBef>
              <a:spcAft>
                <a:spcPts val="100"/>
              </a:spcAft>
              <a:buFont typeface="Museo Sans For Dell" pitchFamily="2" charset="0"/>
              <a:buChar char="–"/>
              <a:defRPr sz="1800">
                <a:solidFill>
                  <a:schemeClr val="bg2"/>
                </a:solidFill>
                <a:latin typeface="Museo Sans For Dell" pitchFamily="2" charset="0"/>
              </a:defRPr>
            </a:lvl2pPr>
            <a:lvl3pPr>
              <a:spcBef>
                <a:spcPts val="100"/>
              </a:spcBef>
              <a:spcAft>
                <a:spcPts val="100"/>
              </a:spcAft>
              <a:defRPr sz="1600">
                <a:solidFill>
                  <a:schemeClr val="bg2"/>
                </a:solidFill>
                <a:latin typeface="Museo Sans For Dell" pitchFamily="2" charset="0"/>
              </a:defRPr>
            </a:lvl3pPr>
            <a:lvl4pPr>
              <a:spcBef>
                <a:spcPts val="100"/>
              </a:spcBef>
              <a:spcAft>
                <a:spcPts val="100"/>
              </a:spcAft>
              <a:defRPr sz="1400" baseline="0">
                <a:solidFill>
                  <a:schemeClr val="bg2"/>
                </a:solidFill>
                <a:latin typeface="Museo Sans For Dell" pitchFamily="2" charset="0"/>
              </a:defRPr>
            </a:lvl4pPr>
            <a:lvl5pPr>
              <a:spcBef>
                <a:spcPts val="100"/>
              </a:spcBef>
              <a:spcAft>
                <a:spcPts val="100"/>
              </a:spcAft>
              <a:buClr>
                <a:schemeClr val="accent1"/>
              </a:buClr>
              <a:defRPr sz="120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
        <p:nvSpPr>
          <p:cNvPr id="16"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18" name="Date Placeholder 8"/>
          <p:cNvSpPr>
            <a:spLocks noGrp="1"/>
          </p:cNvSpPr>
          <p:nvPr>
            <p:ph type="dt" sz="half" idx="2"/>
          </p:nvPr>
        </p:nvSpPr>
        <p:spPr>
          <a:xfrm>
            <a:off x="1828800" y="6428232"/>
            <a:ext cx="9144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fld id="{88D36FB3-1EDF-402C-8873-3A6F9E32D9A6}" type="datetime1">
              <a:rPr lang="en-US" smtClean="0">
                <a:solidFill>
                  <a:srgbClr val="000000">
                    <a:lumMod val="60000"/>
                    <a:lumOff val="40000"/>
                  </a:srgbClr>
                </a:solidFill>
              </a:rPr>
              <a:t>5/19/2016</a:t>
            </a:fld>
            <a:endParaRPr dirty="0">
              <a:solidFill>
                <a:srgbClr val="000000">
                  <a:lumMod val="60000"/>
                  <a:lumOff val="40000"/>
                </a:srgbClr>
              </a:solidFill>
            </a:endParaRPr>
          </a:p>
        </p:txBody>
      </p:sp>
    </p:spTree>
    <p:extLst>
      <p:ext uri="{BB962C8B-B14F-4D97-AF65-F5344CB8AC3E}">
        <p14:creationId xmlns:p14="http://schemas.microsoft.com/office/powerpoint/2010/main" val="1376408136"/>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Presentation Cover">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buClrTx/>
              <a:buSzTx/>
              <a:buFontTx/>
              <a:buNone/>
            </a:pPr>
            <a:endParaRPr lang="en-US" sz="1800">
              <a:solidFill>
                <a:prstClr val="white"/>
              </a:solidFill>
            </a:endParaRPr>
          </a:p>
        </p:txBody>
      </p:sp>
      <p:sp>
        <p:nvSpPr>
          <p:cNvPr id="5" name="Title 4"/>
          <p:cNvSpPr>
            <a:spLocks noGrp="1"/>
          </p:cNvSpPr>
          <p:nvPr>
            <p:ph type="title"/>
          </p:nvPr>
        </p:nvSpPr>
        <p:spPr>
          <a:xfrm>
            <a:off x="448056" y="2642616"/>
            <a:ext cx="5961888" cy="1005840"/>
          </a:xfrm>
          <a:noFill/>
        </p:spPr>
        <p:txBody>
          <a:bodyPr lIns="0" tIns="0" rIns="0" bIns="0" anchor="b" anchorCtr="0">
            <a:noAutofit/>
          </a:bodyPr>
          <a:lstStyle>
            <a:lvl1pPr>
              <a:defRPr sz="3200" b="0">
                <a:solidFill>
                  <a:schemeClr val="accent1"/>
                </a:solidFill>
              </a:defRPr>
            </a:lvl1pPr>
          </a:lstStyle>
          <a:p>
            <a:r>
              <a:rPr lang="en-US" smtClean="0"/>
              <a:t>Click to edit Master title style</a:t>
            </a:r>
            <a:endParaRPr lang="en-US" dirty="0"/>
          </a:p>
        </p:txBody>
      </p:sp>
      <p:sp>
        <p:nvSpPr>
          <p:cNvPr id="8" name="Text Placeholder 7"/>
          <p:cNvSpPr>
            <a:spLocks noGrp="1"/>
          </p:cNvSpPr>
          <p:nvPr>
            <p:ph type="body" sz="quarter" idx="11" hasCustomPrompt="1"/>
          </p:nvPr>
        </p:nvSpPr>
        <p:spPr>
          <a:xfrm>
            <a:off x="448056" y="4096512"/>
            <a:ext cx="5952744" cy="804672"/>
          </a:xfrm>
        </p:spPr>
        <p:txBody>
          <a:bodyPr lIns="0" tIns="0" rIns="0" bIns="0" anchor="t" anchorCtr="0">
            <a:noAutofit/>
          </a:bodyPr>
          <a:lstStyle>
            <a:lvl1pPr marL="0" indent="0">
              <a:spcBef>
                <a:spcPts val="384"/>
              </a:spcBef>
              <a:spcAft>
                <a:spcPts val="192"/>
              </a:spcAft>
              <a:buNone/>
              <a:defRPr sz="2000">
                <a:solidFill>
                  <a:schemeClr val="accent5"/>
                </a:solidFill>
              </a:defRPr>
            </a:lvl1pPr>
          </a:lstStyle>
          <a:p>
            <a:pPr lvl="0"/>
            <a:r>
              <a:rPr lang="en-US" dirty="0" smtClean="0"/>
              <a:t>Click to edit Master Subtitle styles</a:t>
            </a:r>
          </a:p>
        </p:txBody>
      </p:sp>
      <p:cxnSp>
        <p:nvCxnSpPr>
          <p:cNvPr id="12" name="Straight Connector 11"/>
          <p:cNvCxnSpPr/>
          <p:nvPr/>
        </p:nvCxnSpPr>
        <p:spPr>
          <a:xfrm>
            <a:off x="447675" y="1781175"/>
            <a:ext cx="8248650" cy="0"/>
          </a:xfrm>
          <a:prstGeom prst="line">
            <a:avLst/>
          </a:prstGeom>
          <a:ln>
            <a:solidFill>
              <a:srgbClr val="AAAAAA"/>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47675" y="5076825"/>
            <a:ext cx="8248650" cy="0"/>
          </a:xfrm>
          <a:prstGeom prst="line">
            <a:avLst/>
          </a:prstGeom>
          <a:ln>
            <a:solidFill>
              <a:srgbClr val="AAAAAA"/>
            </a:solidFill>
          </a:ln>
        </p:spPr>
        <p:style>
          <a:lnRef idx="1">
            <a:schemeClr val="dk1"/>
          </a:lnRef>
          <a:fillRef idx="0">
            <a:schemeClr val="dk1"/>
          </a:fillRef>
          <a:effectRef idx="0">
            <a:schemeClr val="dk1"/>
          </a:effectRef>
          <a:fontRef idx="minor">
            <a:schemeClr val="tx1"/>
          </a:fontRef>
        </p:style>
      </p:cxnSp>
      <p:pic>
        <p:nvPicPr>
          <p:cNvPr id="14" name="Picture 13" descr="Dell_1c_rgb.emf"/>
          <p:cNvPicPr>
            <a:picLocks noChangeAspect="1"/>
          </p:cNvPicPr>
          <p:nvPr/>
        </p:nvPicPr>
        <p:blipFill>
          <a:blip r:embed="rId2" cstate="print"/>
          <a:stretch>
            <a:fillRect/>
          </a:stretch>
        </p:blipFill>
        <p:spPr>
          <a:xfrm>
            <a:off x="7262244" y="2648715"/>
            <a:ext cx="1490472" cy="1490472"/>
          </a:xfrm>
          <a:prstGeom prst="rect">
            <a:avLst/>
          </a:prstGeom>
        </p:spPr>
      </p:pic>
    </p:spTree>
    <p:extLst>
      <p:ext uri="{BB962C8B-B14F-4D97-AF65-F5344CB8AC3E}">
        <p14:creationId xmlns:p14="http://schemas.microsoft.com/office/powerpoint/2010/main" val="30463471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ext/Graphics">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
            <a:ext cx="8238744" cy="96012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29768" y="1307592"/>
            <a:ext cx="8238744" cy="4727448"/>
          </a:xfrm>
        </p:spPr>
        <p:txBody>
          <a:bodyPr/>
          <a:lstStyle>
            <a:lvl1pPr>
              <a:defRPr>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6848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Graphics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29768" y="1947672"/>
            <a:ext cx="8238744" cy="4105656"/>
          </a:xfrm>
        </p:spPr>
        <p:txBody>
          <a:bodyPr/>
          <a:lstStyle>
            <a:lvl1pPr>
              <a:defRPr>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p:nvPr>
        </p:nvSpPr>
        <p:spPr>
          <a:xfrm>
            <a:off x="429768" y="1115568"/>
            <a:ext cx="8238744" cy="713232"/>
          </a:xfrm>
        </p:spPr>
        <p:txBody>
          <a:bodyPr>
            <a:noAutofit/>
          </a:bodyPr>
          <a:lstStyle>
            <a:lvl1pPr marL="0" indent="0">
              <a:buFont typeface="Arial" pitchFamily="34" charset="0"/>
              <a:buNone/>
              <a:defRPr sz="1600">
                <a:solidFill>
                  <a:schemeClr val="accent5"/>
                </a:solidFill>
              </a:defRPr>
            </a:lvl1pPr>
            <a:lvl2pPr>
              <a:buFont typeface="Arial" pitchFamily="34" charset="0"/>
              <a:buNone/>
              <a:defRPr sz="1600">
                <a:solidFill>
                  <a:schemeClr val="bg2"/>
                </a:solidFill>
              </a:defRPr>
            </a:lvl2pPr>
            <a:lvl3pPr>
              <a:buFont typeface="Arial" pitchFamily="34" charset="0"/>
              <a:buNone/>
              <a:defRPr sz="1600">
                <a:solidFill>
                  <a:schemeClr val="bg2"/>
                </a:solidFill>
              </a:defRPr>
            </a:lvl3pPr>
            <a:lvl4pPr>
              <a:buFont typeface="Arial" pitchFamily="34" charset="0"/>
              <a:buNone/>
              <a:defRPr sz="1600">
                <a:solidFill>
                  <a:schemeClr val="bg2"/>
                </a:solidFill>
              </a:defRPr>
            </a:lvl4pPr>
            <a:lvl5pPr>
              <a:buFont typeface="Arial" pitchFamily="34" charset="0"/>
              <a:buNone/>
              <a:defRPr sz="16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8243006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ext/Graphics/Sidebar">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
            <a:ext cx="8238744" cy="960120"/>
          </a:xfrm>
        </p:spPr>
        <p:txBody>
          <a:bodyPr/>
          <a:lstStyle/>
          <a:p>
            <a:r>
              <a:rPr lang="en-US" smtClean="0"/>
              <a:t>Click to edit Master title style</a:t>
            </a:r>
            <a:endParaRPr lang="en-US"/>
          </a:p>
        </p:txBody>
      </p:sp>
      <p:sp>
        <p:nvSpPr>
          <p:cNvPr id="3" name="Content Placeholder 2"/>
          <p:cNvSpPr>
            <a:spLocks noGrp="1"/>
          </p:cNvSpPr>
          <p:nvPr>
            <p:ph idx="1"/>
          </p:nvPr>
        </p:nvSpPr>
        <p:spPr>
          <a:xfrm>
            <a:off x="2642616" y="1216152"/>
            <a:ext cx="6016752" cy="4727448"/>
          </a:xfrm>
        </p:spPr>
        <p:txBody>
          <a:bodyPr/>
          <a:lstStyle>
            <a:lvl1pPr>
              <a:defRPr>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2"/>
          </p:nvPr>
        </p:nvSpPr>
        <p:spPr>
          <a:xfrm>
            <a:off x="429768" y="1219200"/>
            <a:ext cx="2112264" cy="4724400"/>
          </a:xfrm>
          <a:solidFill>
            <a:schemeClr val="bg1">
              <a:lumMod val="85000"/>
            </a:schemeClr>
          </a:solidFill>
        </p:spPr>
        <p:txBody>
          <a:bodyPr vert="horz" lIns="45720" tIns="45720" rIns="45720" bIns="45720" rtlCol="0">
            <a:noAutofit/>
          </a:bodyPr>
          <a:lstStyle>
            <a:lvl1pPr marL="0" indent="0" algn="l" defTabSz="914400" rtl="0" eaLnBrk="1" latinLnBrk="0" hangingPunct="1">
              <a:buClrTx/>
              <a:buSzPct val="100000"/>
              <a:buFont typeface="Arial" pitchFamily="34" charset="0"/>
              <a:buNone/>
              <a:defRPr lang="en-US" sz="1200" kern="1200" dirty="0" smtClean="0">
                <a:solidFill>
                  <a:schemeClr val="accent5"/>
                </a:solidFill>
                <a:latin typeface="+mn-lt"/>
                <a:ea typeface="+mn-ea"/>
                <a:cs typeface="+mn-cs"/>
              </a:defRPr>
            </a:lvl1pPr>
            <a:lvl2pPr marL="125413" indent="-125413" algn="l" defTabSz="914400" rtl="0" eaLnBrk="1" latinLnBrk="0" hangingPunct="1">
              <a:buClrTx/>
              <a:buSzPct val="100000"/>
              <a:buFont typeface="Arial" pitchFamily="34" charset="0"/>
              <a:buChar char="•"/>
              <a:defRPr lang="en-US" sz="1100" kern="1200" dirty="0" smtClean="0">
                <a:solidFill>
                  <a:schemeClr val="accent5"/>
                </a:solidFill>
                <a:latin typeface="+mn-lt"/>
                <a:ea typeface="+mn-ea"/>
                <a:cs typeface="+mn-cs"/>
              </a:defRPr>
            </a:lvl2pPr>
            <a:lvl3pPr marL="396875" indent="-179388" algn="l" defTabSz="914400" rtl="0" eaLnBrk="1" latinLnBrk="0" hangingPunct="1">
              <a:buClrTx/>
              <a:buSzPct val="100000"/>
              <a:buFont typeface="Arial" pitchFamily="34" charset="0"/>
              <a:buChar char="‒"/>
              <a:defRPr lang="en-US" sz="1050" kern="1200" dirty="0" smtClean="0">
                <a:solidFill>
                  <a:schemeClr val="accent5"/>
                </a:solidFill>
                <a:latin typeface="+mn-lt"/>
                <a:ea typeface="+mn-ea"/>
                <a:cs typeface="+mn-cs"/>
              </a:defRPr>
            </a:lvl3pPr>
            <a:lvl4pPr marL="569913" indent="-115888" algn="l" defTabSz="914400" rtl="0" eaLnBrk="1" latinLnBrk="0" hangingPunct="1">
              <a:buClrTx/>
              <a:buSzPct val="100000"/>
              <a:buFont typeface="Museo Sans For Dell 300" pitchFamily="50" charset="0"/>
              <a:buChar char="›"/>
              <a:defRPr lang="en-US" sz="1000" kern="1200" dirty="0" smtClean="0">
                <a:solidFill>
                  <a:schemeClr val="accent5"/>
                </a:solidFill>
                <a:latin typeface="+mn-lt"/>
                <a:ea typeface="+mn-ea"/>
                <a:cs typeface="+mn-cs"/>
              </a:defRPr>
            </a:lvl4pPr>
            <a:lvl5pPr algn="l" defTabSz="914400" rtl="0" eaLnBrk="1" latinLnBrk="0" hangingPunct="1">
              <a:buClrTx/>
              <a:buSzPct val="100000"/>
              <a:buFont typeface="Arial" pitchFamily="34" charset="0"/>
              <a:defRPr lang="en-US" sz="1300" kern="120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04941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ext/Graphics/Sidebar with Subheader">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
            <a:ext cx="8238744" cy="960120"/>
          </a:xfrm>
        </p:spPr>
        <p:txBody>
          <a:bodyPr/>
          <a:lstStyle/>
          <a:p>
            <a:r>
              <a:rPr lang="en-US" smtClean="0"/>
              <a:t>Click to edit Master title style</a:t>
            </a:r>
            <a:endParaRPr lang="en-US"/>
          </a:p>
        </p:txBody>
      </p:sp>
      <p:sp>
        <p:nvSpPr>
          <p:cNvPr id="3" name="Content Placeholder 2"/>
          <p:cNvSpPr>
            <a:spLocks noGrp="1"/>
          </p:cNvSpPr>
          <p:nvPr>
            <p:ph idx="1"/>
          </p:nvPr>
        </p:nvSpPr>
        <p:spPr>
          <a:xfrm>
            <a:off x="2642616" y="1947672"/>
            <a:ext cx="6016752" cy="4105656"/>
          </a:xfrm>
        </p:spPr>
        <p:txBody>
          <a:bodyPr/>
          <a:lstStyle>
            <a:lvl1pPr>
              <a:defRPr>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p:nvPr>
        </p:nvSpPr>
        <p:spPr>
          <a:xfrm>
            <a:off x="429768" y="1115568"/>
            <a:ext cx="8238744" cy="713232"/>
          </a:xfrm>
        </p:spPr>
        <p:txBody>
          <a:bodyPr>
            <a:noAutofit/>
          </a:bodyPr>
          <a:lstStyle>
            <a:lvl1pPr marL="0" indent="0">
              <a:buFont typeface="Arial" pitchFamily="34" charset="0"/>
              <a:buNone/>
              <a:defRPr sz="1600">
                <a:solidFill>
                  <a:schemeClr val="accent5"/>
                </a:solidFill>
              </a:defRPr>
            </a:lvl1pPr>
            <a:lvl2pPr>
              <a:buFont typeface="Arial" pitchFamily="34" charset="0"/>
              <a:buNone/>
              <a:defRPr sz="1600">
                <a:solidFill>
                  <a:schemeClr val="bg2"/>
                </a:solidFill>
              </a:defRPr>
            </a:lvl2pPr>
            <a:lvl3pPr>
              <a:buFont typeface="Arial" pitchFamily="34" charset="0"/>
              <a:buNone/>
              <a:defRPr sz="1600">
                <a:solidFill>
                  <a:schemeClr val="bg2"/>
                </a:solidFill>
              </a:defRPr>
            </a:lvl3pPr>
            <a:lvl4pPr>
              <a:buFont typeface="Arial" pitchFamily="34" charset="0"/>
              <a:buNone/>
              <a:defRPr sz="1600">
                <a:solidFill>
                  <a:schemeClr val="bg2"/>
                </a:solidFill>
              </a:defRPr>
            </a:lvl4pPr>
            <a:lvl5pPr>
              <a:buFont typeface="Arial" pitchFamily="34" charset="0"/>
              <a:buNone/>
              <a:defRPr sz="1600">
                <a:solidFill>
                  <a:schemeClr val="bg2"/>
                </a:solidFill>
              </a:defRPr>
            </a:lvl5pPr>
          </a:lstStyle>
          <a:p>
            <a:pPr lvl="0"/>
            <a:r>
              <a:rPr lang="en-US" smtClean="0"/>
              <a:t>Click to edit Master text styles</a:t>
            </a:r>
          </a:p>
        </p:txBody>
      </p:sp>
      <p:sp>
        <p:nvSpPr>
          <p:cNvPr id="8" name="Content Placeholder 7"/>
          <p:cNvSpPr>
            <a:spLocks noGrp="1"/>
          </p:cNvSpPr>
          <p:nvPr>
            <p:ph sz="quarter" idx="11"/>
          </p:nvPr>
        </p:nvSpPr>
        <p:spPr>
          <a:xfrm>
            <a:off x="429768" y="1947672"/>
            <a:ext cx="2112264" cy="4105656"/>
          </a:xfrm>
          <a:solidFill>
            <a:schemeClr val="bg1">
              <a:lumMod val="85000"/>
            </a:schemeClr>
          </a:solidFill>
        </p:spPr>
        <p:txBody>
          <a:bodyPr vert="horz" lIns="45720" tIns="45720" rIns="45720" bIns="45720" rtlCol="0">
            <a:noAutofit/>
          </a:bodyPr>
          <a:lstStyle>
            <a:lvl1pPr marL="0" indent="0" algn="l" defTabSz="914400" rtl="0" eaLnBrk="1" latinLnBrk="0" hangingPunct="1">
              <a:buClrTx/>
              <a:buSzPct val="100000"/>
              <a:buFont typeface="Arial" pitchFamily="34" charset="0"/>
              <a:buNone/>
              <a:defRPr lang="en-US" sz="1200" kern="1200" smtClean="0">
                <a:solidFill>
                  <a:schemeClr val="accent5"/>
                </a:solidFill>
                <a:latin typeface="+mn-lt"/>
                <a:ea typeface="+mn-ea"/>
                <a:cs typeface="+mn-cs"/>
              </a:defRPr>
            </a:lvl1pPr>
            <a:lvl2pPr marL="125413" indent="-125413" algn="l" defTabSz="914400" rtl="0" eaLnBrk="1" latinLnBrk="0" hangingPunct="1">
              <a:buClrTx/>
              <a:buSzPct val="100000"/>
              <a:buFont typeface="Arial" pitchFamily="34" charset="0"/>
              <a:buChar char="•"/>
              <a:defRPr lang="en-US" sz="1100" kern="1200" smtClean="0">
                <a:solidFill>
                  <a:schemeClr val="accent5"/>
                </a:solidFill>
                <a:latin typeface="+mn-lt"/>
                <a:ea typeface="+mn-ea"/>
                <a:cs typeface="+mn-cs"/>
              </a:defRPr>
            </a:lvl2pPr>
            <a:lvl3pPr marL="396875" indent="-179388" algn="l" defTabSz="914400" rtl="0" eaLnBrk="1" latinLnBrk="0" hangingPunct="1">
              <a:buClrTx/>
              <a:buSzPct val="100000"/>
              <a:buFont typeface="Arial" pitchFamily="34" charset="0"/>
              <a:buChar char="‒"/>
              <a:defRPr lang="en-US" sz="1050" kern="1200" smtClean="0">
                <a:solidFill>
                  <a:schemeClr val="accent5"/>
                </a:solidFill>
                <a:latin typeface="+mn-lt"/>
                <a:ea typeface="+mn-ea"/>
                <a:cs typeface="+mn-cs"/>
              </a:defRPr>
            </a:lvl3pPr>
            <a:lvl4pPr marL="569913" indent="-115888" algn="l" defTabSz="914400" rtl="0" eaLnBrk="1" latinLnBrk="0" hangingPunct="1">
              <a:buClrTx/>
              <a:buSzPct val="100000"/>
              <a:buFont typeface="Museo Sans For Dell 300" pitchFamily="50" charset="0"/>
              <a:buChar char="›"/>
              <a:defRPr lang="en-US" sz="1000" kern="1200" smtClean="0">
                <a:solidFill>
                  <a:schemeClr val="accent5"/>
                </a:solidFill>
                <a:latin typeface="+mn-lt"/>
                <a:ea typeface="+mn-ea"/>
                <a:cs typeface="+mn-cs"/>
              </a:defRPr>
            </a:lvl4pPr>
            <a:lvl5pPr algn="l" defTabSz="914400" rtl="0" eaLnBrk="1" latinLnBrk="0" hangingPunct="1">
              <a:buClrTx/>
              <a:buSzPct val="100000"/>
              <a:buFont typeface="Arial" pitchFamily="34" charset="0"/>
              <a:defRPr lang="en-US" sz="1000" kern="120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67263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ext/Graphics/Sidebar">
    <p:spTree>
      <p:nvGrpSpPr>
        <p:cNvPr id="1" name=""/>
        <p:cNvGrpSpPr/>
        <p:nvPr/>
      </p:nvGrpSpPr>
      <p:grpSpPr>
        <a:xfrm>
          <a:off x="0" y="0"/>
          <a:ext cx="0" cy="0"/>
          <a:chOff x="0" y="0"/>
          <a:chExt cx="0" cy="0"/>
        </a:xfrm>
      </p:grpSpPr>
      <p:sp>
        <p:nvSpPr>
          <p:cNvPr id="7" name="Round Same Side Corner Rectangle 6"/>
          <p:cNvSpPr/>
          <p:nvPr/>
        </p:nvSpPr>
        <p:spPr>
          <a:xfrm>
            <a:off x="429768" y="1234440"/>
            <a:ext cx="2112264" cy="365760"/>
          </a:xfrm>
          <a:prstGeom prst="round2SameRect">
            <a:avLst>
              <a:gd name="adj1" fmla="val 15798"/>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buClrTx/>
              <a:buSzTx/>
              <a:buFontTx/>
              <a:buNone/>
            </a:pPr>
            <a:endParaRPr lang="en-US" sz="1800">
              <a:solidFill>
                <a:prstClr val="white"/>
              </a:solidFill>
            </a:endParaRPr>
          </a:p>
        </p:txBody>
      </p:sp>
      <p:sp>
        <p:nvSpPr>
          <p:cNvPr id="2" name="Title 1"/>
          <p:cNvSpPr>
            <a:spLocks noGrp="1"/>
          </p:cNvSpPr>
          <p:nvPr>
            <p:ph type="title"/>
          </p:nvPr>
        </p:nvSpPr>
        <p:spPr>
          <a:xfrm>
            <a:off x="429768" y="36576"/>
            <a:ext cx="8238744" cy="960120"/>
          </a:xfrm>
        </p:spPr>
        <p:txBody>
          <a:bodyPr/>
          <a:lstStyle/>
          <a:p>
            <a:r>
              <a:rPr lang="en-US" smtClean="0"/>
              <a:t>Click to edit Master title style</a:t>
            </a:r>
            <a:endParaRPr lang="en-US"/>
          </a:p>
        </p:txBody>
      </p:sp>
      <p:sp>
        <p:nvSpPr>
          <p:cNvPr id="3" name="Content Placeholder 2"/>
          <p:cNvSpPr>
            <a:spLocks noGrp="1"/>
          </p:cNvSpPr>
          <p:nvPr>
            <p:ph idx="1"/>
          </p:nvPr>
        </p:nvSpPr>
        <p:spPr>
          <a:xfrm>
            <a:off x="2651760" y="1234440"/>
            <a:ext cx="6016752" cy="4727448"/>
          </a:xfrm>
        </p:spPr>
        <p:txBody>
          <a:bodyPr/>
          <a:lstStyle>
            <a:lvl1pPr>
              <a:defRPr>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7"/>
          <p:cNvSpPr>
            <a:spLocks noGrp="1"/>
          </p:cNvSpPr>
          <p:nvPr>
            <p:ph type="body" sz="quarter" idx="11"/>
          </p:nvPr>
        </p:nvSpPr>
        <p:spPr>
          <a:xfrm>
            <a:off x="429768" y="1600200"/>
            <a:ext cx="2112264" cy="4352544"/>
          </a:xfrm>
          <a:solidFill>
            <a:schemeClr val="bg1">
              <a:lumMod val="85000"/>
            </a:schemeClr>
          </a:solidFill>
        </p:spPr>
        <p:txBody>
          <a:bodyPr>
            <a:noAutofit/>
          </a:bodyPr>
          <a:lstStyle>
            <a:lvl1pPr marL="111125" indent="-111125">
              <a:buClrTx/>
              <a:defRPr sz="1200">
                <a:solidFill>
                  <a:schemeClr val="accent5"/>
                </a:solidFill>
              </a:defRPr>
            </a:lvl1pPr>
            <a:lvl2pPr marL="284163" indent="-122238">
              <a:buClrTx/>
              <a:defRPr sz="1100">
                <a:solidFill>
                  <a:schemeClr val="accent5"/>
                </a:solidFill>
              </a:defRPr>
            </a:lvl2pPr>
            <a:lvl3pPr marL="512763" indent="-127000">
              <a:buClrTx/>
              <a:defRPr sz="1050"/>
            </a:lvl3pPr>
          </a:lstStyle>
          <a:p>
            <a:pPr lvl="0"/>
            <a:r>
              <a:rPr lang="en-US" smtClean="0"/>
              <a:t>Click to edit Master text styles</a:t>
            </a:r>
          </a:p>
          <a:p>
            <a:pPr lvl="1"/>
            <a:r>
              <a:rPr lang="en-US" smtClean="0"/>
              <a:t>Second level</a:t>
            </a:r>
          </a:p>
          <a:p>
            <a:pPr lvl="2"/>
            <a:r>
              <a:rPr lang="en-US" smtClean="0"/>
              <a:t>Third level</a:t>
            </a:r>
          </a:p>
        </p:txBody>
      </p:sp>
      <p:sp>
        <p:nvSpPr>
          <p:cNvPr id="10" name="Text Placeholder 9"/>
          <p:cNvSpPr>
            <a:spLocks noGrp="1"/>
          </p:cNvSpPr>
          <p:nvPr>
            <p:ph type="body" sz="quarter" idx="12"/>
          </p:nvPr>
        </p:nvSpPr>
        <p:spPr>
          <a:xfrm>
            <a:off x="429768" y="1272812"/>
            <a:ext cx="2112264" cy="288421"/>
          </a:xfrm>
        </p:spPr>
        <p:txBody>
          <a:bodyPr anchor="ctr"/>
          <a:lstStyle>
            <a:lvl1pPr marL="0" indent="0" algn="ctr">
              <a:buNone/>
              <a:defRPr sz="12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035163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ext/Graphics/Sidebar with Subheader">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
            <a:ext cx="8238744" cy="960120"/>
          </a:xfrm>
        </p:spPr>
        <p:txBody>
          <a:bodyPr/>
          <a:lstStyle/>
          <a:p>
            <a:r>
              <a:rPr lang="en-US" smtClean="0"/>
              <a:t>Click to edit Master title style</a:t>
            </a:r>
            <a:endParaRPr lang="en-US"/>
          </a:p>
        </p:txBody>
      </p:sp>
      <p:sp>
        <p:nvSpPr>
          <p:cNvPr id="3" name="Content Placeholder 2"/>
          <p:cNvSpPr>
            <a:spLocks noGrp="1"/>
          </p:cNvSpPr>
          <p:nvPr>
            <p:ph idx="1"/>
          </p:nvPr>
        </p:nvSpPr>
        <p:spPr>
          <a:xfrm>
            <a:off x="2642616" y="1947672"/>
            <a:ext cx="6016752" cy="4105656"/>
          </a:xfrm>
        </p:spPr>
        <p:txBody>
          <a:bodyPr/>
          <a:lstStyle>
            <a:lvl1pPr>
              <a:defRPr>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p:nvPr>
        </p:nvSpPr>
        <p:spPr>
          <a:xfrm>
            <a:off x="429768" y="1115568"/>
            <a:ext cx="8238744" cy="713232"/>
          </a:xfrm>
        </p:spPr>
        <p:txBody>
          <a:bodyPr>
            <a:noAutofit/>
          </a:bodyPr>
          <a:lstStyle>
            <a:lvl1pPr marL="0" indent="0">
              <a:buFont typeface="Arial" pitchFamily="34" charset="0"/>
              <a:buNone/>
              <a:defRPr sz="1600">
                <a:solidFill>
                  <a:schemeClr val="accent5"/>
                </a:solidFill>
              </a:defRPr>
            </a:lvl1pPr>
            <a:lvl2pPr>
              <a:buFont typeface="Arial" pitchFamily="34" charset="0"/>
              <a:buNone/>
              <a:defRPr sz="1600">
                <a:solidFill>
                  <a:schemeClr val="bg2"/>
                </a:solidFill>
              </a:defRPr>
            </a:lvl2pPr>
            <a:lvl3pPr>
              <a:buFont typeface="Arial" pitchFamily="34" charset="0"/>
              <a:buNone/>
              <a:defRPr sz="1600">
                <a:solidFill>
                  <a:schemeClr val="bg2"/>
                </a:solidFill>
              </a:defRPr>
            </a:lvl3pPr>
            <a:lvl4pPr>
              <a:buFont typeface="Arial" pitchFamily="34" charset="0"/>
              <a:buNone/>
              <a:defRPr sz="1600">
                <a:solidFill>
                  <a:schemeClr val="bg2"/>
                </a:solidFill>
              </a:defRPr>
            </a:lvl4pPr>
            <a:lvl5pPr>
              <a:buFont typeface="Arial" pitchFamily="34" charset="0"/>
              <a:buNone/>
              <a:defRPr sz="1600">
                <a:solidFill>
                  <a:schemeClr val="bg2"/>
                </a:solidFill>
              </a:defRPr>
            </a:lvl5pPr>
          </a:lstStyle>
          <a:p>
            <a:pPr lvl="0"/>
            <a:r>
              <a:rPr lang="en-US" smtClean="0"/>
              <a:t>Click to edit Master text styles</a:t>
            </a:r>
          </a:p>
        </p:txBody>
      </p:sp>
      <p:sp>
        <p:nvSpPr>
          <p:cNvPr id="7" name="Text Placeholder 7"/>
          <p:cNvSpPr>
            <a:spLocks noGrp="1"/>
          </p:cNvSpPr>
          <p:nvPr>
            <p:ph type="body" sz="quarter" idx="11"/>
          </p:nvPr>
        </p:nvSpPr>
        <p:spPr>
          <a:xfrm>
            <a:off x="429768" y="2312894"/>
            <a:ext cx="2112264" cy="3739896"/>
          </a:xfrm>
          <a:solidFill>
            <a:schemeClr val="bg1">
              <a:lumMod val="85000"/>
            </a:schemeClr>
          </a:solidFill>
        </p:spPr>
        <p:txBody>
          <a:bodyPr>
            <a:noAutofit/>
          </a:bodyPr>
          <a:lstStyle>
            <a:lvl1pPr marL="111125" indent="-111125">
              <a:buClrTx/>
              <a:defRPr sz="1200">
                <a:solidFill>
                  <a:schemeClr val="accent5"/>
                </a:solidFill>
              </a:defRPr>
            </a:lvl1pPr>
            <a:lvl2pPr marL="284163" indent="-122238">
              <a:buClrTx/>
              <a:defRPr sz="1100">
                <a:solidFill>
                  <a:schemeClr val="accent5"/>
                </a:solidFill>
              </a:defRPr>
            </a:lvl2pPr>
            <a:lvl3pPr marL="512763" indent="-111125">
              <a:buClrTx/>
              <a:tabLst/>
              <a:defRPr sz="1050">
                <a:solidFill>
                  <a:schemeClr val="accent5"/>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Round Same Side Corner Rectangle 8"/>
          <p:cNvSpPr/>
          <p:nvPr/>
        </p:nvSpPr>
        <p:spPr>
          <a:xfrm>
            <a:off x="429768" y="1947672"/>
            <a:ext cx="2112264" cy="365760"/>
          </a:xfrm>
          <a:prstGeom prst="round2SameRect">
            <a:avLst>
              <a:gd name="adj1" fmla="val 15798"/>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buClrTx/>
              <a:buSzTx/>
              <a:buFontTx/>
              <a:buNone/>
            </a:pPr>
            <a:endParaRPr lang="en-US" sz="1800">
              <a:solidFill>
                <a:prstClr val="white"/>
              </a:solidFill>
            </a:endParaRPr>
          </a:p>
        </p:txBody>
      </p:sp>
      <p:sp>
        <p:nvSpPr>
          <p:cNvPr id="11" name="Text Placeholder 9"/>
          <p:cNvSpPr>
            <a:spLocks noGrp="1"/>
          </p:cNvSpPr>
          <p:nvPr>
            <p:ph type="body" sz="quarter" idx="12"/>
          </p:nvPr>
        </p:nvSpPr>
        <p:spPr>
          <a:xfrm>
            <a:off x="424210" y="1981200"/>
            <a:ext cx="2112264" cy="288421"/>
          </a:xfrm>
        </p:spPr>
        <p:txBody>
          <a:bodyPr anchor="ctr"/>
          <a:lstStyle>
            <a:lvl1pPr marL="0" indent="0" algn="ctr">
              <a:buNone/>
              <a:defRPr sz="12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51126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60B6CE0E-A0AB-B346-8713-ED477CAEB7AA}" type="slidenum">
              <a:rPr lang="he-IL"/>
              <a:pPr/>
              <a:t>‹#›</a:t>
            </a:fld>
            <a:endParaRPr lang="he-IL"/>
          </a:p>
        </p:txBody>
      </p:sp>
    </p:spTree>
    <p:extLst>
      <p:ext uri="{BB962C8B-B14F-4D97-AF65-F5344CB8AC3E}">
        <p14:creationId xmlns:p14="http://schemas.microsoft.com/office/powerpoint/2010/main" val="964227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Graphics/2-column">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
            <a:ext cx="8238744" cy="96012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9768" y="1307592"/>
            <a:ext cx="3922776" cy="4727448"/>
          </a:xfrm>
        </p:spPr>
        <p:txBody>
          <a:bodyPr>
            <a:normAutofit/>
          </a:bodyPr>
          <a:lstStyle>
            <a:lvl1pPr>
              <a:defRPr sz="1800">
                <a:solidFill>
                  <a:schemeClr val="accent5"/>
                </a:solidFill>
              </a:defRPr>
            </a:lvl1pPr>
            <a:lvl2pPr>
              <a:defRPr sz="1600">
                <a:solidFill>
                  <a:schemeClr val="accent5"/>
                </a:solidFill>
              </a:defRPr>
            </a:lvl2pPr>
            <a:lvl3pPr>
              <a:defRPr sz="1400">
                <a:solidFill>
                  <a:schemeClr val="accent5"/>
                </a:solidFill>
              </a:defRPr>
            </a:lvl3pPr>
            <a:lvl4pPr>
              <a:defRPr sz="1200">
                <a:solidFill>
                  <a:schemeClr val="accent5"/>
                </a:solidFill>
              </a:defRPr>
            </a:lvl4pPr>
            <a:lvl5pPr>
              <a:defRPr sz="1200">
                <a:solidFill>
                  <a:schemeClr val="accent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5736" y="1307592"/>
            <a:ext cx="3922776" cy="4727448"/>
          </a:xfrm>
        </p:spPr>
        <p:txBody>
          <a:bodyPr>
            <a:normAutofit/>
          </a:bodyPr>
          <a:lstStyle>
            <a:lvl1pPr>
              <a:defRPr sz="1800">
                <a:solidFill>
                  <a:schemeClr val="accent5"/>
                </a:solidFill>
              </a:defRPr>
            </a:lvl1pPr>
            <a:lvl2pPr>
              <a:defRPr sz="1600">
                <a:solidFill>
                  <a:schemeClr val="accent5"/>
                </a:solidFill>
              </a:defRPr>
            </a:lvl2pPr>
            <a:lvl3pPr>
              <a:defRPr sz="1400">
                <a:solidFill>
                  <a:schemeClr val="accent5"/>
                </a:solidFill>
              </a:defRPr>
            </a:lvl3pPr>
            <a:lvl4pPr>
              <a:defRPr sz="1200">
                <a:solidFill>
                  <a:schemeClr val="accent5"/>
                </a:solidFill>
              </a:defRPr>
            </a:lvl4pPr>
            <a:lvl5pPr>
              <a:defRPr sz="1200">
                <a:solidFill>
                  <a:schemeClr val="accent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240823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Graphics/2-column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9768" y="1929384"/>
            <a:ext cx="3922776" cy="4105656"/>
          </a:xfrm>
        </p:spPr>
        <p:txBody>
          <a:bodyPr>
            <a:normAutofit/>
          </a:bodyPr>
          <a:lstStyle>
            <a:lvl1pPr>
              <a:defRPr sz="1800">
                <a:solidFill>
                  <a:schemeClr val="accent5"/>
                </a:solidFill>
              </a:defRPr>
            </a:lvl1pPr>
            <a:lvl2pPr>
              <a:defRPr sz="1600">
                <a:solidFill>
                  <a:schemeClr val="accent5"/>
                </a:solidFill>
              </a:defRPr>
            </a:lvl2pPr>
            <a:lvl3pPr>
              <a:defRPr sz="1400">
                <a:solidFill>
                  <a:schemeClr val="accent5"/>
                </a:solidFill>
              </a:defRPr>
            </a:lvl3pPr>
            <a:lvl4pPr>
              <a:defRPr sz="1200">
                <a:solidFill>
                  <a:schemeClr val="accent5"/>
                </a:solidFill>
              </a:defRPr>
            </a:lvl4pPr>
            <a:lvl5pPr>
              <a:defRPr sz="1200">
                <a:solidFill>
                  <a:schemeClr val="accent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5736" y="1929384"/>
            <a:ext cx="3922776" cy="4105656"/>
          </a:xfrm>
        </p:spPr>
        <p:txBody>
          <a:bodyPr>
            <a:normAutofit/>
          </a:bodyPr>
          <a:lstStyle>
            <a:lvl1pPr>
              <a:defRPr sz="1800">
                <a:solidFill>
                  <a:schemeClr val="accent5"/>
                </a:solidFill>
              </a:defRPr>
            </a:lvl1pPr>
            <a:lvl2pPr>
              <a:defRPr sz="1600">
                <a:solidFill>
                  <a:schemeClr val="accent5"/>
                </a:solidFill>
              </a:defRPr>
            </a:lvl2pPr>
            <a:lvl3pPr>
              <a:defRPr sz="1400">
                <a:solidFill>
                  <a:schemeClr val="accent5"/>
                </a:solidFill>
              </a:defRPr>
            </a:lvl3pPr>
            <a:lvl4pPr>
              <a:defRPr sz="1200">
                <a:solidFill>
                  <a:schemeClr val="accent5"/>
                </a:solidFill>
              </a:defRPr>
            </a:lvl4pPr>
            <a:lvl5pPr>
              <a:defRPr sz="1200">
                <a:solidFill>
                  <a:schemeClr val="accent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p:cNvSpPr>
            <a:spLocks noGrp="1"/>
          </p:cNvSpPr>
          <p:nvPr>
            <p:ph type="body" sz="quarter" idx="10"/>
          </p:nvPr>
        </p:nvSpPr>
        <p:spPr>
          <a:xfrm>
            <a:off x="429768" y="1115568"/>
            <a:ext cx="8238744" cy="713232"/>
          </a:xfrm>
        </p:spPr>
        <p:txBody>
          <a:bodyPr>
            <a:noAutofit/>
          </a:bodyPr>
          <a:lstStyle>
            <a:lvl1pPr marL="0" indent="0">
              <a:buFont typeface="Arial" pitchFamily="34" charset="0"/>
              <a:buNone/>
              <a:defRPr sz="1600">
                <a:solidFill>
                  <a:schemeClr val="accent5"/>
                </a:solidFill>
              </a:defRPr>
            </a:lvl1pPr>
            <a:lvl2pPr>
              <a:buFont typeface="Arial" pitchFamily="34" charset="0"/>
              <a:buNone/>
              <a:defRPr sz="1600">
                <a:solidFill>
                  <a:schemeClr val="bg2"/>
                </a:solidFill>
              </a:defRPr>
            </a:lvl2pPr>
            <a:lvl3pPr>
              <a:buFont typeface="Arial" pitchFamily="34" charset="0"/>
              <a:buNone/>
              <a:defRPr sz="1600">
                <a:solidFill>
                  <a:schemeClr val="bg2"/>
                </a:solidFill>
              </a:defRPr>
            </a:lvl3pPr>
            <a:lvl4pPr>
              <a:buFont typeface="Arial" pitchFamily="34" charset="0"/>
              <a:buNone/>
              <a:defRPr sz="1600">
                <a:solidFill>
                  <a:schemeClr val="bg2"/>
                </a:solidFill>
              </a:defRPr>
            </a:lvl4pPr>
            <a:lvl5pPr>
              <a:buFont typeface="Arial" pitchFamily="34" charset="0"/>
              <a:buNone/>
              <a:defRPr sz="16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47950809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_Text/Graphics/2-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9768" y="1216152"/>
            <a:ext cx="8238744" cy="2286000"/>
          </a:xfrm>
        </p:spPr>
        <p:txBody>
          <a:bodyPr>
            <a:normAutofit/>
          </a:bodyPr>
          <a:lstStyle>
            <a:lvl1pPr>
              <a:defRPr sz="1800">
                <a:solidFill>
                  <a:schemeClr val="accent5"/>
                </a:solidFill>
              </a:defRPr>
            </a:lvl1pPr>
            <a:lvl2pPr>
              <a:defRPr sz="1600">
                <a:solidFill>
                  <a:schemeClr val="accent5"/>
                </a:solidFill>
              </a:defRPr>
            </a:lvl2pPr>
            <a:lvl3pPr>
              <a:defRPr sz="1400">
                <a:solidFill>
                  <a:schemeClr val="accent5"/>
                </a:solidFill>
              </a:defRPr>
            </a:lvl3pPr>
            <a:lvl4pPr>
              <a:defRPr sz="1200">
                <a:solidFill>
                  <a:schemeClr val="accent5"/>
                </a:solidFill>
              </a:defRPr>
            </a:lvl4pPr>
            <a:lvl5pPr>
              <a:defRPr sz="1200">
                <a:solidFill>
                  <a:schemeClr val="accent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 y="3739896"/>
            <a:ext cx="8238744" cy="2286000"/>
          </a:xfrm>
        </p:spPr>
        <p:txBody>
          <a:bodyPr>
            <a:normAutofit/>
          </a:bodyPr>
          <a:lstStyle>
            <a:lvl1pPr>
              <a:defRPr sz="1800">
                <a:solidFill>
                  <a:schemeClr val="accent5"/>
                </a:solidFill>
              </a:defRPr>
            </a:lvl1pPr>
            <a:lvl2pPr>
              <a:defRPr sz="1600">
                <a:solidFill>
                  <a:schemeClr val="accent5"/>
                </a:solidFill>
              </a:defRPr>
            </a:lvl2pPr>
            <a:lvl3pPr>
              <a:defRPr sz="1400">
                <a:solidFill>
                  <a:schemeClr val="accent5"/>
                </a:solidFill>
              </a:defRPr>
            </a:lvl3pPr>
            <a:lvl4pPr>
              <a:defRPr sz="1200">
                <a:solidFill>
                  <a:schemeClr val="accent5"/>
                </a:solidFill>
              </a:defRPr>
            </a:lvl4pPr>
            <a:lvl5pPr>
              <a:defRPr sz="1200">
                <a:solidFill>
                  <a:schemeClr val="accent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0410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_Text/Graphics/2-column with Subheader">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
            <a:ext cx="8238744" cy="96012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9768" y="1929384"/>
            <a:ext cx="8238744" cy="2011680"/>
          </a:xfrm>
        </p:spPr>
        <p:txBody>
          <a:bodyPr>
            <a:normAutofit/>
          </a:bodyPr>
          <a:lstStyle>
            <a:lvl1pPr>
              <a:defRPr sz="1800">
                <a:solidFill>
                  <a:schemeClr val="accent5"/>
                </a:solidFill>
              </a:defRPr>
            </a:lvl1pPr>
            <a:lvl2pPr>
              <a:defRPr sz="1600">
                <a:solidFill>
                  <a:schemeClr val="accent5"/>
                </a:solidFill>
              </a:defRPr>
            </a:lvl2pPr>
            <a:lvl3pPr>
              <a:defRPr sz="1400">
                <a:solidFill>
                  <a:schemeClr val="accent5"/>
                </a:solidFill>
              </a:defRPr>
            </a:lvl3pPr>
            <a:lvl4pPr>
              <a:defRPr sz="1200">
                <a:solidFill>
                  <a:schemeClr val="accent5"/>
                </a:solidFill>
              </a:defRPr>
            </a:lvl4pPr>
            <a:lvl5pPr>
              <a:defRPr sz="1200">
                <a:solidFill>
                  <a:schemeClr val="accent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 y="4059936"/>
            <a:ext cx="8238744" cy="2011680"/>
          </a:xfrm>
        </p:spPr>
        <p:txBody>
          <a:bodyPr>
            <a:normAutofit/>
          </a:bodyPr>
          <a:lstStyle>
            <a:lvl1pPr>
              <a:defRPr sz="1800">
                <a:solidFill>
                  <a:schemeClr val="accent5"/>
                </a:solidFill>
              </a:defRPr>
            </a:lvl1pPr>
            <a:lvl2pPr>
              <a:defRPr sz="1600">
                <a:solidFill>
                  <a:schemeClr val="accent5"/>
                </a:solidFill>
              </a:defRPr>
            </a:lvl2pPr>
            <a:lvl3pPr>
              <a:defRPr sz="1400">
                <a:solidFill>
                  <a:schemeClr val="accent5"/>
                </a:solidFill>
              </a:defRPr>
            </a:lvl3pPr>
            <a:lvl4pPr>
              <a:defRPr sz="1200">
                <a:solidFill>
                  <a:schemeClr val="accent5"/>
                </a:solidFill>
              </a:defRPr>
            </a:lvl4pPr>
            <a:lvl5pPr>
              <a:defRPr sz="1200">
                <a:solidFill>
                  <a:schemeClr val="accent5"/>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p:cNvSpPr>
            <a:spLocks noGrp="1"/>
          </p:cNvSpPr>
          <p:nvPr>
            <p:ph type="body" sz="quarter" idx="10"/>
          </p:nvPr>
        </p:nvSpPr>
        <p:spPr>
          <a:xfrm>
            <a:off x="429768" y="1069848"/>
            <a:ext cx="8238744" cy="713232"/>
          </a:xfrm>
        </p:spPr>
        <p:txBody>
          <a:bodyPr>
            <a:noAutofit/>
          </a:bodyPr>
          <a:lstStyle>
            <a:lvl1pPr marL="0" indent="0">
              <a:buFont typeface="Arial" pitchFamily="34" charset="0"/>
              <a:buNone/>
              <a:defRPr sz="1600">
                <a:solidFill>
                  <a:schemeClr val="accent5"/>
                </a:solidFill>
              </a:defRPr>
            </a:lvl1pPr>
            <a:lvl2pPr>
              <a:buFont typeface="Arial" pitchFamily="34" charset="0"/>
              <a:buNone/>
              <a:defRPr sz="1600">
                <a:solidFill>
                  <a:schemeClr val="bg2"/>
                </a:solidFill>
              </a:defRPr>
            </a:lvl2pPr>
            <a:lvl3pPr>
              <a:buFont typeface="Arial" pitchFamily="34" charset="0"/>
              <a:buNone/>
              <a:defRPr sz="1600">
                <a:solidFill>
                  <a:schemeClr val="bg2"/>
                </a:solidFill>
              </a:defRPr>
            </a:lvl3pPr>
            <a:lvl4pPr>
              <a:buFont typeface="Arial" pitchFamily="34" charset="0"/>
              <a:buNone/>
              <a:defRPr sz="1600">
                <a:solidFill>
                  <a:schemeClr val="bg2"/>
                </a:solidFill>
              </a:defRPr>
            </a:lvl4pPr>
            <a:lvl5pPr>
              <a:buFont typeface="Arial" pitchFamily="34" charset="0"/>
              <a:buNone/>
              <a:defRPr sz="16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07649212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046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with Subheader">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
            <a:ext cx="8238744" cy="960120"/>
          </a:xfrm>
        </p:spPr>
        <p:txBody>
          <a:bodyPr/>
          <a:lstStyle/>
          <a:p>
            <a:r>
              <a:rPr lang="en-US" smtClean="0"/>
              <a:t>Click to edit Master title style</a:t>
            </a:r>
            <a:endParaRPr lang="en-US"/>
          </a:p>
        </p:txBody>
      </p:sp>
      <p:sp>
        <p:nvSpPr>
          <p:cNvPr id="5" name="Text Placeholder 4"/>
          <p:cNvSpPr>
            <a:spLocks noGrp="1"/>
          </p:cNvSpPr>
          <p:nvPr>
            <p:ph type="body" sz="quarter" idx="12"/>
          </p:nvPr>
        </p:nvSpPr>
        <p:spPr>
          <a:xfrm>
            <a:off x="429768" y="1069848"/>
            <a:ext cx="8238744" cy="713232"/>
          </a:xfrm>
        </p:spPr>
        <p:txBody>
          <a:bodyPr>
            <a:noAutofit/>
          </a:bodyPr>
          <a:lstStyle>
            <a:lvl1pPr marL="0" indent="0">
              <a:buFont typeface="Arial" pitchFamily="34" charset="0"/>
              <a:buNone/>
              <a:defRPr sz="1600">
                <a:solidFill>
                  <a:schemeClr val="accent5"/>
                </a:solidFill>
              </a:defRPr>
            </a:lvl1pPr>
            <a:lvl2pPr>
              <a:buFont typeface="Arial" pitchFamily="34" charset="0"/>
              <a:buNone/>
              <a:defRPr sz="1600">
                <a:solidFill>
                  <a:schemeClr val="bg2"/>
                </a:solidFill>
              </a:defRPr>
            </a:lvl2pPr>
            <a:lvl3pPr>
              <a:buFont typeface="Arial" pitchFamily="34" charset="0"/>
              <a:buNone/>
              <a:defRPr sz="1600">
                <a:solidFill>
                  <a:schemeClr val="bg2"/>
                </a:solidFill>
              </a:defRPr>
            </a:lvl3pPr>
            <a:lvl4pPr>
              <a:buFont typeface="Arial" pitchFamily="34" charset="0"/>
              <a:buNone/>
              <a:defRPr sz="1600">
                <a:solidFill>
                  <a:schemeClr val="bg2"/>
                </a:solidFill>
              </a:defRPr>
            </a:lvl4pPr>
            <a:lvl5pPr>
              <a:buFont typeface="Arial" pitchFamily="34" charset="0"/>
              <a:buNone/>
              <a:defRPr sz="16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39421441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FFFFFF"/>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auto">
              <a:spcBef>
                <a:spcPts val="0"/>
              </a:spcBef>
              <a:spcAft>
                <a:spcPts val="0"/>
              </a:spcAft>
              <a:buClrTx/>
              <a:buSzTx/>
              <a:buFontTx/>
              <a:buNone/>
            </a:pPr>
            <a:endParaRPr lang="en-US" sz="1800">
              <a:solidFill>
                <a:prstClr val="white"/>
              </a:solidFill>
            </a:endParaRPr>
          </a:p>
        </p:txBody>
      </p:sp>
    </p:spTree>
    <p:extLst>
      <p:ext uri="{BB962C8B-B14F-4D97-AF65-F5344CB8AC3E}">
        <p14:creationId xmlns:p14="http://schemas.microsoft.com/office/powerpoint/2010/main" val="24221580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Divider_Blue">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rgbClr val="0085C3"/>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rgbClr val="FFFFFF"/>
                </a:solidFill>
                <a:latin typeface="Museo For Dell" pitchFamily="2" charset="0"/>
              </a:defRPr>
            </a:lvl1pPr>
          </a:lstStyle>
          <a:p>
            <a:r>
              <a:rPr lang="en-US" dirty="0" smtClean="0"/>
              <a:t>Click to edit Section Title</a:t>
            </a:r>
            <a:br>
              <a:rPr lang="en-US" dirty="0" smtClean="0"/>
            </a:br>
            <a:endParaRPr lang="en-US" dirty="0"/>
          </a:p>
        </p:txBody>
      </p:sp>
    </p:spTree>
    <p:extLst>
      <p:ext uri="{BB962C8B-B14F-4D97-AF65-F5344CB8AC3E}">
        <p14:creationId xmlns:p14="http://schemas.microsoft.com/office/powerpoint/2010/main" val="173006587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Divider_Berry">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rgbClr val="B7295A"/>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rgbClr val="FFFFFF"/>
                </a:solidFill>
                <a:latin typeface="Museo For Dell" pitchFamily="2" charset="0"/>
              </a:defRPr>
            </a:lvl1pPr>
          </a:lstStyle>
          <a:p>
            <a:r>
              <a:rPr lang="en-US" dirty="0" smtClean="0"/>
              <a:t>Click to edit Section Title</a:t>
            </a:r>
            <a:br>
              <a:rPr lang="en-US" dirty="0" smtClean="0"/>
            </a:br>
            <a:endParaRPr lang="en-US" dirty="0"/>
          </a:p>
        </p:txBody>
      </p:sp>
    </p:spTree>
    <p:extLst>
      <p:ext uri="{BB962C8B-B14F-4D97-AF65-F5344CB8AC3E}">
        <p14:creationId xmlns:p14="http://schemas.microsoft.com/office/powerpoint/2010/main" val="6254474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Divider_Gree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rgbClr val="7AB800"/>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rgbClr val="FFFFFF"/>
                </a:solidFill>
                <a:latin typeface="Museo For Dell" pitchFamily="2" charset="0"/>
              </a:defRPr>
            </a:lvl1pPr>
          </a:lstStyle>
          <a:p>
            <a:r>
              <a:rPr lang="en-US" dirty="0" smtClean="0"/>
              <a:t>Click to edit Section Title</a:t>
            </a:r>
            <a:endParaRPr lang="en-US" dirty="0"/>
          </a:p>
        </p:txBody>
      </p:sp>
    </p:spTree>
    <p:extLst>
      <p:ext uri="{BB962C8B-B14F-4D97-AF65-F5344CB8AC3E}">
        <p14:creationId xmlns:p14="http://schemas.microsoft.com/office/powerpoint/2010/main" val="25359176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8BF7B52A-2298-7F4F-9902-A1D48D43507E}" type="slidenum">
              <a:rPr lang="he-IL"/>
              <a:pPr/>
              <a:t>‹#›</a:t>
            </a:fld>
            <a:endParaRPr lang="he-IL"/>
          </a:p>
        </p:txBody>
      </p:sp>
    </p:spTree>
    <p:extLst>
      <p:ext uri="{BB962C8B-B14F-4D97-AF65-F5344CB8AC3E}">
        <p14:creationId xmlns:p14="http://schemas.microsoft.com/office/powerpoint/2010/main" val="937133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Divider_Red">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rgbClr val="DC5034"/>
          </a:solidFill>
          <a:ln>
            <a:noFill/>
          </a:ln>
        </p:spPr>
        <p:style>
          <a:lnRef idx="2">
            <a:schemeClr val="accent1"/>
          </a:lnRef>
          <a:fillRef idx="1">
            <a:schemeClr val="lt1"/>
          </a:fillRef>
          <a:effectRef idx="0">
            <a:schemeClr val="accent1"/>
          </a:effectRef>
          <a:fontRef idx="none"/>
        </p:style>
        <p:txBody>
          <a:bodyPr lIns="228600" tIns="228600" rIns="228600" bIns="228600" anchor="t">
            <a:normAutofit/>
          </a:bodyPr>
          <a:lstStyle>
            <a:lvl1pPr>
              <a:defRPr sz="3200" b="0" baseline="0">
                <a:solidFill>
                  <a:srgbClr val="FFFFFF"/>
                </a:solidFill>
                <a:latin typeface="Museo For Dell" pitchFamily="2" charset="0"/>
              </a:defRPr>
            </a:lvl1pPr>
          </a:lstStyle>
          <a:p>
            <a:r>
              <a:rPr lang="en-US" dirty="0" smtClean="0"/>
              <a:t>Click to edit Section Title</a:t>
            </a:r>
            <a:endParaRPr lang="en-US" dirty="0"/>
          </a:p>
        </p:txBody>
      </p:sp>
    </p:spTree>
    <p:extLst>
      <p:ext uri="{BB962C8B-B14F-4D97-AF65-F5344CB8AC3E}">
        <p14:creationId xmlns:p14="http://schemas.microsoft.com/office/powerpoint/2010/main" val="35508864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Divider_Yellow">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rgbClr val="FFFFFF"/>
                </a:solidFill>
                <a:latin typeface="Museo For Dell" pitchFamily="2" charset="0"/>
              </a:defRPr>
            </a:lvl1pPr>
          </a:lstStyle>
          <a:p>
            <a:r>
              <a:rPr lang="en-US" dirty="0" smtClean="0"/>
              <a:t>Click to edit Section Title</a:t>
            </a:r>
            <a:endParaRPr lang="en-US" dirty="0"/>
          </a:p>
        </p:txBody>
      </p:sp>
    </p:spTree>
    <p:extLst>
      <p:ext uri="{BB962C8B-B14F-4D97-AF65-F5344CB8AC3E}">
        <p14:creationId xmlns:p14="http://schemas.microsoft.com/office/powerpoint/2010/main" val="262422890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Divider_Purple">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600" tIns="228600" rIns="228600" bIns="228600" anchor="t">
            <a:normAutofit/>
          </a:bodyPr>
          <a:lstStyle>
            <a:lvl1pPr>
              <a:defRPr sz="3200" b="0">
                <a:solidFill>
                  <a:srgbClr val="FFFFFF"/>
                </a:solidFill>
                <a:latin typeface="Museo For Dell" pitchFamily="2" charset="0"/>
              </a:defRPr>
            </a:lvl1pPr>
          </a:lstStyle>
          <a:p>
            <a:r>
              <a:rPr lang="en-US" dirty="0" smtClean="0"/>
              <a:t>Click to edit Section Title</a:t>
            </a:r>
            <a:endParaRPr lang="en-US" dirty="0"/>
          </a:p>
        </p:txBody>
      </p:sp>
    </p:spTree>
    <p:extLst>
      <p:ext uri="{BB962C8B-B14F-4D97-AF65-F5344CB8AC3E}">
        <p14:creationId xmlns:p14="http://schemas.microsoft.com/office/powerpoint/2010/main" val="98015957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57200" y="228600"/>
            <a:ext cx="8153400" cy="990600"/>
          </a:xfrm>
          <a:prstGeom prst="rect">
            <a:avLst/>
          </a:prstGeom>
        </p:spPr>
        <p:txBody>
          <a:bodyPr anchor="ctr"/>
          <a:lstStyle>
            <a:lvl1pPr marL="0" indent="0" algn="l">
              <a:spcBef>
                <a:spcPts val="0"/>
              </a:spcBef>
              <a:spcAft>
                <a:spcPts val="600"/>
              </a:spcAft>
              <a:buNone/>
              <a:defRPr sz="2600" b="0" cap="all" baseline="0">
                <a:solidFill>
                  <a:schemeClr val="bg2"/>
                </a:solidFill>
                <a:latin typeface="Century Gothic" pitchFamily="34" charset="0"/>
              </a:defRPr>
            </a:lvl1pPr>
            <a:lvl2pPr marL="0" indent="0">
              <a:spcBef>
                <a:spcPts val="0"/>
              </a:spcBef>
              <a:spcAft>
                <a:spcPts val="600"/>
              </a:spcAft>
              <a:defRPr>
                <a:solidFill>
                  <a:schemeClr val="bg2"/>
                </a:solidFill>
              </a:defRPr>
            </a:lvl2pPr>
            <a:lvl3pPr marL="0" indent="0">
              <a:spcBef>
                <a:spcPts val="0"/>
              </a:spcBef>
              <a:spcAft>
                <a:spcPts val="600"/>
              </a:spcAft>
              <a:defRPr>
                <a:solidFill>
                  <a:schemeClr val="bg2"/>
                </a:solidFill>
              </a:defRPr>
            </a:lvl3pPr>
            <a:lvl4pPr marL="0" indent="0">
              <a:spcBef>
                <a:spcPts val="0"/>
              </a:spcBef>
              <a:spcAft>
                <a:spcPts val="600"/>
              </a:spcAft>
              <a:defRPr>
                <a:solidFill>
                  <a:schemeClr val="bg2"/>
                </a:solidFill>
              </a:defRPr>
            </a:lvl4pPr>
            <a:lvl5pPr marL="0" indent="0">
              <a:spcBef>
                <a:spcPts val="0"/>
              </a:spcBef>
              <a:spcAft>
                <a:spcPts val="600"/>
              </a:spcAft>
              <a:defRPr>
                <a:solidFill>
                  <a:schemeClr val="bg2"/>
                </a:solidFill>
              </a:defRPr>
            </a:lvl5pPr>
          </a:lstStyle>
          <a:p>
            <a:pPr lvl="0"/>
            <a:r>
              <a:rPr lang="en-US" dirty="0" smtClean="0"/>
              <a:t>Click to edit title</a:t>
            </a:r>
            <a:endParaRPr lang="en-US" dirty="0"/>
          </a:p>
        </p:txBody>
      </p:sp>
      <p:sp>
        <p:nvSpPr>
          <p:cNvPr id="7" name="Content Placeholder 2"/>
          <p:cNvSpPr>
            <a:spLocks noGrp="1"/>
          </p:cNvSpPr>
          <p:nvPr>
            <p:ph idx="1" hasCustomPrompt="1"/>
          </p:nvPr>
        </p:nvSpPr>
        <p:spPr>
          <a:xfrm>
            <a:off x="438912" y="1371600"/>
            <a:ext cx="8171688" cy="4800600"/>
          </a:xfrm>
          <a:prstGeom prst="rect">
            <a:avLst/>
          </a:prstGeom>
        </p:spPr>
        <p:txBody>
          <a:bodyPr/>
          <a:lstStyle>
            <a:lvl1pPr marL="0" indent="0">
              <a:spcBef>
                <a:spcPts val="0"/>
              </a:spcBef>
              <a:spcAft>
                <a:spcPts val="600"/>
              </a:spcAft>
              <a:buFont typeface="Wingdings" pitchFamily="2" charset="2"/>
              <a:buNone/>
              <a:defRPr sz="2400">
                <a:solidFill>
                  <a:schemeClr val="bg1"/>
                </a:solidFill>
                <a:latin typeface="Arial" pitchFamily="34" charset="0"/>
                <a:cs typeface="Arial" pitchFamily="34" charset="0"/>
              </a:defRPr>
            </a:lvl1pPr>
            <a:lvl2pPr marL="574675" indent="-231775">
              <a:defRPr/>
            </a:lvl2pPr>
            <a:lvl3pPr marL="914400" indent="-228600" defTabSz="914400">
              <a:defRPr/>
            </a:lvl3pPr>
            <a:lvl4pPr marL="1257300" indent="-228600">
              <a:defRPr/>
            </a:lvl4pPr>
            <a:lvl5pPr marL="1600200" indent="-228600">
              <a:defRPr/>
            </a:lvl5pPr>
          </a:lstStyle>
          <a:p>
            <a:pPr lvl="0"/>
            <a:r>
              <a:rPr lang="en-US" dirty="0" smtClean="0"/>
              <a:t>Click to edit text</a:t>
            </a:r>
          </a:p>
        </p:txBody>
      </p:sp>
      <p:sp>
        <p:nvSpPr>
          <p:cNvPr id="6" name="TextBox 5"/>
          <p:cNvSpPr txBox="1"/>
          <p:nvPr userDrawn="1"/>
        </p:nvSpPr>
        <p:spPr>
          <a:xfrm>
            <a:off x="8610600" y="6426994"/>
            <a:ext cx="341760" cy="246221"/>
          </a:xfrm>
          <a:prstGeom prst="rect">
            <a:avLst/>
          </a:prstGeom>
          <a:noFill/>
        </p:spPr>
        <p:txBody>
          <a:bodyPr wrap="none">
            <a:spAutoFit/>
          </a:bodyPr>
          <a:lstStyle/>
          <a:p>
            <a:pPr algn="l" defTabSz="914400" fontAlgn="auto">
              <a:spcBef>
                <a:spcPts val="0"/>
              </a:spcBef>
              <a:spcAft>
                <a:spcPts val="0"/>
              </a:spcAft>
              <a:buClrTx/>
              <a:buSzTx/>
              <a:buFontTx/>
              <a:buNone/>
              <a:defRPr/>
            </a:pPr>
            <a:fld id="{E76A19A0-270D-483B-8541-E9ADAADE1FF9}" type="slidenum">
              <a:rPr lang="en-US" sz="1000">
                <a:solidFill>
                  <a:prstClr val="white"/>
                </a:solidFill>
                <a:latin typeface="Museo Sans For Dell"/>
                <a:ea typeface="+mn-ea"/>
                <a:cs typeface="+mn-cs"/>
              </a:rPr>
              <a:pPr algn="l" defTabSz="914400" fontAlgn="auto">
                <a:spcBef>
                  <a:spcPts val="0"/>
                </a:spcBef>
                <a:spcAft>
                  <a:spcPts val="0"/>
                </a:spcAft>
                <a:buClrTx/>
                <a:buSzTx/>
                <a:buFontTx/>
                <a:buNone/>
                <a:defRPr/>
              </a:pPr>
              <a:t>‹#›</a:t>
            </a:fld>
            <a:endParaRPr lang="en-US" sz="1000" dirty="0">
              <a:solidFill>
                <a:prstClr val="white"/>
              </a:solidFill>
              <a:latin typeface="Museo Sans For Dell"/>
              <a:ea typeface="+mn-ea"/>
              <a:cs typeface="+mn-cs"/>
            </a:endParaRPr>
          </a:p>
        </p:txBody>
      </p:sp>
      <p:sp>
        <p:nvSpPr>
          <p:cNvPr id="8" name="Rectangle 18"/>
          <p:cNvSpPr>
            <a:spLocks noGrp="1" noChangeArrowheads="1"/>
          </p:cNvSpPr>
          <p:nvPr>
            <p:ph type="ftr" sz="quarter" idx="3"/>
          </p:nvPr>
        </p:nvSpPr>
        <p:spPr bwMode="auto">
          <a:xfrm>
            <a:off x="71438" y="6400800"/>
            <a:ext cx="1528762" cy="2921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000">
                <a:solidFill>
                  <a:schemeClr val="bg1"/>
                </a:solidFill>
                <a:latin typeface="Arial" charset="0"/>
                <a:cs typeface="Arial" charset="0"/>
              </a:defRPr>
            </a:lvl1pPr>
          </a:lstStyle>
          <a:p>
            <a:pPr defTabSz="914400" fontAlgn="auto">
              <a:spcBef>
                <a:spcPts val="0"/>
              </a:spcBef>
              <a:spcAft>
                <a:spcPts val="0"/>
              </a:spcAft>
              <a:buClrTx/>
              <a:buSzTx/>
              <a:buFontTx/>
              <a:buNone/>
              <a:defRPr/>
            </a:pPr>
            <a:endParaRPr lang="en-US" dirty="0">
              <a:solidFill>
                <a:prstClr val="white"/>
              </a:solidFill>
              <a:ea typeface="+mn-ea"/>
            </a:endParaRPr>
          </a:p>
        </p:txBody>
      </p:sp>
    </p:spTree>
    <p:extLst>
      <p:ext uri="{BB962C8B-B14F-4D97-AF65-F5344CB8AC3E}">
        <p14:creationId xmlns:p14="http://schemas.microsoft.com/office/powerpoint/2010/main" val="382536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xt/Graphics with Title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 y="1234440"/>
            <a:ext cx="8924544" cy="4956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6"/>
          <p:cNvSpPr>
            <a:spLocks noGrp="1"/>
          </p:cNvSpPr>
          <p:nvPr>
            <p:ph type="pic" sz="quarter" idx="11"/>
          </p:nvPr>
        </p:nvSpPr>
        <p:spPr>
          <a:xfrm>
            <a:off x="4572000" y="9144"/>
            <a:ext cx="4572000" cy="987552"/>
          </a:xfrm>
        </p:spPr>
        <p:txBody>
          <a:bodyPr/>
          <a:lstStyle>
            <a:lvl1pPr>
              <a:buNone/>
              <a:defRPr/>
            </a:lvl1pPr>
          </a:lstStyle>
          <a:p>
            <a:r>
              <a:rPr lang="en-US" dirty="0"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6347888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hankYou">
    <p:bg>
      <p:bgPr>
        <a:solidFill>
          <a:schemeClr val="bg1"/>
        </a:solidFill>
        <a:effectLst/>
      </p:bgPr>
    </p:bg>
    <p:spTree>
      <p:nvGrpSpPr>
        <p:cNvPr id="1" name=""/>
        <p:cNvGrpSpPr/>
        <p:nvPr/>
      </p:nvGrpSpPr>
      <p:grpSpPr>
        <a:xfrm>
          <a:off x="0" y="0"/>
          <a:ext cx="0" cy="0"/>
          <a:chOff x="0" y="0"/>
          <a:chExt cx="0" cy="0"/>
        </a:xfrm>
      </p:grpSpPr>
      <p:sp>
        <p:nvSpPr>
          <p:cNvPr id="8" name="TextBox 7"/>
          <p:cNvSpPr txBox="1"/>
          <p:nvPr userDrawn="1"/>
        </p:nvSpPr>
        <p:spPr>
          <a:xfrm>
            <a:off x="2568135" y="3013502"/>
            <a:ext cx="4007726" cy="830997"/>
          </a:xfrm>
          <a:prstGeom prst="rect">
            <a:avLst/>
          </a:prstGeom>
          <a:noFill/>
        </p:spPr>
        <p:txBody>
          <a:bodyPr wrap="square" rtlCol="0">
            <a:spAutoFit/>
          </a:bodyPr>
          <a:lstStyle/>
          <a:p>
            <a:pPr defTabSz="914400">
              <a:buClrTx/>
              <a:buSzTx/>
              <a:buFontTx/>
              <a:buNone/>
            </a:pPr>
            <a:r>
              <a:rPr lang="en-US" sz="4800" dirty="0" smtClean="0">
                <a:solidFill>
                  <a:srgbClr val="FFFFFF"/>
                </a:solidFill>
                <a:latin typeface="Museo For Dell 300"/>
                <a:ea typeface="+mn-ea"/>
                <a:cs typeface="Arial" charset="0"/>
              </a:rPr>
              <a:t>Thank You</a:t>
            </a:r>
            <a:endParaRPr lang="en-US" sz="4800" dirty="0">
              <a:solidFill>
                <a:srgbClr val="FFFFFF"/>
              </a:solidFill>
              <a:latin typeface="Museo For Dell 300"/>
              <a:ea typeface="+mn-ea"/>
              <a:cs typeface="Arial" charset="0"/>
            </a:endParaRPr>
          </a:p>
        </p:txBody>
      </p:sp>
      <p:cxnSp>
        <p:nvCxnSpPr>
          <p:cNvPr id="9" name="Straight Connector 8"/>
          <p:cNvCxnSpPr/>
          <p:nvPr userDrawn="1"/>
        </p:nvCxnSpPr>
        <p:spPr>
          <a:xfrm>
            <a:off x="365758" y="482917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a:off x="365758" y="202882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5" name="Rectangle 4"/>
          <p:cNvSpPr/>
          <p:nvPr userDrawn="1"/>
        </p:nvSpPr>
        <p:spPr>
          <a:xfrm>
            <a:off x="365758" y="6410325"/>
            <a:ext cx="348617"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buClrTx/>
              <a:buSzTx/>
              <a:buFontTx/>
              <a:buNone/>
            </a:pPr>
            <a:endParaRPr lang="en-US" dirty="0">
              <a:solidFill>
                <a:srgbClr val="FFFFFF"/>
              </a:solidFill>
            </a:endParaRPr>
          </a:p>
        </p:txBody>
      </p:sp>
    </p:spTree>
    <p:extLst>
      <p:ext uri="{BB962C8B-B14F-4D97-AF65-F5344CB8AC3E}">
        <p14:creationId xmlns:p14="http://schemas.microsoft.com/office/powerpoint/2010/main" val="1766317160"/>
      </p:ext>
    </p:extLst>
  </p:cSld>
  <p:clrMapOvr>
    <a:masterClrMapping/>
  </p:clrMapOvr>
  <p:transition spd="med">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
        <p:nvSpPr>
          <p:cNvPr id="3" name="Content Placeholder 2"/>
          <p:cNvSpPr>
            <a:spLocks noGrp="1"/>
          </p:cNvSpPr>
          <p:nvPr>
            <p:ph sz="half" idx="1"/>
          </p:nvPr>
        </p:nvSpPr>
        <p:spPr>
          <a:xfrm>
            <a:off x="457200" y="1280160"/>
            <a:ext cx="8229600" cy="4754880"/>
          </a:xfrm>
        </p:spPr>
        <p:txBody>
          <a:bodyPr lIns="0" tIns="0" rIns="0" bIns="0"/>
          <a:lstStyle>
            <a:lvl1pPr>
              <a:spcBef>
                <a:spcPts val="100"/>
              </a:spcBef>
              <a:spcAft>
                <a:spcPts val="100"/>
              </a:spcAft>
              <a:defRPr sz="2000">
                <a:solidFill>
                  <a:schemeClr val="bg2"/>
                </a:solidFill>
                <a:latin typeface="Museo Sans For Dell" pitchFamily="2" charset="0"/>
              </a:defRPr>
            </a:lvl1pPr>
            <a:lvl2pPr>
              <a:spcBef>
                <a:spcPts val="100"/>
              </a:spcBef>
              <a:spcAft>
                <a:spcPts val="100"/>
              </a:spcAft>
              <a:buFont typeface="Museo Sans For Dell" pitchFamily="2" charset="0"/>
              <a:buChar char="–"/>
              <a:defRPr sz="1800">
                <a:solidFill>
                  <a:schemeClr val="bg2"/>
                </a:solidFill>
                <a:latin typeface="Museo Sans For Dell" pitchFamily="2" charset="0"/>
              </a:defRPr>
            </a:lvl2pPr>
            <a:lvl3pPr>
              <a:spcBef>
                <a:spcPts val="100"/>
              </a:spcBef>
              <a:spcAft>
                <a:spcPts val="100"/>
              </a:spcAft>
              <a:defRPr sz="1600">
                <a:solidFill>
                  <a:schemeClr val="bg2"/>
                </a:solidFill>
                <a:latin typeface="Museo Sans For Dell" pitchFamily="2" charset="0"/>
              </a:defRPr>
            </a:lvl3pPr>
            <a:lvl4pPr>
              <a:spcBef>
                <a:spcPts val="100"/>
              </a:spcBef>
              <a:spcAft>
                <a:spcPts val="100"/>
              </a:spcAft>
              <a:defRPr sz="1400" baseline="0">
                <a:solidFill>
                  <a:schemeClr val="bg2"/>
                </a:solidFill>
                <a:latin typeface="Museo Sans For Dell" pitchFamily="2" charset="0"/>
              </a:defRPr>
            </a:lvl4pPr>
            <a:lvl5pPr>
              <a:spcBef>
                <a:spcPts val="100"/>
              </a:spcBef>
              <a:spcAft>
                <a:spcPts val="100"/>
              </a:spcAft>
              <a:buClr>
                <a:schemeClr val="accent1"/>
              </a:buClr>
              <a:defRPr sz="120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pPr defTabSz="914400">
              <a:buClrTx/>
              <a:buSzTx/>
              <a:buFontTx/>
              <a:buNone/>
            </a:pPr>
            <a:endParaRPr lang="en-US" dirty="0">
              <a:solidFill>
                <a:srgbClr val="000000">
                  <a:lumMod val="60000"/>
                  <a:lumOff val="40000"/>
                </a:srgbClr>
              </a:solidFill>
              <a:ea typeface="+mn-ea"/>
              <a:cs typeface="+mn-cs"/>
            </a:endParaRPr>
          </a:p>
        </p:txBody>
      </p:sp>
      <p:sp>
        <p:nvSpPr>
          <p:cNvPr id="16"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pPr defTabSz="914400">
              <a:buClrTx/>
              <a:buSzTx/>
              <a:buFontTx/>
              <a:buNone/>
            </a:pPr>
            <a:fld id="{DBD5246C-868F-410A-AE52-FE248EDADC46}" type="slidenum">
              <a:rPr lang="en-US" smtClean="0">
                <a:solidFill>
                  <a:srgbClr val="000000">
                    <a:lumMod val="60000"/>
                    <a:lumOff val="40000"/>
                  </a:srgbClr>
                </a:solidFill>
                <a:ea typeface="+mn-ea"/>
                <a:cs typeface="+mn-cs"/>
              </a:rPr>
              <a:pPr defTabSz="914400">
                <a:buClrTx/>
                <a:buSzTx/>
                <a:buFontTx/>
                <a:buNone/>
              </a:pPr>
              <a:t>‹#›</a:t>
            </a:fld>
            <a:endParaRPr lang="en-US" dirty="0">
              <a:solidFill>
                <a:srgbClr val="000000">
                  <a:lumMod val="60000"/>
                  <a:lumOff val="40000"/>
                </a:srgbClr>
              </a:solidFill>
              <a:ea typeface="+mn-ea"/>
              <a:cs typeface="+mn-cs"/>
            </a:endParaRPr>
          </a:p>
        </p:txBody>
      </p:sp>
      <p:sp>
        <p:nvSpPr>
          <p:cNvPr id="18" name="Date Placeholder 8"/>
          <p:cNvSpPr>
            <a:spLocks noGrp="1"/>
          </p:cNvSpPr>
          <p:nvPr>
            <p:ph type="dt" sz="half" idx="2"/>
          </p:nvPr>
        </p:nvSpPr>
        <p:spPr>
          <a:xfrm>
            <a:off x="1828800" y="6428232"/>
            <a:ext cx="9144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pPr defTabSz="914400">
              <a:buClrTx/>
              <a:buSzTx/>
              <a:buFontTx/>
              <a:buNone/>
            </a:pPr>
            <a:fld id="{125A3AA2-B9F2-47F4-8B82-750257BE7FBF}" type="datetime1">
              <a:rPr lang="en-US" smtClean="0">
                <a:solidFill>
                  <a:srgbClr val="000000">
                    <a:lumMod val="60000"/>
                    <a:lumOff val="40000"/>
                  </a:srgbClr>
                </a:solidFill>
              </a:rPr>
              <a:t>5/19/2016</a:t>
            </a:fld>
            <a:endParaRPr dirty="0">
              <a:solidFill>
                <a:srgbClr val="000000">
                  <a:lumMod val="60000"/>
                  <a:lumOff val="40000"/>
                </a:srgbClr>
              </a:solidFill>
            </a:endParaRPr>
          </a:p>
        </p:txBody>
      </p:sp>
    </p:spTree>
    <p:extLst>
      <p:ext uri="{BB962C8B-B14F-4D97-AF65-F5344CB8AC3E}">
        <p14:creationId xmlns:p14="http://schemas.microsoft.com/office/powerpoint/2010/main" val="4099910724"/>
      </p:ext>
    </p:extLst>
  </p:cSld>
  <p:clrMapOvr>
    <a:masterClrMapping/>
  </p:clrMapOvr>
  <p:transition spd="med">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pic>
        <p:nvPicPr>
          <p:cNvPr id="16" name="Picture 15"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9" name="Slide Number Placeholder 5"/>
          <p:cNvSpPr>
            <a:spLocks noGrp="1"/>
          </p:cNvSpPr>
          <p:nvPr>
            <p:ph type="sldNum" sz="quarter" idx="4"/>
          </p:nvPr>
        </p:nvSpPr>
        <p:spPr>
          <a:xfrm>
            <a:off x="439738" y="6431528"/>
            <a:ext cx="260349" cy="152399"/>
          </a:xfrm>
          <a:prstGeom prst="rect">
            <a:avLst/>
          </a:prstGeom>
        </p:spPr>
        <p:txBody>
          <a:bodyPr vert="horz" lIns="0" tIns="0" rIns="91440" bIns="0" rtlCol="0" anchor="ctr"/>
          <a:lstStyle>
            <a:lvl1pPr algn="l">
              <a:defRPr sz="900" b="1">
                <a:solidFill>
                  <a:schemeClr val="bg2">
                    <a:lumMod val="60000"/>
                    <a:lumOff val="40000"/>
                  </a:schemeClr>
                </a:solidFill>
                <a:latin typeface="Museo Sans For Dell" pitchFamily="2" charset="0"/>
              </a:defRPr>
            </a:lvl1pPr>
          </a:lstStyle>
          <a:p>
            <a:pPr defTabSz="914400">
              <a:buClrTx/>
              <a:buSzTx/>
              <a:buFontTx/>
              <a:buNone/>
            </a:pPr>
            <a:fld id="{DBD5246C-868F-410A-AE52-FE248EDADC46}" type="slidenum">
              <a:rPr lang="en-US" smtClean="0">
                <a:solidFill>
                  <a:srgbClr val="000000">
                    <a:lumMod val="60000"/>
                    <a:lumOff val="40000"/>
                  </a:srgbClr>
                </a:solidFill>
                <a:ea typeface="+mn-ea"/>
                <a:cs typeface="+mn-cs"/>
              </a:rPr>
              <a:pPr defTabSz="914400">
                <a:buClrTx/>
                <a:buSzTx/>
                <a:buFontTx/>
                <a:buNone/>
              </a:pPr>
              <a:t>‹#›</a:t>
            </a:fld>
            <a:endParaRPr lang="en-US" dirty="0">
              <a:solidFill>
                <a:srgbClr val="000000">
                  <a:lumMod val="60000"/>
                  <a:lumOff val="40000"/>
                </a:srgbClr>
              </a:solidFill>
              <a:ea typeface="+mn-ea"/>
              <a:cs typeface="+mn-cs"/>
            </a:endParaRPr>
          </a:p>
        </p:txBody>
      </p:sp>
      <p:sp>
        <p:nvSpPr>
          <p:cNvPr id="11" name="Date Placeholder 8"/>
          <p:cNvSpPr>
            <a:spLocks noGrp="1"/>
          </p:cNvSpPr>
          <p:nvPr>
            <p:ph type="dt" sz="half" idx="2"/>
          </p:nvPr>
        </p:nvSpPr>
        <p:spPr>
          <a:xfrm>
            <a:off x="1828800" y="6428232"/>
            <a:ext cx="914401" cy="152399"/>
          </a:xfrm>
          <a:prstGeom prst="rect">
            <a:avLst/>
          </a:prstGeom>
        </p:spPr>
        <p:txBody>
          <a:bodyPr vert="horz" lIns="91440" tIns="45720" rIns="91440" bIns="45720" rtlCol="0" anchor="ctr"/>
          <a:lstStyle>
            <a:lvl1pPr algn="l" rtl="0" fontAlgn="base">
              <a:spcBef>
                <a:spcPct val="0"/>
              </a:spcBef>
              <a:spcAft>
                <a:spcPct val="0"/>
              </a:spcAft>
              <a:defRPr lang="en-US" sz="1000" b="1" kern="1200" smtClean="0">
                <a:solidFill>
                  <a:schemeClr val="bg2">
                    <a:lumMod val="60000"/>
                    <a:lumOff val="40000"/>
                  </a:schemeClr>
                </a:solidFill>
                <a:latin typeface="Museo Sans For Dell" pitchFamily="2" charset="0"/>
                <a:ea typeface="+mn-ea"/>
                <a:cs typeface="+mn-cs"/>
              </a:defRPr>
            </a:lvl1pPr>
          </a:lstStyle>
          <a:p>
            <a:pPr defTabSz="914400">
              <a:buClrTx/>
              <a:buSzTx/>
              <a:buFontTx/>
              <a:buNone/>
            </a:pPr>
            <a:fld id="{7BBE64C0-53B1-48C9-9540-C803156F777E}" type="datetime1">
              <a:rPr lang="en-US" smtClean="0">
                <a:solidFill>
                  <a:srgbClr val="000000">
                    <a:lumMod val="60000"/>
                    <a:lumOff val="40000"/>
                  </a:srgbClr>
                </a:solidFill>
              </a:rPr>
              <a:t>5/19/2016</a:t>
            </a:fld>
            <a:endParaRPr lang="en-US" dirty="0">
              <a:solidFill>
                <a:srgbClr val="000000">
                  <a:lumMod val="60000"/>
                  <a:lumOff val="40000"/>
                </a:srgbClr>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1735255"/>
      </p:ext>
    </p:extLst>
  </p:cSld>
  <p:clrMapOvr>
    <a:masterClrMapping/>
  </p:clrMapOvr>
  <p:transition spd="med">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p:nvPr>
        </p:nvSpPr>
        <p:spPr>
          <a:xfrm>
            <a:off x="457200" y="2679490"/>
            <a:ext cx="5962650" cy="1006685"/>
          </a:xfrm>
        </p:spPr>
        <p:txBody>
          <a:bodyPr anchor="b" anchorCtr="0"/>
          <a:lstStyle>
            <a:lvl1pPr algn="l">
              <a:lnSpc>
                <a:spcPts val="4000"/>
              </a:lnSpc>
              <a:defRPr sz="3600" b="0" i="0" smtClean="0">
                <a:solidFill>
                  <a:schemeClr val="accent1"/>
                </a:solidFill>
                <a:latin typeface="Museo For Dell" pitchFamily="2" charset="0"/>
                <a:ea typeface="Museo For Dell" pitchFamily="2" charset="0"/>
              </a:defRPr>
            </a:lvl1pPr>
          </a:lstStyle>
          <a:p>
            <a:r>
              <a:rPr lang="en-US" smtClean="0"/>
              <a:t>Click to edit Master title style</a:t>
            </a:r>
            <a:endParaRPr lang="en-US" dirty="0" smtClean="0"/>
          </a:p>
        </p:txBody>
      </p:sp>
      <p:sp>
        <p:nvSpPr>
          <p:cNvPr id="361477" name="Text Placeholder 12"/>
          <p:cNvSpPr>
            <a:spLocks noGrp="1"/>
          </p:cNvSpPr>
          <p:nvPr>
            <p:ph type="subTitle" idx="1"/>
          </p:nvPr>
        </p:nvSpPr>
        <p:spPr>
          <a:xfrm>
            <a:off x="457200" y="4165390"/>
            <a:ext cx="5953125" cy="800101"/>
          </a:xfrm>
        </p:spPr>
        <p:txBody>
          <a:bodyPr lIns="0" tIns="0" rIns="0" bIns="0" anchor="t" anchorCtr="0">
            <a:normAutofit/>
          </a:bodyPr>
          <a:lstStyle>
            <a:lvl1pPr marL="0" indent="0" algn="l">
              <a:buFont typeface="Wingdings" pitchFamily="2" charset="2"/>
              <a:buNone/>
              <a:defRPr sz="2000" b="0" i="0" smtClean="0">
                <a:solidFill>
                  <a:schemeClr val="bg2"/>
                </a:solidFill>
                <a:latin typeface="Museo Sans For Dell" pitchFamily="2" charset="0"/>
                <a:ea typeface="Museo Sans For Dell" pitchFamily="2" charset="0"/>
              </a:defRPr>
            </a:lvl1pPr>
          </a:lstStyle>
          <a:p>
            <a:r>
              <a:rPr lang="en-US" smtClean="0"/>
              <a:t>Click to edit Master subtitle style</a:t>
            </a:r>
            <a:endParaRPr lang="en-US" dirty="0" smtClean="0"/>
          </a:p>
        </p:txBody>
      </p:sp>
      <p:cxnSp>
        <p:nvCxnSpPr>
          <p:cNvPr id="8" name="Straight Connector 7"/>
          <p:cNvCxnSpPr/>
          <p:nvPr/>
        </p:nvCxnSpPr>
        <p:spPr>
          <a:xfrm>
            <a:off x="447675" y="178117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47675" y="507682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10" name="Rectangle 9"/>
          <p:cNvSpPr/>
          <p:nvPr/>
        </p:nvSpPr>
        <p:spPr bwMode="gray">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buClrTx/>
              <a:buSzTx/>
              <a:buFontTx/>
              <a:buNone/>
            </a:pPr>
            <a:endParaRPr lang="en-US" dirty="0">
              <a:solidFill>
                <a:srgbClr val="444444"/>
              </a:solidFill>
              <a:latin typeface="Trebuchet MS" pitchFamily="34" charset="0"/>
            </a:endParaRPr>
          </a:p>
        </p:txBody>
      </p:sp>
      <p:sp>
        <p:nvSpPr>
          <p:cNvPr id="14" name="Rectangle 13"/>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buClrTx/>
              <a:buSzTx/>
              <a:buFontTx/>
              <a:buNone/>
            </a:pPr>
            <a:endParaRPr lang="en-US" dirty="0">
              <a:solidFill>
                <a:srgbClr val="444444"/>
              </a:solidFill>
              <a:latin typeface="Trebuchet MS" pitchFamily="34" charset="0"/>
            </a:endParaRPr>
          </a:p>
        </p:txBody>
      </p:sp>
      <p:sp>
        <p:nvSpPr>
          <p:cNvPr id="19" name="Rectangle 18"/>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buClrTx/>
              <a:buSzTx/>
              <a:buFontTx/>
              <a:buNone/>
            </a:pPr>
            <a:endParaRPr lang="en-US" dirty="0">
              <a:solidFill>
                <a:srgbClr val="444444"/>
              </a:solidFill>
              <a:latin typeface="Trebuchet MS" pitchFamily="34" charset="0"/>
            </a:endParaRPr>
          </a:p>
        </p:txBody>
      </p:sp>
      <p:pic>
        <p:nvPicPr>
          <p:cNvPr id="11" name="Picture 10" descr="dell_blue_lrg_logo.png"/>
          <p:cNvPicPr>
            <a:picLocks noChangeAspect="1"/>
          </p:cNvPicPr>
          <p:nvPr/>
        </p:nvPicPr>
        <p:blipFill>
          <a:blip r:embed="rId2" cstate="screen"/>
          <a:stretch>
            <a:fillRect/>
          </a:stretch>
        </p:blipFill>
        <p:spPr>
          <a:xfrm>
            <a:off x="7265289" y="2651760"/>
            <a:ext cx="1487427" cy="1487427"/>
          </a:xfrm>
          <a:prstGeom prst="rect">
            <a:avLst/>
          </a:prstGeom>
        </p:spPr>
      </p:pic>
    </p:spTree>
    <p:extLst>
      <p:ext uri="{BB962C8B-B14F-4D97-AF65-F5344CB8AC3E}">
        <p14:creationId xmlns:p14="http://schemas.microsoft.com/office/powerpoint/2010/main" val="1908722091"/>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
        <p:nvSpPr>
          <p:cNvPr id="3" name="Content Placeholder 2"/>
          <p:cNvSpPr>
            <a:spLocks noGrp="1"/>
          </p:cNvSpPr>
          <p:nvPr>
            <p:ph sz="half" idx="1"/>
          </p:nvPr>
        </p:nvSpPr>
        <p:spPr>
          <a:xfrm>
            <a:off x="457200" y="1280160"/>
            <a:ext cx="8229600" cy="4754880"/>
          </a:xfrm>
        </p:spPr>
        <p:txBody>
          <a:bodyPr lIns="0" tIns="0" rIns="0" bIns="0"/>
          <a:lstStyle>
            <a:lvl1pPr>
              <a:spcBef>
                <a:spcPts val="100"/>
              </a:spcBef>
              <a:spcAft>
                <a:spcPts val="100"/>
              </a:spcAft>
              <a:defRPr sz="2000">
                <a:solidFill>
                  <a:schemeClr val="bg2"/>
                </a:solidFill>
                <a:latin typeface="Museo Sans For Dell" pitchFamily="2" charset="0"/>
              </a:defRPr>
            </a:lvl1pPr>
            <a:lvl2pPr>
              <a:spcBef>
                <a:spcPts val="100"/>
              </a:spcBef>
              <a:spcAft>
                <a:spcPts val="100"/>
              </a:spcAft>
              <a:buFont typeface="Museo Sans For Dell" pitchFamily="2" charset="0"/>
              <a:buChar char="–"/>
              <a:defRPr sz="1800">
                <a:solidFill>
                  <a:schemeClr val="bg2"/>
                </a:solidFill>
                <a:latin typeface="Museo Sans For Dell" pitchFamily="2" charset="0"/>
              </a:defRPr>
            </a:lvl2pPr>
            <a:lvl3pPr>
              <a:spcBef>
                <a:spcPts val="100"/>
              </a:spcBef>
              <a:spcAft>
                <a:spcPts val="100"/>
              </a:spcAft>
              <a:defRPr sz="1600">
                <a:solidFill>
                  <a:schemeClr val="bg2"/>
                </a:solidFill>
                <a:latin typeface="Museo Sans For Dell" pitchFamily="2" charset="0"/>
              </a:defRPr>
            </a:lvl3pPr>
            <a:lvl4pPr>
              <a:spcBef>
                <a:spcPts val="100"/>
              </a:spcBef>
              <a:spcAft>
                <a:spcPts val="100"/>
              </a:spcAft>
              <a:defRPr sz="1400" baseline="0">
                <a:solidFill>
                  <a:schemeClr val="bg2"/>
                </a:solidFill>
                <a:latin typeface="Museo Sans For Dell" pitchFamily="2" charset="0"/>
              </a:defRPr>
            </a:lvl4pPr>
            <a:lvl5pPr>
              <a:spcBef>
                <a:spcPts val="100"/>
              </a:spcBef>
              <a:spcAft>
                <a:spcPts val="100"/>
              </a:spcAft>
              <a:buClr>
                <a:schemeClr val="accent1"/>
              </a:buClr>
              <a:defRPr sz="120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20" name="Straight Connector 19"/>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pic>
        <p:nvPicPr>
          <p:cNvPr id="14" name="Picture 13"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15"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
        <p:nvSpPr>
          <p:cNvPr id="16"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Tree>
    <p:extLst>
      <p:ext uri="{BB962C8B-B14F-4D97-AF65-F5344CB8AC3E}">
        <p14:creationId xmlns:p14="http://schemas.microsoft.com/office/powerpoint/2010/main" val="323996159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387475"/>
            <a:ext cx="3817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550" y="1387475"/>
            <a:ext cx="3819525"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80F0C30C-69BB-6A4B-86E6-48F7EE637252}" type="slidenum">
              <a:rPr lang="he-IL"/>
              <a:pPr/>
              <a:t>‹#›</a:t>
            </a:fld>
            <a:endParaRPr lang="he-IL"/>
          </a:p>
        </p:txBody>
      </p:sp>
    </p:spTree>
    <p:extLst>
      <p:ext uri="{BB962C8B-B14F-4D97-AF65-F5344CB8AC3E}">
        <p14:creationId xmlns:p14="http://schemas.microsoft.com/office/powerpoint/2010/main" val="28853681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1241424"/>
            <a:ext cx="4023360" cy="4890435"/>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2"/>
          <p:cNvSpPr>
            <a:spLocks noGrp="1"/>
          </p:cNvSpPr>
          <p:nvPr>
            <p:ph sz="half" idx="11"/>
          </p:nvPr>
        </p:nvSpPr>
        <p:spPr>
          <a:xfrm>
            <a:off x="439738" y="1241425"/>
            <a:ext cx="4023360" cy="4890434"/>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cxnSp>
        <p:nvCxnSpPr>
          <p:cNvPr id="14" name="Straight Connector 13"/>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pic>
        <p:nvPicPr>
          <p:cNvPr id="25" name="Picture 24"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15" name="Title 1"/>
          <p:cNvSpPr>
            <a:spLocks noGrp="1"/>
          </p:cNvSpPr>
          <p:nvPr>
            <p:ph type="title" hasCustomPrompt="1"/>
          </p:nvPr>
        </p:nvSpPr>
        <p:spPr>
          <a:xfrm>
            <a:off x="425904"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3"/>
          </p:nvPr>
        </p:nvSpPr>
        <p:spPr/>
        <p:txBody>
          <a:bodyPr/>
          <a:lstStyle/>
          <a:p>
            <a:endParaRPr lang="en-US" dirty="0">
              <a:solidFill>
                <a:srgbClr val="000000">
                  <a:lumMod val="60000"/>
                  <a:lumOff val="40000"/>
                </a:srgbClr>
              </a:solidFill>
            </a:endParaRPr>
          </a:p>
        </p:txBody>
      </p:sp>
      <p:sp>
        <p:nvSpPr>
          <p:cNvPr id="4" name="Slide Number Placeholder 3"/>
          <p:cNvSpPr>
            <a:spLocks noGrp="1"/>
          </p:cNvSpPr>
          <p:nvPr>
            <p:ph type="sldNum" sz="quarter" idx="14"/>
          </p:nvPr>
        </p:nvSpPr>
        <p:spPr/>
        <p:txBody>
          <a:body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Tree>
    <p:extLst>
      <p:ext uri="{BB962C8B-B14F-4D97-AF65-F5344CB8AC3E}">
        <p14:creationId xmlns:p14="http://schemas.microsoft.com/office/powerpoint/2010/main" val="4293141933"/>
      </p:ext>
    </p:extLst>
  </p:cSld>
  <p:clrMapOvr>
    <a:masterClrMapping/>
  </p:clrMapOvr>
  <p:transition spd="med">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1237786"/>
            <a:ext cx="4023360" cy="2888166"/>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2"/>
          <p:cNvSpPr>
            <a:spLocks noGrp="1"/>
          </p:cNvSpPr>
          <p:nvPr>
            <p:ph sz="half" idx="11"/>
          </p:nvPr>
        </p:nvSpPr>
        <p:spPr>
          <a:xfrm>
            <a:off x="439738" y="1237786"/>
            <a:ext cx="4023360" cy="2888166"/>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cxnSp>
        <p:nvCxnSpPr>
          <p:cNvPr id="14" name="Straight Connector 13"/>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pic>
        <p:nvPicPr>
          <p:cNvPr id="25" name="Picture 24"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13"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9"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
        <p:nvSpPr>
          <p:cNvPr id="4" name="Content Placeholder 3"/>
          <p:cNvSpPr>
            <a:spLocks noGrp="1"/>
          </p:cNvSpPr>
          <p:nvPr>
            <p:ph sz="quarter" idx="12"/>
          </p:nvPr>
        </p:nvSpPr>
        <p:spPr>
          <a:xfrm>
            <a:off x="434975" y="4270916"/>
            <a:ext cx="8262938" cy="18949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hasCustomPrompt="1"/>
          </p:nvPr>
        </p:nvSpPr>
        <p:spPr>
          <a:xfrm>
            <a:off x="425904"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2435094411"/>
      </p:ext>
    </p:extLst>
  </p:cSld>
  <p:clrMapOvr>
    <a:masterClrMapping/>
  </p:clrMapOvr>
  <p:transition spd="med">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pic>
        <p:nvPicPr>
          <p:cNvPr id="16" name="Picture 15"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9" name="Slide Number Placeholder 5"/>
          <p:cNvSpPr>
            <a:spLocks noGrp="1"/>
          </p:cNvSpPr>
          <p:nvPr>
            <p:ph type="sldNum" sz="quarter" idx="4"/>
          </p:nvPr>
        </p:nvSpPr>
        <p:spPr>
          <a:xfrm>
            <a:off x="439738" y="6431528"/>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7"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
        <p:nvSpPr>
          <p:cNvPr id="10" name="Title 1"/>
          <p:cNvSpPr>
            <a:spLocks noGrp="1"/>
          </p:cNvSpPr>
          <p:nvPr>
            <p:ph type="title" hasCustomPrompt="1"/>
          </p:nvPr>
        </p:nvSpPr>
        <p:spPr>
          <a:xfrm>
            <a:off x="425904" y="261562"/>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smtClean="0"/>
              <a:t>Click to edit Master title style</a:t>
            </a:r>
            <a:br>
              <a:rPr lang="en-US" dirty="0" smtClean="0"/>
            </a:br>
            <a:endParaRPr lang="en-US" dirty="0"/>
          </a:p>
        </p:txBody>
      </p:sp>
    </p:spTree>
    <p:extLst>
      <p:ext uri="{BB962C8B-B14F-4D97-AF65-F5344CB8AC3E}">
        <p14:creationId xmlns:p14="http://schemas.microsoft.com/office/powerpoint/2010/main" val="2628511165"/>
      </p:ext>
    </p:extLst>
  </p:cSld>
  <p:clrMapOvr>
    <a:masterClrMapping/>
  </p:clrMapOvr>
  <p:transition spd="med">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pic>
        <p:nvPicPr>
          <p:cNvPr id="16" name="Picture 15"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8"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Tree>
    <p:extLst>
      <p:ext uri="{BB962C8B-B14F-4D97-AF65-F5344CB8AC3E}">
        <p14:creationId xmlns:p14="http://schemas.microsoft.com/office/powerpoint/2010/main" val="2424936120"/>
      </p:ext>
    </p:extLst>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1"/>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pic>
        <p:nvPicPr>
          <p:cNvPr id="10" name="Picture 9"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9"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Tree>
    <p:extLst>
      <p:ext uri="{BB962C8B-B14F-4D97-AF65-F5344CB8AC3E}">
        <p14:creationId xmlns:p14="http://schemas.microsoft.com/office/powerpoint/2010/main" val="1965661349"/>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_Berry">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pic>
        <p:nvPicPr>
          <p:cNvPr id="10" name="Picture 9"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8"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
        <p:nvSpPr>
          <p:cNvPr id="9" name="Date Placeholder 8"/>
          <p:cNvSpPr>
            <a:spLocks noGrp="1"/>
          </p:cNvSpPr>
          <p:nvPr>
            <p:ph type="dt" sz="half" idx="2"/>
          </p:nvPr>
        </p:nvSpPr>
        <p:spPr>
          <a:xfrm>
            <a:off x="1828800" y="6428232"/>
            <a:ext cx="9144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pPr defTabSz="914400">
              <a:buClrTx/>
              <a:buSzTx/>
              <a:buFontTx/>
              <a:buNone/>
            </a:pPr>
            <a:fld id="{E2FA35F0-62E2-4692-9F52-DF712C78BDBB}" type="datetime1">
              <a:rPr lang="en-US" smtClean="0">
                <a:solidFill>
                  <a:srgbClr val="000000">
                    <a:lumMod val="60000"/>
                    <a:lumOff val="40000"/>
                  </a:srgbClr>
                </a:solidFill>
              </a:rPr>
              <a:t>5/19/2016</a:t>
            </a:fld>
            <a:endParaRPr dirty="0">
              <a:solidFill>
                <a:srgbClr val="000000">
                  <a:lumMod val="60000"/>
                  <a:lumOff val="40000"/>
                </a:srgbClr>
              </a:solidFill>
            </a:endParaRPr>
          </a:p>
        </p:txBody>
      </p:sp>
    </p:spTree>
    <p:extLst>
      <p:ext uri="{BB962C8B-B14F-4D97-AF65-F5344CB8AC3E}">
        <p14:creationId xmlns:p14="http://schemas.microsoft.com/office/powerpoint/2010/main" val="2413469336"/>
      </p:ext>
    </p:extLst>
  </p:cSld>
  <p:clrMapOvr>
    <a:masterClrMapping/>
  </p:clrMapOvr>
  <p:transition spd="med">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pic>
        <p:nvPicPr>
          <p:cNvPr id="10" name="Picture 9"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8"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
        <p:nvSpPr>
          <p:cNvPr id="9" name="Date Placeholder 8"/>
          <p:cNvSpPr>
            <a:spLocks noGrp="1"/>
          </p:cNvSpPr>
          <p:nvPr>
            <p:ph type="dt" sz="half" idx="2"/>
          </p:nvPr>
        </p:nvSpPr>
        <p:spPr>
          <a:xfrm>
            <a:off x="1828800" y="6428232"/>
            <a:ext cx="9144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pPr defTabSz="914400">
              <a:buClrTx/>
              <a:buSzTx/>
              <a:buFontTx/>
              <a:buNone/>
            </a:pPr>
            <a:fld id="{F6E755BD-C955-4237-BA2E-43C38C677260}" type="datetime1">
              <a:rPr lang="en-US" smtClean="0">
                <a:solidFill>
                  <a:srgbClr val="000000">
                    <a:lumMod val="60000"/>
                    <a:lumOff val="40000"/>
                  </a:srgbClr>
                </a:solidFill>
              </a:rPr>
              <a:t>5/19/2016</a:t>
            </a:fld>
            <a:endParaRPr dirty="0">
              <a:solidFill>
                <a:srgbClr val="000000">
                  <a:lumMod val="60000"/>
                  <a:lumOff val="40000"/>
                </a:srgbClr>
              </a:solidFill>
            </a:endParaRPr>
          </a:p>
        </p:txBody>
      </p:sp>
    </p:spTree>
    <p:extLst>
      <p:ext uri="{BB962C8B-B14F-4D97-AF65-F5344CB8AC3E}">
        <p14:creationId xmlns:p14="http://schemas.microsoft.com/office/powerpoint/2010/main" val="2370003936"/>
      </p:ext>
    </p:extLst>
  </p:cSld>
  <p:clrMapOvr>
    <a:masterClrMapping/>
  </p:clrMapOvr>
  <p:transition spd="med">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457200" y="457200"/>
            <a:ext cx="3657600" cy="36576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600" tIns="228600" rIns="228600" bIns="228600" anchor="t" anchorCtr="0">
            <a:normAutofit/>
          </a:bodyPr>
          <a:lstStyle>
            <a:lvl1pPr>
              <a:defRPr sz="3200" b="0">
                <a:solidFill>
                  <a:schemeClr val="tx2"/>
                </a:solidFill>
                <a:latin typeface="Museo For Dell" pitchFamily="2" charset="0"/>
              </a:defRPr>
            </a:lvl1pPr>
          </a:lstStyle>
          <a:p>
            <a:r>
              <a:rPr lang="en-US" dirty="0" smtClean="0"/>
              <a:t>Click to edit Master title style</a:t>
            </a:r>
            <a:br>
              <a:rPr lang="en-US" dirty="0" smtClean="0"/>
            </a:br>
            <a:endParaRPr lang="en-US" dirty="0"/>
          </a:p>
        </p:txBody>
      </p:sp>
      <p:pic>
        <p:nvPicPr>
          <p:cNvPr id="10" name="Picture 9"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8"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
        <p:nvSpPr>
          <p:cNvPr id="9" name="Date Placeholder 8"/>
          <p:cNvSpPr>
            <a:spLocks noGrp="1"/>
          </p:cNvSpPr>
          <p:nvPr>
            <p:ph type="dt" sz="half" idx="2"/>
          </p:nvPr>
        </p:nvSpPr>
        <p:spPr>
          <a:xfrm>
            <a:off x="1828800" y="6428232"/>
            <a:ext cx="9144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pPr defTabSz="914400">
              <a:buClrTx/>
              <a:buSzTx/>
              <a:buFontTx/>
              <a:buNone/>
            </a:pPr>
            <a:fld id="{75887038-D848-4F9D-9789-B779527785E9}" type="datetime1">
              <a:rPr lang="en-US" smtClean="0">
                <a:solidFill>
                  <a:srgbClr val="000000">
                    <a:lumMod val="60000"/>
                    <a:lumOff val="40000"/>
                  </a:srgbClr>
                </a:solidFill>
              </a:rPr>
              <a:t>5/19/2016</a:t>
            </a:fld>
            <a:endParaRPr dirty="0">
              <a:solidFill>
                <a:srgbClr val="000000">
                  <a:lumMod val="60000"/>
                  <a:lumOff val="40000"/>
                </a:srgbClr>
              </a:solidFill>
            </a:endParaRPr>
          </a:p>
        </p:txBody>
      </p:sp>
    </p:spTree>
    <p:extLst>
      <p:ext uri="{BB962C8B-B14F-4D97-AF65-F5344CB8AC3E}">
        <p14:creationId xmlns:p14="http://schemas.microsoft.com/office/powerpoint/2010/main" val="1505331958"/>
      </p:ext>
    </p:extLst>
  </p:cSld>
  <p:clrMapOvr>
    <a:masterClrMapping/>
  </p:clrMapOvr>
  <p:transition spd="med">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_Purple">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457200"/>
            <a:ext cx="3657600" cy="36576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600" tIns="228600" rIns="228600" bIns="228600" anchor="t">
            <a:normAutofit/>
          </a:bodyPr>
          <a:lstStyle>
            <a:lvl1pPr>
              <a:defRPr sz="3200" b="0">
                <a:solidFill>
                  <a:schemeClr val="tx2"/>
                </a:solidFill>
                <a:latin typeface="Museo For Dell" pitchFamily="2" charset="0"/>
              </a:defRPr>
            </a:lvl1pPr>
          </a:lstStyle>
          <a:p>
            <a:r>
              <a:rPr lang="en-US" smtClean="0"/>
              <a:t>Click to edit Master title style</a:t>
            </a:r>
            <a:endParaRPr lang="en-US" dirty="0"/>
          </a:p>
        </p:txBody>
      </p:sp>
      <p:pic>
        <p:nvPicPr>
          <p:cNvPr id="14" name="Picture 13" descr="dell_gray_logo.png"/>
          <p:cNvPicPr>
            <a:picLocks noChangeAspect="1"/>
          </p:cNvPicPr>
          <p:nvPr/>
        </p:nvPicPr>
        <p:blipFill>
          <a:blip r:embed="rId2" cstate="screen"/>
          <a:stretch>
            <a:fillRect/>
          </a:stretch>
        </p:blipFill>
        <p:spPr>
          <a:xfrm>
            <a:off x="8193024" y="6226683"/>
            <a:ext cx="573025" cy="573025"/>
          </a:xfrm>
          <a:prstGeom prst="rect">
            <a:avLst/>
          </a:prstGeom>
        </p:spPr>
      </p:pic>
      <p:sp>
        <p:nvSpPr>
          <p:cNvPr id="6"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7"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endParaRPr lang="en-US" dirty="0">
              <a:solidFill>
                <a:srgbClr val="000000">
                  <a:lumMod val="60000"/>
                  <a:lumOff val="40000"/>
                </a:srgbClr>
              </a:solidFill>
            </a:endParaRPr>
          </a:p>
        </p:txBody>
      </p:sp>
      <p:sp>
        <p:nvSpPr>
          <p:cNvPr id="9" name="Date Placeholder 8"/>
          <p:cNvSpPr>
            <a:spLocks noGrp="1"/>
          </p:cNvSpPr>
          <p:nvPr>
            <p:ph type="dt" sz="half" idx="2"/>
          </p:nvPr>
        </p:nvSpPr>
        <p:spPr>
          <a:xfrm>
            <a:off x="1828800" y="6428232"/>
            <a:ext cx="9144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pPr defTabSz="914400">
              <a:buClrTx/>
              <a:buSzTx/>
              <a:buFontTx/>
              <a:buNone/>
            </a:pPr>
            <a:fld id="{123EDE75-D7F8-4621-A98C-FC25410540C2}" type="datetime1">
              <a:rPr lang="en-US" smtClean="0">
                <a:solidFill>
                  <a:srgbClr val="000000">
                    <a:lumMod val="60000"/>
                    <a:lumOff val="40000"/>
                  </a:srgbClr>
                </a:solidFill>
              </a:rPr>
              <a:t>5/19/2016</a:t>
            </a:fld>
            <a:endParaRPr dirty="0">
              <a:solidFill>
                <a:srgbClr val="000000">
                  <a:lumMod val="60000"/>
                  <a:lumOff val="40000"/>
                </a:srgbClr>
              </a:solidFill>
            </a:endParaRPr>
          </a:p>
        </p:txBody>
      </p:sp>
    </p:spTree>
    <p:extLst>
      <p:ext uri="{BB962C8B-B14F-4D97-AF65-F5344CB8AC3E}">
        <p14:creationId xmlns:p14="http://schemas.microsoft.com/office/powerpoint/2010/main" val="1228191584"/>
      </p:ext>
    </p:extLst>
  </p:cSld>
  <p:clrMapOvr>
    <a:masterClrMapping/>
  </p:clrMapOvr>
  <p:transition spd="med">
    <p:wipe dir="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Section_Red">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457200"/>
            <a:ext cx="3657600" cy="3657600"/>
          </a:xfrm>
          <a:prstGeom prst="roundRect">
            <a:avLst>
              <a:gd name="adj" fmla="val 2752"/>
            </a:avLst>
          </a:prstGeom>
          <a:solidFill>
            <a:srgbClr val="DC5034"/>
          </a:solidFill>
          <a:ln>
            <a:noFill/>
          </a:ln>
        </p:spPr>
        <p:style>
          <a:lnRef idx="2">
            <a:schemeClr val="accent1"/>
          </a:lnRef>
          <a:fillRef idx="1">
            <a:schemeClr val="lt1"/>
          </a:fillRef>
          <a:effectRef idx="0">
            <a:schemeClr val="accent1"/>
          </a:effectRef>
          <a:fontRef idx="none"/>
        </p:style>
        <p:txBody>
          <a:bodyPr lIns="228600" tIns="228600" rIns="228600" bIns="228600" anchor="t">
            <a:normAutofit/>
          </a:bodyPr>
          <a:lstStyle>
            <a:lvl1pPr>
              <a:defRPr sz="3200" b="0">
                <a:solidFill>
                  <a:schemeClr val="tx2"/>
                </a:solidFill>
                <a:latin typeface="Museo For Dell" pitchFamily="2" charset="0"/>
              </a:defRPr>
            </a:lvl1pPr>
          </a:lstStyle>
          <a:p>
            <a:r>
              <a:rPr lang="en-US" smtClean="0"/>
              <a:t>Click to edit Master title style</a:t>
            </a:r>
            <a:endParaRPr lang="en-US" dirty="0"/>
          </a:p>
        </p:txBody>
      </p:sp>
      <p:pic>
        <p:nvPicPr>
          <p:cNvPr id="14" name="Picture 13" descr="dell_gray_logo.png"/>
          <p:cNvPicPr>
            <a:picLocks noChangeAspect="1"/>
          </p:cNvPicPr>
          <p:nvPr userDrawn="1"/>
        </p:nvPicPr>
        <p:blipFill>
          <a:blip r:embed="rId2" cstate="print"/>
          <a:stretch>
            <a:fillRect/>
          </a:stretch>
        </p:blipFill>
        <p:spPr>
          <a:xfrm>
            <a:off x="8193024" y="6226683"/>
            <a:ext cx="573025" cy="573025"/>
          </a:xfrm>
          <a:prstGeom prst="rect">
            <a:avLst/>
          </a:prstGeom>
        </p:spPr>
      </p:pic>
      <p:sp>
        <p:nvSpPr>
          <p:cNvPr id="9" name="Slide Number Placeholder 5"/>
          <p:cNvSpPr>
            <a:spLocks noGrp="1"/>
          </p:cNvSpPr>
          <p:nvPr>
            <p:ph type="sldNum" sz="quarter" idx="4"/>
          </p:nvPr>
        </p:nvSpPr>
        <p:spPr>
          <a:xfrm>
            <a:off x="444501" y="6440492"/>
            <a:ext cx="260349" cy="152399"/>
          </a:xfrm>
          <a:prstGeom prst="rect">
            <a:avLst/>
          </a:prstGeom>
        </p:spPr>
        <p:txBody>
          <a:bodyPr vert="horz" lIns="0" tIns="0" rIns="91440" bIns="0" rtlCol="0" anchor="ctr"/>
          <a:lstStyle>
            <a:lvl1pPr algn="l">
              <a:defRPr sz="900">
                <a:solidFill>
                  <a:schemeClr val="accent4"/>
                </a:solidFill>
                <a:latin typeface="Museo Sans For Dell" pitchFamily="2" charset="0"/>
              </a:defRPr>
            </a:lvl1pPr>
          </a:lstStyle>
          <a:p>
            <a:fld id="{DBD5246C-868F-410A-AE52-FE248EDADC46}" type="slidenum">
              <a:rPr lang="en-US" smtClean="0">
                <a:solidFill>
                  <a:srgbClr val="DC5034"/>
                </a:solidFill>
              </a:rPr>
              <a:pPr/>
              <a:t>‹#›</a:t>
            </a:fld>
            <a:endParaRPr lang="en-US" dirty="0">
              <a:solidFill>
                <a:srgbClr val="DC5034"/>
              </a:solidFill>
            </a:endParaRP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accent4"/>
                </a:solidFill>
                <a:latin typeface="Museo Sans For Dell" pitchFamily="2" charset="0"/>
              </a:defRPr>
            </a:lvl1pPr>
          </a:lstStyle>
          <a:p>
            <a:endParaRPr lang="en-US" dirty="0">
              <a:solidFill>
                <a:srgbClr val="DC5034"/>
              </a:solidFill>
            </a:endParaRPr>
          </a:p>
        </p:txBody>
      </p:sp>
      <p:cxnSp>
        <p:nvCxnSpPr>
          <p:cNvPr id="7" name="Straight Connector 6"/>
          <p:cNvCxnSpPr>
            <a:cxnSpLocks noChangeShapeType="1"/>
          </p:cNvCxnSpPr>
          <p:nvPr userDrawn="1"/>
        </p:nvCxnSpPr>
        <p:spPr bwMode="auto">
          <a:xfrm>
            <a:off x="457200" y="6172200"/>
            <a:ext cx="8229600" cy="0"/>
          </a:xfrm>
          <a:prstGeom prst="line">
            <a:avLst/>
          </a:prstGeom>
          <a:noFill/>
          <a:ln w="9525">
            <a:solidFill>
              <a:srgbClr val="AAAAAA"/>
            </a:solidFill>
            <a:round/>
            <a:headEnd/>
            <a:tailEnd/>
          </a:ln>
        </p:spPr>
      </p:cxnSp>
      <p:pic>
        <p:nvPicPr>
          <p:cNvPr id="8" name="Picture 7" descr="stackskinny.jpg"/>
          <p:cNvPicPr>
            <a:picLocks noChangeAspect="1"/>
          </p:cNvPicPr>
          <p:nvPr userDrawn="1"/>
        </p:nvPicPr>
        <p:blipFill>
          <a:blip r:embed="rId3" cstate="print"/>
          <a:stretch>
            <a:fillRect/>
          </a:stretch>
        </p:blipFill>
        <p:spPr>
          <a:xfrm>
            <a:off x="1894055" y="6181439"/>
            <a:ext cx="6229350" cy="581025"/>
          </a:xfrm>
          <a:prstGeom prst="rect">
            <a:avLst/>
          </a:prstGeom>
        </p:spPr>
      </p:pic>
    </p:spTree>
    <p:extLst>
      <p:ext uri="{BB962C8B-B14F-4D97-AF65-F5344CB8AC3E}">
        <p14:creationId xmlns:p14="http://schemas.microsoft.com/office/powerpoint/2010/main" val="3830637774"/>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DD8A1825-53C3-6C40-A332-78C32FFCED2F}" type="slidenum">
              <a:rPr lang="he-IL"/>
              <a:pPr/>
              <a:t>‹#›</a:t>
            </a:fld>
            <a:endParaRPr lang="he-IL"/>
          </a:p>
        </p:txBody>
      </p:sp>
    </p:spTree>
    <p:extLst>
      <p:ext uri="{BB962C8B-B14F-4D97-AF65-F5344CB8AC3E}">
        <p14:creationId xmlns:p14="http://schemas.microsoft.com/office/powerpoint/2010/main" val="7996681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Section_Blue_Background">
    <p:bg>
      <p:bgPr>
        <a:solidFill>
          <a:schemeClr val="bg1"/>
        </a:solidFill>
        <a:effectLst/>
      </p:bgPr>
    </p:bg>
    <p:spTree>
      <p:nvGrpSpPr>
        <p:cNvPr id="1" name=""/>
        <p:cNvGrpSpPr/>
        <p:nvPr/>
      </p:nvGrpSpPr>
      <p:grpSpPr>
        <a:xfrm>
          <a:off x="0" y="0"/>
          <a:ext cx="0" cy="0"/>
          <a:chOff x="0" y="0"/>
          <a:chExt cx="0" cy="0"/>
        </a:xfrm>
      </p:grpSpPr>
      <p:pic>
        <p:nvPicPr>
          <p:cNvPr id="13" name="Picture 12" descr="middleskinny.jpg"/>
          <p:cNvPicPr>
            <a:picLocks noChangeAspect="1"/>
          </p:cNvPicPr>
          <p:nvPr userDrawn="1"/>
        </p:nvPicPr>
        <p:blipFill>
          <a:blip r:embed="rId2" cstate="print"/>
          <a:stretch>
            <a:fillRect/>
          </a:stretch>
        </p:blipFill>
        <p:spPr>
          <a:xfrm>
            <a:off x="0" y="6099900"/>
            <a:ext cx="9144000" cy="758100"/>
          </a:xfrm>
          <a:prstGeom prst="rect">
            <a:avLst/>
          </a:prstGeom>
        </p:spPr>
      </p:pic>
      <p:sp>
        <p:nvSpPr>
          <p:cNvPr id="7" name="Title 1"/>
          <p:cNvSpPr>
            <a:spLocks noGrp="1"/>
          </p:cNvSpPr>
          <p:nvPr>
            <p:ph type="ctrTitle"/>
          </p:nvPr>
        </p:nvSpPr>
        <p:spPr>
          <a:xfrm>
            <a:off x="457200" y="457200"/>
            <a:ext cx="3657600" cy="3657600"/>
          </a:xfrm>
          <a:prstGeom prst="roundRect">
            <a:avLst>
              <a:gd name="adj" fmla="val 2752"/>
            </a:avLst>
          </a:prstGeom>
          <a:solidFill>
            <a:schemeClr val="tx2"/>
          </a:solidFill>
          <a:ln>
            <a:noFill/>
          </a:ln>
        </p:spPr>
        <p:style>
          <a:lnRef idx="2">
            <a:schemeClr val="accent1"/>
          </a:lnRef>
          <a:fillRef idx="1">
            <a:schemeClr val="lt1"/>
          </a:fillRef>
          <a:effectRef idx="0">
            <a:schemeClr val="accent1"/>
          </a:effectRef>
          <a:fontRef idx="none"/>
        </p:style>
        <p:txBody>
          <a:bodyPr lIns="228600" tIns="228600" rIns="228600" bIns="228600" anchor="t">
            <a:normAutofit/>
          </a:bodyPr>
          <a:lstStyle>
            <a:lvl1pPr>
              <a:defRPr sz="3200" b="0">
                <a:solidFill>
                  <a:schemeClr val="bg1"/>
                </a:solidFill>
                <a:latin typeface="Museo For Dell" pitchFamily="2" charset="0"/>
              </a:defRPr>
            </a:lvl1pPr>
          </a:lstStyle>
          <a:p>
            <a:r>
              <a:rPr lang="en-US" smtClean="0"/>
              <a:t>Click to edit Master title style</a:t>
            </a:r>
            <a:endParaRPr lang="en-US" dirty="0"/>
          </a:p>
        </p:txBody>
      </p:sp>
      <p:sp>
        <p:nvSpPr>
          <p:cNvPr id="9" name="TextBox 3"/>
          <p:cNvSpPr txBox="1"/>
          <p:nvPr userDrawn="1"/>
        </p:nvSpPr>
        <p:spPr bwMode="black">
          <a:xfrm>
            <a:off x="5350331" y="6425457"/>
            <a:ext cx="2743200" cy="153888"/>
          </a:xfrm>
          <a:prstGeom prst="rect">
            <a:avLst/>
          </a:prstGeom>
          <a:noFill/>
        </p:spPr>
        <p:txBody>
          <a:bodyPr lIns="0" tIns="0" rIns="0" bIns="0">
            <a:prstTxWarp prst="textNoShape">
              <a:avLst/>
            </a:prstTxWarp>
            <a:spAutoFit/>
          </a:bodyPr>
          <a:lstStyle/>
          <a:p>
            <a:pPr algn="r" defTabSz="914400">
              <a:buClrTx/>
              <a:buSzTx/>
              <a:buFontTx/>
              <a:buNone/>
            </a:pPr>
            <a:r>
              <a:rPr lang="en-US" sz="1000" dirty="0" smtClean="0">
                <a:solidFill>
                  <a:srgbClr val="0085C3"/>
                </a:solidFill>
                <a:latin typeface="Museo Sans For Dell" pitchFamily="2" charset="0"/>
                <a:ea typeface="+mn-ea"/>
                <a:cs typeface="+mn-cs"/>
              </a:rPr>
              <a:t>Data Center Solutions</a:t>
            </a:r>
            <a:endParaRPr lang="en-US" sz="1000" dirty="0">
              <a:solidFill>
                <a:srgbClr val="0085C3"/>
              </a:solidFill>
              <a:latin typeface="Museo Sans For Dell" pitchFamily="2" charset="0"/>
              <a:ea typeface="+mn-ea"/>
              <a:cs typeface="+mn-cs"/>
            </a:endParaRPr>
          </a:p>
        </p:txBody>
      </p:sp>
      <p:sp>
        <p:nvSpPr>
          <p:cNvPr id="8"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baseline="0">
                <a:solidFill>
                  <a:schemeClr val="bg1"/>
                </a:solidFill>
                <a:latin typeface="Museo Sans For Dell" pitchFamily="2" charset="0"/>
              </a:defRPr>
            </a:lvl1pPr>
          </a:lstStyle>
          <a:p>
            <a:endParaRPr lang="en-US" dirty="0">
              <a:solidFill>
                <a:srgbClr val="0085C3"/>
              </a:solidFill>
            </a:endParaRPr>
          </a:p>
        </p:txBody>
      </p:sp>
      <p:sp>
        <p:nvSpPr>
          <p:cNvPr id="12" name="Slide Number Placeholder 5"/>
          <p:cNvSpPr>
            <a:spLocks noGrp="1"/>
          </p:cNvSpPr>
          <p:nvPr>
            <p:ph type="sldNum" sz="quarter" idx="4"/>
          </p:nvPr>
        </p:nvSpPr>
        <p:spPr>
          <a:xfrm>
            <a:off x="444501" y="6440492"/>
            <a:ext cx="260349" cy="152399"/>
          </a:xfrm>
          <a:prstGeom prst="rect">
            <a:avLst/>
          </a:prstGeom>
        </p:spPr>
        <p:txBody>
          <a:bodyPr vert="horz" lIns="0" tIns="0" rIns="91440" bIns="0" rtlCol="0" anchor="ctr"/>
          <a:lstStyle>
            <a:lvl1pPr algn="l">
              <a:defRPr sz="900" baseline="0">
                <a:solidFill>
                  <a:schemeClr val="bg1"/>
                </a:solidFill>
                <a:latin typeface="Museo Sans For Dell" pitchFamily="2" charset="0"/>
              </a:defRPr>
            </a:lvl1pPr>
          </a:lstStyle>
          <a:p>
            <a:fld id="{DBD5246C-868F-410A-AE52-FE248EDADC46}" type="slidenum">
              <a:rPr lang="en-US" smtClean="0">
                <a:solidFill>
                  <a:srgbClr val="0085C3"/>
                </a:solidFill>
              </a:rPr>
              <a:pPr/>
              <a:t>‹#›</a:t>
            </a:fld>
            <a:endParaRPr lang="en-US" dirty="0">
              <a:solidFill>
                <a:srgbClr val="0085C3"/>
              </a:solidFill>
            </a:endParaRPr>
          </a:p>
        </p:txBody>
      </p:sp>
      <p:pic>
        <p:nvPicPr>
          <p:cNvPr id="14" name="Picture 13" descr="dell_gray_logo.png"/>
          <p:cNvPicPr>
            <a:picLocks noChangeAspect="1"/>
          </p:cNvPicPr>
          <p:nvPr userDrawn="1"/>
        </p:nvPicPr>
        <p:blipFill>
          <a:blip r:embed="rId3" cstate="print"/>
          <a:stretch>
            <a:fillRect/>
          </a:stretch>
        </p:blipFill>
        <p:spPr>
          <a:xfrm>
            <a:off x="8193024" y="6226683"/>
            <a:ext cx="573025" cy="573025"/>
          </a:xfrm>
          <a:prstGeom prst="rect">
            <a:avLst/>
          </a:prstGeom>
        </p:spPr>
      </p:pic>
    </p:spTree>
    <p:extLst>
      <p:ext uri="{BB962C8B-B14F-4D97-AF65-F5344CB8AC3E}">
        <p14:creationId xmlns:p14="http://schemas.microsoft.com/office/powerpoint/2010/main" val="218555799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BF6FE49F-FBC0-8743-80AB-C5F60EDBC3DB}" type="slidenum">
              <a:rPr lang="he-IL"/>
              <a:pPr/>
              <a:t>‹#›</a:t>
            </a:fld>
            <a:endParaRPr lang="he-IL"/>
          </a:p>
        </p:txBody>
      </p:sp>
    </p:spTree>
    <p:extLst>
      <p:ext uri="{BB962C8B-B14F-4D97-AF65-F5344CB8AC3E}">
        <p14:creationId xmlns:p14="http://schemas.microsoft.com/office/powerpoint/2010/main" val="82779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B6B8E606-2B22-2846-8141-9A115EFEA5AA}" type="slidenum">
              <a:rPr lang="he-IL"/>
              <a:pPr/>
              <a:t>‹#›</a:t>
            </a:fld>
            <a:endParaRPr lang="he-IL"/>
          </a:p>
        </p:txBody>
      </p:sp>
    </p:spTree>
    <p:extLst>
      <p:ext uri="{BB962C8B-B14F-4D97-AF65-F5344CB8AC3E}">
        <p14:creationId xmlns:p14="http://schemas.microsoft.com/office/powerpoint/2010/main" val="199356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CB175BB3-94EB-8043-A790-2BADCFAFFDEE}" type="slidenum">
              <a:rPr lang="he-IL"/>
              <a:pPr/>
              <a:t>‹#›</a:t>
            </a:fld>
            <a:endParaRPr lang="he-IL"/>
          </a:p>
        </p:txBody>
      </p:sp>
    </p:spTree>
    <p:extLst>
      <p:ext uri="{BB962C8B-B14F-4D97-AF65-F5344CB8AC3E}">
        <p14:creationId xmlns:p14="http://schemas.microsoft.com/office/powerpoint/2010/main" val="271997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xfrm>
            <a:off x="153988" y="6502400"/>
            <a:ext cx="1004887" cy="458788"/>
          </a:xfrm>
          <a:prstGeom prst="rect">
            <a:avLst/>
          </a:prstGeom>
          <a:ln/>
        </p:spPr>
        <p:txBody>
          <a:bodyPr/>
          <a:lstStyle>
            <a:lvl1pPr>
              <a:defRPr/>
            </a:lvl1pPr>
          </a:lstStyle>
          <a:p>
            <a:fld id="{FC1F15A1-4172-C843-AA69-0F235388F633}" type="slidenum">
              <a:rPr lang="he-IL"/>
              <a:pPr/>
              <a:t>‹#›</a:t>
            </a:fld>
            <a:endParaRPr lang="he-IL"/>
          </a:p>
        </p:txBody>
      </p:sp>
    </p:spTree>
    <p:extLst>
      <p:ext uri="{BB962C8B-B14F-4D97-AF65-F5344CB8AC3E}">
        <p14:creationId xmlns:p14="http://schemas.microsoft.com/office/powerpoint/2010/main" val="142872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3.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53988" y="658813"/>
            <a:ext cx="8875712"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1029" name="Rectangle 4"/>
          <p:cNvSpPr>
            <a:spLocks noGrp="1" noChangeArrowheads="1"/>
          </p:cNvSpPr>
          <p:nvPr>
            <p:ph type="body" idx="1"/>
          </p:nvPr>
        </p:nvSpPr>
        <p:spPr bwMode="auto">
          <a:xfrm>
            <a:off x="684213" y="1387475"/>
            <a:ext cx="778986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3" name="Line 5"/>
          <p:cNvSpPr>
            <a:spLocks noChangeShapeType="1"/>
          </p:cNvSpPr>
          <p:nvPr/>
        </p:nvSpPr>
        <p:spPr bwMode="auto">
          <a:xfrm>
            <a:off x="990600" y="147638"/>
            <a:ext cx="1588" cy="234950"/>
          </a:xfrm>
          <a:prstGeom prst="line">
            <a:avLst/>
          </a:prstGeom>
          <a:noFill/>
          <a:ln w="12600">
            <a:solidFill>
              <a:srgbClr val="FFFFFF"/>
            </a:solidFill>
            <a:miter lim="800000"/>
            <a:headEnd/>
            <a:tailEnd/>
          </a:ln>
          <a:effectLst/>
          <a:ex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711" r:id="rId12"/>
  </p:sldLayoutIdLst>
  <p:hf hdr="0" ftr="0" dt="0"/>
  <p:txStyles>
    <p:titleStyle>
      <a:lvl1pPr algn="l" defTabSz="457200" rtl="0" eaLnBrk="0" fontAlgn="base" hangingPunct="0">
        <a:lnSpc>
          <a:spcPct val="90000"/>
        </a:lnSpc>
        <a:spcBef>
          <a:spcPct val="0"/>
        </a:spcBef>
        <a:spcAft>
          <a:spcPct val="0"/>
        </a:spcAft>
        <a:buClr>
          <a:srgbClr val="000000"/>
        </a:buClr>
        <a:buSzPct val="100000"/>
        <a:buFont typeface="Times New Roman" charset="0"/>
        <a:defRPr sz="2800">
          <a:solidFill>
            <a:srgbClr val="000000"/>
          </a:solidFill>
          <a:latin typeface="+mj-lt"/>
          <a:ea typeface="+mj-ea"/>
          <a:cs typeface="+mj-cs"/>
        </a:defRPr>
      </a:lvl1pPr>
      <a:lvl2pPr algn="l" defTabSz="457200" rtl="0" eaLnBrk="0" fontAlgn="base" hangingPunct="0">
        <a:lnSpc>
          <a:spcPct val="90000"/>
        </a:lnSpc>
        <a:spcBef>
          <a:spcPct val="0"/>
        </a:spcBef>
        <a:spcAft>
          <a:spcPct val="0"/>
        </a:spcAft>
        <a:buClr>
          <a:srgbClr val="000000"/>
        </a:buClr>
        <a:buSzPct val="100000"/>
        <a:buFont typeface="Times New Roman" charset="0"/>
        <a:defRPr sz="2800">
          <a:solidFill>
            <a:srgbClr val="000000"/>
          </a:solidFill>
          <a:latin typeface="Verdana" charset="0"/>
          <a:ea typeface="MS PGothic" charset="0"/>
          <a:cs typeface="MS PGothic" charset="0"/>
        </a:defRPr>
      </a:lvl2pPr>
      <a:lvl3pPr algn="l" defTabSz="457200" rtl="0" eaLnBrk="0" fontAlgn="base" hangingPunct="0">
        <a:lnSpc>
          <a:spcPct val="90000"/>
        </a:lnSpc>
        <a:spcBef>
          <a:spcPct val="0"/>
        </a:spcBef>
        <a:spcAft>
          <a:spcPct val="0"/>
        </a:spcAft>
        <a:buClr>
          <a:srgbClr val="000000"/>
        </a:buClr>
        <a:buSzPct val="100000"/>
        <a:buFont typeface="Times New Roman" charset="0"/>
        <a:defRPr sz="2800">
          <a:solidFill>
            <a:srgbClr val="000000"/>
          </a:solidFill>
          <a:latin typeface="Verdana" charset="0"/>
          <a:ea typeface="MS PGothic" charset="0"/>
          <a:cs typeface="MS PGothic" charset="0"/>
        </a:defRPr>
      </a:lvl3pPr>
      <a:lvl4pPr algn="l" defTabSz="457200" rtl="0" eaLnBrk="0" fontAlgn="base" hangingPunct="0">
        <a:lnSpc>
          <a:spcPct val="90000"/>
        </a:lnSpc>
        <a:spcBef>
          <a:spcPct val="0"/>
        </a:spcBef>
        <a:spcAft>
          <a:spcPct val="0"/>
        </a:spcAft>
        <a:buClr>
          <a:srgbClr val="000000"/>
        </a:buClr>
        <a:buSzPct val="100000"/>
        <a:buFont typeface="Times New Roman" charset="0"/>
        <a:defRPr sz="2800">
          <a:solidFill>
            <a:srgbClr val="000000"/>
          </a:solidFill>
          <a:latin typeface="Verdana" charset="0"/>
          <a:ea typeface="MS PGothic" charset="0"/>
          <a:cs typeface="MS PGothic" charset="0"/>
        </a:defRPr>
      </a:lvl4pPr>
      <a:lvl5pPr algn="l" defTabSz="457200" rtl="0" eaLnBrk="0" fontAlgn="base" hangingPunct="0">
        <a:lnSpc>
          <a:spcPct val="90000"/>
        </a:lnSpc>
        <a:spcBef>
          <a:spcPct val="0"/>
        </a:spcBef>
        <a:spcAft>
          <a:spcPct val="0"/>
        </a:spcAft>
        <a:buClr>
          <a:srgbClr val="000000"/>
        </a:buClr>
        <a:buSzPct val="100000"/>
        <a:buFont typeface="Times New Roman" charset="0"/>
        <a:defRPr sz="2800">
          <a:solidFill>
            <a:srgbClr val="000000"/>
          </a:solidFill>
          <a:latin typeface="Verdana" charset="0"/>
          <a:ea typeface="MS PGothic" charset="0"/>
          <a:cs typeface="MS PGothic" charset="0"/>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charset="0"/>
        <a:defRPr sz="2800">
          <a:solidFill>
            <a:srgbClr val="000000"/>
          </a:solidFill>
          <a:latin typeface="Verdana" charset="0"/>
          <a:ea typeface="MS PGothic" charset="0"/>
          <a:cs typeface="MS PGothic" charset="0"/>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charset="0"/>
        <a:defRPr sz="2800">
          <a:solidFill>
            <a:srgbClr val="000000"/>
          </a:solidFill>
          <a:latin typeface="Verdana" charset="0"/>
          <a:ea typeface="MS PGothic" charset="0"/>
          <a:cs typeface="MS PGothic" charset="0"/>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charset="0"/>
        <a:defRPr sz="2800">
          <a:solidFill>
            <a:srgbClr val="000000"/>
          </a:solidFill>
          <a:latin typeface="Verdana" charset="0"/>
          <a:ea typeface="MS PGothic" charset="0"/>
          <a:cs typeface="MS PGothic" charset="0"/>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charset="0"/>
        <a:defRPr sz="2800">
          <a:solidFill>
            <a:srgbClr val="000000"/>
          </a:solidFill>
          <a:latin typeface="Verdana" charset="0"/>
          <a:ea typeface="MS PGothic" charset="0"/>
          <a:cs typeface="MS PGothic" charset="0"/>
        </a:defRPr>
      </a:lvl9pPr>
    </p:titleStyle>
    <p:bodyStyle>
      <a:lvl1pPr marL="342900" indent="-342900" algn="l" defTabSz="457200" rtl="0" eaLnBrk="0" fontAlgn="base" hangingPunct="0">
        <a:spcBef>
          <a:spcPts val="625"/>
        </a:spcBef>
        <a:spcAft>
          <a:spcPts val="625"/>
        </a:spcAft>
        <a:buClr>
          <a:srgbClr val="000000"/>
        </a:buClr>
        <a:buSzPct val="100000"/>
        <a:buFont typeface="Times New Roman" charset="0"/>
        <a:defRPr sz="2000">
          <a:solidFill>
            <a:srgbClr val="000000"/>
          </a:solidFill>
          <a:latin typeface="+mn-lt"/>
          <a:ea typeface="+mn-ea"/>
          <a:cs typeface="+mn-cs"/>
        </a:defRPr>
      </a:lvl1pPr>
      <a:lvl2pPr marL="742950" indent="-285750" algn="l" defTabSz="457200" rtl="0" eaLnBrk="0" fontAlgn="base" hangingPunct="0">
        <a:spcBef>
          <a:spcPts val="563"/>
        </a:spcBef>
        <a:spcAft>
          <a:spcPts val="563"/>
        </a:spcAft>
        <a:buClr>
          <a:srgbClr val="000000"/>
        </a:buClr>
        <a:buSzPct val="100000"/>
        <a:buFont typeface="Times New Roman" charset="0"/>
        <a:defRPr>
          <a:solidFill>
            <a:srgbClr val="000000"/>
          </a:solidFill>
          <a:latin typeface="+mn-lt"/>
          <a:ea typeface="+mn-ea"/>
          <a:cs typeface="+mn-cs"/>
        </a:defRPr>
      </a:lvl2pPr>
      <a:lvl3pPr marL="1143000" indent="-228600" algn="l" defTabSz="457200" rtl="0" eaLnBrk="0" fontAlgn="base" hangingPunct="0">
        <a:spcBef>
          <a:spcPts val="500"/>
        </a:spcBef>
        <a:spcAft>
          <a:spcPts val="500"/>
        </a:spcAft>
        <a:buClr>
          <a:srgbClr val="000000"/>
        </a:buClr>
        <a:buSzPct val="100000"/>
        <a:buFont typeface="Times New Roman" charset="0"/>
        <a:defRPr sz="1600">
          <a:solidFill>
            <a:srgbClr val="000000"/>
          </a:solidFill>
          <a:latin typeface="Arial" charset="0"/>
          <a:ea typeface="+mn-ea"/>
          <a:cs typeface="+mn-cs"/>
        </a:defRPr>
      </a:lvl3pPr>
      <a:lvl4pPr marL="1600200" indent="-228600" algn="l" defTabSz="457200" rtl="0" eaLnBrk="0" fontAlgn="base" hangingPunct="0">
        <a:spcBef>
          <a:spcPts val="438"/>
        </a:spcBef>
        <a:spcAft>
          <a:spcPts val="438"/>
        </a:spcAft>
        <a:buClr>
          <a:srgbClr val="000000"/>
        </a:buClr>
        <a:buSzPct val="100000"/>
        <a:buFont typeface="Times New Roman" charset="0"/>
        <a:defRPr sz="1400">
          <a:solidFill>
            <a:srgbClr val="000000"/>
          </a:solidFill>
          <a:latin typeface="Arial" charset="0"/>
          <a:ea typeface="+mn-ea"/>
          <a:cs typeface="+mn-cs"/>
        </a:defRPr>
      </a:lvl4pPr>
      <a:lvl5pPr marL="2057400" indent="-228600" algn="l" defTabSz="457200" rtl="0" eaLnBrk="0" fontAlgn="base" hangingPunct="0">
        <a:spcBef>
          <a:spcPts val="438"/>
        </a:spcBef>
        <a:spcAft>
          <a:spcPts val="438"/>
        </a:spcAft>
        <a:buClr>
          <a:srgbClr val="000000"/>
        </a:buClr>
        <a:buSzPct val="100000"/>
        <a:buFont typeface="Times New Roman" charset="0"/>
        <a:defRPr sz="1400">
          <a:solidFill>
            <a:srgbClr val="000000"/>
          </a:solidFill>
          <a:latin typeface="Arial" charset="0"/>
          <a:ea typeface="+mn-ea"/>
          <a:cs typeface="+mn-cs"/>
        </a:defRPr>
      </a:lvl5pPr>
      <a:lvl6pPr marL="2514600" indent="-228600" algn="l" defTabSz="457200" rtl="0" eaLnBrk="0" fontAlgn="base" hangingPunct="0">
        <a:spcBef>
          <a:spcPts val="438"/>
        </a:spcBef>
        <a:spcAft>
          <a:spcPts val="438"/>
        </a:spcAft>
        <a:buClr>
          <a:srgbClr val="000000"/>
        </a:buClr>
        <a:buSzPct val="100000"/>
        <a:buFont typeface="Times New Roman" charset="0"/>
        <a:defRPr sz="1400">
          <a:solidFill>
            <a:srgbClr val="000000"/>
          </a:solidFill>
          <a:latin typeface="Arial" charset="0"/>
          <a:ea typeface="+mn-ea"/>
          <a:cs typeface="+mn-cs"/>
        </a:defRPr>
      </a:lvl6pPr>
      <a:lvl7pPr marL="2971800" indent="-228600" algn="l" defTabSz="457200" rtl="0" eaLnBrk="0" fontAlgn="base" hangingPunct="0">
        <a:spcBef>
          <a:spcPts val="438"/>
        </a:spcBef>
        <a:spcAft>
          <a:spcPts val="438"/>
        </a:spcAft>
        <a:buClr>
          <a:srgbClr val="000000"/>
        </a:buClr>
        <a:buSzPct val="100000"/>
        <a:buFont typeface="Times New Roman" charset="0"/>
        <a:defRPr sz="1400">
          <a:solidFill>
            <a:srgbClr val="000000"/>
          </a:solidFill>
          <a:latin typeface="Arial" charset="0"/>
          <a:ea typeface="+mn-ea"/>
          <a:cs typeface="+mn-cs"/>
        </a:defRPr>
      </a:lvl7pPr>
      <a:lvl8pPr marL="3429000" indent="-228600" algn="l" defTabSz="457200" rtl="0" eaLnBrk="0" fontAlgn="base" hangingPunct="0">
        <a:spcBef>
          <a:spcPts val="438"/>
        </a:spcBef>
        <a:spcAft>
          <a:spcPts val="438"/>
        </a:spcAft>
        <a:buClr>
          <a:srgbClr val="000000"/>
        </a:buClr>
        <a:buSzPct val="100000"/>
        <a:buFont typeface="Times New Roman" charset="0"/>
        <a:defRPr sz="1400">
          <a:solidFill>
            <a:srgbClr val="000000"/>
          </a:solidFill>
          <a:latin typeface="Arial" charset="0"/>
          <a:ea typeface="+mn-ea"/>
          <a:cs typeface="+mn-cs"/>
        </a:defRPr>
      </a:lvl8pPr>
      <a:lvl9pPr marL="3886200" indent="-228600" algn="l" defTabSz="457200" rtl="0" eaLnBrk="0" fontAlgn="base" hangingPunct="0">
        <a:spcBef>
          <a:spcPts val="438"/>
        </a:spcBef>
        <a:spcAft>
          <a:spcPts val="438"/>
        </a:spcAft>
        <a:buClr>
          <a:srgbClr val="000000"/>
        </a:buClr>
        <a:buSzPct val="100000"/>
        <a:buFont typeface="Times New Roman" charset="0"/>
        <a:defRPr sz="1400">
          <a:solidFill>
            <a:srgbClr val="000000"/>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9768" y="36576"/>
            <a:ext cx="8238744" cy="960120"/>
          </a:xfrm>
          <a:prstGeom prst="rect">
            <a:avLst/>
          </a:prstGeom>
        </p:spPr>
        <p:txBody>
          <a:bodyPr vert="horz" lIns="0" tIns="0" rIns="0" bIns="0" rtlCol="0" anchor="b">
            <a:normAutofit/>
          </a:bodyPr>
          <a:lstStyle/>
          <a:p>
            <a:pPr lvl="0" algn="l" rtl="0" eaLnBrk="1" fontAlgn="base" hangingPunct="1">
              <a:lnSpc>
                <a:spcPts val="3300"/>
              </a:lnSpc>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29768" y="1307592"/>
            <a:ext cx="8238744" cy="4727448"/>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p:nvSpPr>
        <p:spPr>
          <a:xfrm>
            <a:off x="448056" y="6437376"/>
            <a:ext cx="265176" cy="155448"/>
          </a:xfrm>
          <a:prstGeom prst="rect">
            <a:avLst/>
          </a:prstGeom>
          <a:noFill/>
        </p:spPr>
        <p:txBody>
          <a:bodyPr wrap="square" lIns="0" tIns="0" bIns="0" rtlCol="0" anchor="ctr">
            <a:noAutofit/>
          </a:bodyPr>
          <a:lstStyle/>
          <a:p>
            <a:pPr algn="l" defTabSz="914400" fontAlgn="auto">
              <a:spcBef>
                <a:spcPts val="0"/>
              </a:spcBef>
              <a:spcAft>
                <a:spcPts val="0"/>
              </a:spcAft>
              <a:buClrTx/>
              <a:buSzTx/>
              <a:buFontTx/>
              <a:buNone/>
              <a:defRPr/>
            </a:pPr>
            <a:fld id="{BD7D3A1B-6C1E-4DDE-8227-1A9FC3BBD828}" type="slidenum">
              <a:rPr lang="en-US" sz="900" smtClean="0">
                <a:solidFill>
                  <a:srgbClr val="AAAAAA"/>
                </a:solidFill>
                <a:latin typeface="Museo Sans For Dell"/>
                <a:ea typeface="+mn-ea"/>
                <a:cs typeface="+mn-cs"/>
              </a:rPr>
              <a:pPr algn="l" defTabSz="914400" fontAlgn="auto">
                <a:spcBef>
                  <a:spcPts val="0"/>
                </a:spcBef>
                <a:spcAft>
                  <a:spcPts val="0"/>
                </a:spcAft>
                <a:buClrTx/>
                <a:buSzTx/>
                <a:buFontTx/>
                <a:buNone/>
                <a:defRPr/>
              </a:pPr>
              <a:t>‹#›</a:t>
            </a:fld>
            <a:endParaRPr lang="en-US" sz="900" dirty="0">
              <a:solidFill>
                <a:srgbClr val="AAAAAA"/>
              </a:solidFill>
              <a:latin typeface="Museo Sans For Dell"/>
              <a:ea typeface="+mn-ea"/>
              <a:cs typeface="+mn-cs"/>
            </a:endParaRPr>
          </a:p>
        </p:txBody>
      </p:sp>
      <p:cxnSp>
        <p:nvCxnSpPr>
          <p:cNvPr id="8" name="Straight Connector 7"/>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pic>
        <p:nvPicPr>
          <p:cNvPr id="11" name="Picture 10" descr="Dell_1c_rgb_gray.emf"/>
          <p:cNvPicPr>
            <a:picLocks noChangeAspect="1"/>
          </p:cNvPicPr>
          <p:nvPr/>
        </p:nvPicPr>
        <p:blipFill>
          <a:blip r:embed="rId27" cstate="print"/>
          <a:stretch>
            <a:fillRect/>
          </a:stretch>
        </p:blipFill>
        <p:spPr>
          <a:xfrm>
            <a:off x="8233239" y="6270975"/>
            <a:ext cx="484632" cy="484632"/>
          </a:xfrm>
          <a:prstGeom prst="rect">
            <a:avLst/>
          </a:prstGeom>
        </p:spPr>
      </p:pic>
      <p:sp>
        <p:nvSpPr>
          <p:cNvPr id="13" name="Rectangle 24"/>
          <p:cNvSpPr>
            <a:spLocks noChangeArrowheads="1"/>
          </p:cNvSpPr>
          <p:nvPr/>
        </p:nvSpPr>
        <p:spPr bwMode="auto">
          <a:xfrm>
            <a:off x="740664" y="6437376"/>
            <a:ext cx="1883664" cy="155448"/>
          </a:xfrm>
          <a:prstGeom prst="rect">
            <a:avLst/>
          </a:prstGeom>
        </p:spPr>
        <p:txBody>
          <a:bodyPr vert="horz" lIns="0" tIns="0" rIns="91440" bIns="0" rtlCol="0" anchor="ctr"/>
          <a:lstStyle/>
          <a:p>
            <a:pPr algn="l" defTabSz="914400">
              <a:buClrTx/>
              <a:buSzTx/>
              <a:buFontTx/>
              <a:buNone/>
            </a:pPr>
            <a:r>
              <a:rPr lang="en-US" sz="1000" dirty="0" smtClean="0">
                <a:solidFill>
                  <a:srgbClr val="AAAAAA"/>
                </a:solidFill>
                <a:latin typeface="Museo Sans For Dell" pitchFamily="2" charset="0"/>
                <a:ea typeface="+mn-ea"/>
                <a:cs typeface="+mn-cs"/>
              </a:rPr>
              <a:t>Confidential</a:t>
            </a:r>
          </a:p>
        </p:txBody>
      </p:sp>
      <p:sp>
        <p:nvSpPr>
          <p:cNvPr id="9" name="TextBox 8"/>
          <p:cNvSpPr txBox="1"/>
          <p:nvPr/>
        </p:nvSpPr>
        <p:spPr bwMode="black">
          <a:xfrm>
            <a:off x="5350331" y="6434985"/>
            <a:ext cx="2743200" cy="153888"/>
          </a:xfrm>
          <a:prstGeom prst="rect">
            <a:avLst/>
          </a:prstGeom>
          <a:noFill/>
        </p:spPr>
        <p:txBody>
          <a:bodyPr lIns="0" tIns="0" rIns="0" bIns="0">
            <a:prstTxWarp prst="textNoShape">
              <a:avLst/>
            </a:prstTxWarp>
            <a:spAutoFit/>
          </a:bodyPr>
          <a:lstStyle/>
          <a:p>
            <a:pPr algn="r" defTabSz="914400" fontAlgn="auto">
              <a:buClrTx/>
              <a:buSzTx/>
              <a:buFontTx/>
              <a:buNone/>
              <a:defRPr/>
            </a:pPr>
            <a:r>
              <a:rPr lang="en-US" sz="1000" kern="0" dirty="0" smtClean="0">
                <a:solidFill>
                  <a:srgbClr val="AAAAAA"/>
                </a:solidFill>
                <a:latin typeface="Museo Sans For Dell"/>
                <a:ea typeface="+mn-ea"/>
                <a:cs typeface="+mn-cs"/>
              </a:rPr>
              <a:t>Dell Cloud Solutions</a:t>
            </a:r>
            <a:endParaRPr lang="en-US" sz="1000" kern="0" dirty="0">
              <a:solidFill>
                <a:srgbClr val="AAAAAA"/>
              </a:solidFill>
              <a:latin typeface="Museo Sans For Dell"/>
              <a:ea typeface="+mn-ea"/>
              <a:cs typeface="+mn-cs"/>
            </a:endParaRPr>
          </a:p>
        </p:txBody>
      </p:sp>
    </p:spTree>
    <p:extLst>
      <p:ext uri="{BB962C8B-B14F-4D97-AF65-F5344CB8AC3E}">
        <p14:creationId xmlns:p14="http://schemas.microsoft.com/office/powerpoint/2010/main" val="262127197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Lst>
  <p:timing>
    <p:tnLst>
      <p:par>
        <p:cTn id="1" dur="indefinite" restart="never" nodeType="tmRoot"/>
      </p:par>
    </p:tnLst>
  </p:timing>
  <p:hf hdr="0" ftr="0" dt="0"/>
  <p:txStyles>
    <p:titleStyle>
      <a:lvl1pPr algn="l" defTabSz="914400" rtl="0" eaLnBrk="1" latinLnBrk="0" hangingPunct="1">
        <a:spcBef>
          <a:spcPct val="0"/>
        </a:spcBef>
        <a:buNone/>
        <a:defRPr lang="en-US" sz="2800" b="0" kern="1200" cap="none" baseline="0" dirty="0">
          <a:solidFill>
            <a:srgbClr val="0085C3"/>
          </a:solidFill>
          <a:latin typeface="Museo For Dell" pitchFamily="2" charset="0"/>
          <a:ea typeface="+mj-ea"/>
          <a:cs typeface="+mj-cs"/>
        </a:defRPr>
      </a:lvl1pPr>
    </p:titleStyle>
    <p:bodyStyle>
      <a:lvl1pPr marL="237744" indent="-237744" algn="l" defTabSz="914400" rtl="0" eaLnBrk="1" latinLnBrk="0" hangingPunct="1">
        <a:spcBef>
          <a:spcPts val="480"/>
        </a:spcBef>
        <a:spcAft>
          <a:spcPts val="240"/>
        </a:spcAft>
        <a:buClr>
          <a:schemeClr val="accent1"/>
        </a:buClr>
        <a:buSzPct val="100000"/>
        <a:buFont typeface="Arial" pitchFamily="34" charset="0"/>
        <a:buChar char="•"/>
        <a:defRPr sz="1800" kern="1200">
          <a:solidFill>
            <a:schemeClr val="accent5"/>
          </a:solidFill>
          <a:latin typeface="+mn-lt"/>
          <a:ea typeface="+mn-ea"/>
          <a:cs typeface="+mn-cs"/>
        </a:defRPr>
      </a:lvl1pPr>
      <a:lvl2pPr marL="576072" indent="-237744" algn="l" defTabSz="914400" rtl="0" eaLnBrk="1" latinLnBrk="0" hangingPunct="1">
        <a:spcBef>
          <a:spcPct val="20000"/>
        </a:spcBef>
        <a:spcAft>
          <a:spcPts val="216"/>
        </a:spcAft>
        <a:buClr>
          <a:schemeClr val="accent1"/>
        </a:buClr>
        <a:buSzPct val="100000"/>
        <a:buFont typeface="Arial" pitchFamily="34" charset="0"/>
        <a:buChar char="–"/>
        <a:defRPr sz="1600" kern="1200">
          <a:solidFill>
            <a:schemeClr val="accent5"/>
          </a:solidFill>
          <a:latin typeface="+mn-lt"/>
          <a:ea typeface="+mn-ea"/>
          <a:cs typeface="+mn-cs"/>
        </a:defRPr>
      </a:lvl2pPr>
      <a:lvl3pPr marL="1024128" indent="-237744" algn="l" defTabSz="914400" rtl="0" eaLnBrk="1" latinLnBrk="0" hangingPunct="1">
        <a:spcBef>
          <a:spcPts val="384"/>
        </a:spcBef>
        <a:spcAft>
          <a:spcPts val="192"/>
        </a:spcAft>
        <a:buClr>
          <a:schemeClr val="accent1"/>
        </a:buClr>
        <a:buSzPct val="100000"/>
        <a:buFont typeface="Museo Sans For Dell 300" pitchFamily="50" charset="0"/>
        <a:buChar char="›"/>
        <a:defRPr sz="1400" kern="1200">
          <a:solidFill>
            <a:schemeClr val="accent5"/>
          </a:solidFill>
          <a:latin typeface="+mn-lt"/>
          <a:ea typeface="+mn-ea"/>
          <a:cs typeface="+mn-cs"/>
        </a:defRPr>
      </a:lvl3pPr>
      <a:lvl4pPr marL="1380744" indent="-237744" algn="l" defTabSz="914400" rtl="0" eaLnBrk="1" latinLnBrk="0" hangingPunct="1">
        <a:spcBef>
          <a:spcPts val="336"/>
        </a:spcBef>
        <a:spcAft>
          <a:spcPts val="168"/>
        </a:spcAft>
        <a:buClr>
          <a:schemeClr val="accent1"/>
        </a:buClr>
        <a:buSzPct val="100000"/>
        <a:buFont typeface="Arial" pitchFamily="34" charset="0"/>
        <a:buChar char="•"/>
        <a:defRPr sz="1200" kern="1200">
          <a:solidFill>
            <a:schemeClr val="accent5"/>
          </a:solidFill>
          <a:latin typeface="+mn-lt"/>
          <a:ea typeface="+mn-ea"/>
          <a:cs typeface="+mn-cs"/>
        </a:defRPr>
      </a:lvl4pPr>
      <a:lvl5pPr marL="1828800" indent="-237744" algn="l" defTabSz="914400" rtl="0" eaLnBrk="1" latinLnBrk="0" hangingPunct="1">
        <a:spcBef>
          <a:spcPts val="288"/>
        </a:spcBef>
        <a:spcAft>
          <a:spcPts val="144"/>
        </a:spcAft>
        <a:buClr>
          <a:schemeClr val="accent1"/>
        </a:buClr>
        <a:buSzPct val="100000"/>
        <a:buFont typeface="Arial" pitchFamily="34" charset="0"/>
        <a:buChar char="»"/>
        <a:defRPr sz="1200" kern="1200">
          <a:solidFill>
            <a:schemeClr val="accent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457200" y="261562"/>
            <a:ext cx="8229600" cy="8503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9" name="Text Placeholder 12"/>
          <p:cNvSpPr>
            <a:spLocks noGrp="1"/>
          </p:cNvSpPr>
          <p:nvPr>
            <p:ph type="body" idx="1"/>
          </p:nvPr>
        </p:nvSpPr>
        <p:spPr bwMode="auto">
          <a:xfrm>
            <a:off x="457200" y="1280160"/>
            <a:ext cx="8229600" cy="47548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4" name="TextBox 3"/>
          <p:cNvSpPr txBox="1"/>
          <p:nvPr/>
        </p:nvSpPr>
        <p:spPr bwMode="black">
          <a:xfrm>
            <a:off x="5350331" y="6434985"/>
            <a:ext cx="2743200" cy="153888"/>
          </a:xfrm>
          <a:prstGeom prst="rect">
            <a:avLst/>
          </a:prstGeom>
          <a:noFill/>
        </p:spPr>
        <p:txBody>
          <a:bodyPr lIns="0" tIns="0" rIns="0" bIns="0">
            <a:prstTxWarp prst="textNoShape">
              <a:avLst/>
            </a:prstTxWarp>
            <a:spAutoFit/>
          </a:bodyPr>
          <a:lstStyle/>
          <a:p>
            <a:pPr algn="r" defTabSz="914400">
              <a:buClrTx/>
              <a:buSzTx/>
              <a:buFontTx/>
              <a:buNone/>
            </a:pPr>
            <a:r>
              <a:rPr lang="en-US" sz="1000" dirty="0" smtClean="0">
                <a:solidFill>
                  <a:srgbClr val="000000">
                    <a:lumMod val="60000"/>
                    <a:lumOff val="40000"/>
                  </a:srgbClr>
                </a:solidFill>
                <a:latin typeface="Museo Sans For Dell" pitchFamily="2" charset="0"/>
                <a:ea typeface="+mn-ea"/>
                <a:cs typeface="+mn-cs"/>
              </a:rPr>
              <a:t>Next Generation Compute Solutions</a:t>
            </a:r>
            <a:endParaRPr lang="en-US" sz="1000" dirty="0">
              <a:solidFill>
                <a:srgbClr val="000000">
                  <a:lumMod val="60000"/>
                  <a:lumOff val="40000"/>
                </a:srgbClr>
              </a:solidFill>
              <a:latin typeface="Museo Sans For Dell" pitchFamily="2" charset="0"/>
              <a:ea typeface="+mn-ea"/>
              <a:cs typeface="+mn-cs"/>
            </a:endParaRPr>
          </a:p>
        </p:txBody>
      </p:sp>
      <p:pic>
        <p:nvPicPr>
          <p:cNvPr id="6" name="Picture 5" descr="dell_gray_logo.png"/>
          <p:cNvPicPr>
            <a:picLocks noChangeAspect="1"/>
          </p:cNvPicPr>
          <p:nvPr/>
        </p:nvPicPr>
        <p:blipFill>
          <a:blip r:embed="rId15" cstate="screen"/>
          <a:stretch>
            <a:fillRect/>
          </a:stretch>
        </p:blipFill>
        <p:spPr>
          <a:xfrm>
            <a:off x="8193024" y="6226683"/>
            <a:ext cx="573025" cy="573025"/>
          </a:xfrm>
          <a:prstGeom prst="rect">
            <a:avLst/>
          </a:prstGeom>
        </p:spPr>
      </p:pic>
      <p:sp>
        <p:nvSpPr>
          <p:cNvPr id="7"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pPr defTabSz="914400">
              <a:buClrTx/>
              <a:buSzTx/>
              <a:buFontTx/>
              <a:buNone/>
            </a:pPr>
            <a:endParaRPr lang="en-US" dirty="0">
              <a:solidFill>
                <a:srgbClr val="000000">
                  <a:lumMod val="60000"/>
                  <a:lumOff val="40000"/>
                </a:srgbClr>
              </a:solidFill>
              <a:ea typeface="+mn-ea"/>
              <a:cs typeface="+mn-cs"/>
            </a:endParaRPr>
          </a:p>
        </p:txBody>
      </p:sp>
      <p:sp>
        <p:nvSpPr>
          <p:cNvPr id="8" name="Slide Number Placeholder 5"/>
          <p:cNvSpPr>
            <a:spLocks noGrp="1"/>
          </p:cNvSpPr>
          <p:nvPr>
            <p:ph type="sldNum" sz="quarter" idx="4"/>
          </p:nvPr>
        </p:nvSpPr>
        <p:spPr>
          <a:xfrm>
            <a:off x="435536" y="6431527"/>
            <a:ext cx="260349" cy="1523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pPr defTabSz="914400">
              <a:buClrTx/>
              <a:buSzTx/>
              <a:buFontTx/>
              <a:buNone/>
            </a:pPr>
            <a:fld id="{DBD5246C-868F-410A-AE52-FE248EDADC46}" type="slidenum">
              <a:rPr lang="en-US" smtClean="0">
                <a:solidFill>
                  <a:srgbClr val="000000">
                    <a:lumMod val="60000"/>
                    <a:lumOff val="40000"/>
                  </a:srgbClr>
                </a:solidFill>
                <a:ea typeface="+mn-ea"/>
                <a:cs typeface="+mn-cs"/>
              </a:rPr>
              <a:pPr defTabSz="914400">
                <a:buClrTx/>
                <a:buSzTx/>
                <a:buFontTx/>
                <a:buNone/>
              </a:pPr>
              <a:t>‹#›</a:t>
            </a:fld>
            <a:endParaRPr lang="en-US" dirty="0">
              <a:solidFill>
                <a:srgbClr val="000000">
                  <a:lumMod val="60000"/>
                  <a:lumOff val="40000"/>
                </a:srgbClr>
              </a:solidFill>
              <a:ea typeface="+mn-ea"/>
              <a:cs typeface="+mn-cs"/>
            </a:endParaRPr>
          </a:p>
        </p:txBody>
      </p:sp>
    </p:spTree>
    <p:extLst>
      <p:ext uri="{BB962C8B-B14F-4D97-AF65-F5344CB8AC3E}">
        <p14:creationId xmlns:p14="http://schemas.microsoft.com/office/powerpoint/2010/main" val="2306535703"/>
      </p:ext>
    </p:extLst>
  </p:cSld>
  <p:clrMap bg1="dk2" tx1="lt1" bg2="dk1"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200" b="0" cap="none" baseline="0">
          <a:solidFill>
            <a:schemeClr val="accent1"/>
          </a:solidFill>
          <a:latin typeface="Museo For Dell" pitchFamily="2" charset="0"/>
          <a:ea typeface="Museo For Dell"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n-cs"/>
        </a:defRPr>
      </a:lvl1pPr>
      <a:lvl2pPr marL="574675" indent="-223838" algn="l" rtl="0" eaLnBrk="1" fontAlgn="base" hangingPunct="1">
        <a:lnSpc>
          <a:spcPct val="90000"/>
        </a:lnSpc>
        <a:spcBef>
          <a:spcPts val="100"/>
        </a:spcBef>
        <a:spcAft>
          <a:spcPts val="100"/>
        </a:spcAft>
        <a:buClr>
          <a:schemeClr val="accent1"/>
        </a:buClr>
        <a:buFont typeface="Museo Sans For Dell" pitchFamily="2" charset="0"/>
        <a:buChar char="–"/>
        <a:defRPr sz="1800" baseline="0">
          <a:solidFill>
            <a:schemeClr val="bg2"/>
          </a:solidFill>
          <a:latin typeface="Museo Sans For Dell" pitchFamily="2" charset="0"/>
          <a:ea typeface="Museo Sans For Dell" pitchFamily="2" charset="0"/>
        </a:defRPr>
      </a:lvl2pPr>
      <a:lvl3pPr marL="909638" indent="-220663" algn="l" rtl="0" eaLnBrk="1" fontAlgn="base" hangingPunct="1">
        <a:lnSpc>
          <a:spcPct val="90000"/>
        </a:lnSpc>
        <a:spcBef>
          <a:spcPts val="100"/>
        </a:spcBef>
        <a:spcAft>
          <a:spcPts val="100"/>
        </a:spcAft>
        <a:buClr>
          <a:schemeClr val="accent1"/>
        </a:buClr>
        <a:buFont typeface="Museo Sans For Dell" pitchFamily="2" charset="0"/>
        <a:buChar char="›"/>
        <a:defRPr sz="16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100"/>
        </a:spcBef>
        <a:spcAft>
          <a:spcPts val="100"/>
        </a:spcAft>
        <a:buClr>
          <a:schemeClr val="accent1"/>
        </a:buClr>
        <a:buFont typeface="Museo For Dell 300" pitchFamily="50" charset="0"/>
        <a:buChar char="–"/>
        <a:defRPr sz="14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upload.wikimedia.org/wikipedia/en/c/c2/SPEC-logo_reg.png" TargetMode="Externa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315" y="4052306"/>
            <a:ext cx="7698938" cy="1006685"/>
          </a:xfrm>
        </p:spPr>
        <p:txBody>
          <a:bodyPr/>
          <a:lstStyle/>
          <a:p>
            <a:pPr>
              <a:lnSpc>
                <a:spcPct val="100000"/>
              </a:lnSpc>
            </a:pPr>
            <a:r>
              <a:rPr lang="en-US" sz="3200" b="1" dirty="0" smtClean="0"/>
              <a:t/>
            </a:r>
            <a:br>
              <a:rPr lang="en-US" sz="3200" b="1" dirty="0" smtClean="0"/>
            </a:br>
            <a:r>
              <a:rPr lang="en-US" sz="3200" b="1" dirty="0" smtClean="0"/>
              <a:t/>
            </a:r>
            <a:br>
              <a:rPr lang="en-US" sz="3200" b="1" dirty="0" smtClean="0"/>
            </a:br>
            <a:r>
              <a:rPr lang="en-US" sz="3200" b="1" dirty="0" smtClean="0"/>
              <a:t>Measuring Openstack Performance</a:t>
            </a:r>
            <a:br>
              <a:rPr lang="en-US" sz="3200" b="1"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2400" b="1" dirty="0" smtClean="0"/>
              <a:t>SPEC Cloud IaaS 2016 Benchmark </a:t>
            </a:r>
            <a:r>
              <a:rPr lang="en-US" sz="3200" dirty="0"/>
              <a:t/>
            </a:r>
            <a:br>
              <a:rPr lang="en-US" sz="3200" dirty="0"/>
            </a:br>
            <a:r>
              <a:rPr lang="en-US" sz="3200" dirty="0" smtClean="0"/>
              <a:t/>
            </a:r>
            <a:br>
              <a:rPr lang="en-US" sz="3200" dirty="0" smtClean="0"/>
            </a:br>
            <a:r>
              <a:rPr lang="en-US" sz="2400" b="1" dirty="0" smtClean="0"/>
              <a:t>Nicholas Wakou</a:t>
            </a:r>
            <a:r>
              <a:rPr lang="en-US" sz="2400" dirty="0" smtClean="0"/>
              <a:t/>
            </a:r>
            <a:br>
              <a:rPr lang="en-US" sz="2400" dirty="0" smtClean="0"/>
            </a:br>
            <a:r>
              <a:rPr lang="en-US" sz="1800" b="1" dirty="0" smtClean="0"/>
              <a:t>Dell</a:t>
            </a:r>
            <a:r>
              <a:rPr lang="en-US" sz="2400" dirty="0" smtClean="0"/>
              <a:t> </a:t>
            </a:r>
            <a:r>
              <a:rPr lang="en-US" sz="1800" b="1" dirty="0" smtClean="0"/>
              <a:t>Open Source Solutions </a:t>
            </a:r>
            <a:r>
              <a:rPr lang="en-US" sz="1800" b="1" dirty="0" smtClean="0">
                <a:solidFill>
                  <a:schemeClr val="bg2"/>
                </a:solidFill>
              </a:rPr>
              <a:t/>
            </a:r>
            <a:br>
              <a:rPr lang="en-US" sz="1800" b="1" dirty="0" smtClean="0">
                <a:solidFill>
                  <a:schemeClr val="bg2"/>
                </a:solidFill>
              </a:rPr>
            </a:br>
            <a:r>
              <a:rPr lang="en-US" sz="1800" b="1" dirty="0" smtClean="0">
                <a:solidFill>
                  <a:schemeClr val="bg2"/>
                </a:solidFill>
              </a:rPr>
              <a:t>Openstack summit April 2016</a:t>
            </a:r>
            <a:endParaRPr lang="en-US" sz="1200" b="1" i="1" dirty="0">
              <a:solidFill>
                <a:schemeClr val="bg2"/>
              </a:solidFill>
            </a:endParaRPr>
          </a:p>
        </p:txBody>
      </p:sp>
    </p:spTree>
    <p:extLst>
      <p:ext uri="{BB962C8B-B14F-4D97-AF65-F5344CB8AC3E}">
        <p14:creationId xmlns:p14="http://schemas.microsoft.com/office/powerpoint/2010/main" val="2913056013"/>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Workloads: YCSB </a:t>
            </a:r>
            <a:r>
              <a:rPr lang="en-US" sz="3200" dirty="0"/>
              <a:t>A</a:t>
            </a:r>
            <a:r>
              <a:rPr lang="en-US" sz="3200" dirty="0" smtClean="0"/>
              <a:t>pplication </a:t>
            </a:r>
            <a:r>
              <a:rPr lang="en-US" sz="3200" dirty="0"/>
              <a:t>I</a:t>
            </a:r>
            <a:r>
              <a:rPr lang="en-US" sz="3200" dirty="0" smtClean="0"/>
              <a:t>nstance </a:t>
            </a:r>
            <a:endParaRPr lang="en-US" sz="3200" dirty="0"/>
          </a:p>
        </p:txBody>
      </p:sp>
      <p:sp>
        <p:nvSpPr>
          <p:cNvPr id="5" name="Rectangle 4"/>
          <p:cNvSpPr/>
          <p:nvPr/>
        </p:nvSpPr>
        <p:spPr>
          <a:xfrm>
            <a:off x="6527800" y="1676400"/>
            <a:ext cx="368300" cy="3810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6" name="Rectangle 5"/>
          <p:cNvSpPr/>
          <p:nvPr/>
        </p:nvSpPr>
        <p:spPr>
          <a:xfrm>
            <a:off x="6527800" y="2209800"/>
            <a:ext cx="368300" cy="3810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 name="Rectangle 6"/>
          <p:cNvSpPr/>
          <p:nvPr/>
        </p:nvSpPr>
        <p:spPr>
          <a:xfrm>
            <a:off x="6527800" y="2755900"/>
            <a:ext cx="368300" cy="3810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8" name="Rectangle 7"/>
          <p:cNvSpPr/>
          <p:nvPr/>
        </p:nvSpPr>
        <p:spPr>
          <a:xfrm>
            <a:off x="6527800" y="3314700"/>
            <a:ext cx="368300" cy="3810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 name="Rectangle 8"/>
          <p:cNvSpPr/>
          <p:nvPr/>
        </p:nvSpPr>
        <p:spPr>
          <a:xfrm>
            <a:off x="6527800" y="3860800"/>
            <a:ext cx="368300" cy="3810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0" name="Rectangle 9"/>
          <p:cNvSpPr/>
          <p:nvPr/>
        </p:nvSpPr>
        <p:spPr>
          <a:xfrm>
            <a:off x="6527800" y="4432300"/>
            <a:ext cx="368300" cy="3810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1" name="Rectangle 10"/>
          <p:cNvSpPr/>
          <p:nvPr/>
        </p:nvSpPr>
        <p:spPr>
          <a:xfrm>
            <a:off x="3124200" y="2946400"/>
            <a:ext cx="368300" cy="38100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cxnSp>
        <p:nvCxnSpPr>
          <p:cNvPr id="12" name="Straight Arrow Connector 11"/>
          <p:cNvCxnSpPr>
            <a:stCxn id="11" idx="3"/>
            <a:endCxn id="5" idx="1"/>
          </p:cNvCxnSpPr>
          <p:nvPr/>
        </p:nvCxnSpPr>
        <p:spPr>
          <a:xfrm flipV="1">
            <a:off x="3492500" y="1866900"/>
            <a:ext cx="3035300" cy="1270000"/>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6" idx="1"/>
          </p:cNvCxnSpPr>
          <p:nvPr/>
        </p:nvCxnSpPr>
        <p:spPr>
          <a:xfrm flipV="1">
            <a:off x="3492500" y="2400300"/>
            <a:ext cx="3035300" cy="736600"/>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3"/>
            <a:endCxn id="7" idx="1"/>
          </p:cNvCxnSpPr>
          <p:nvPr/>
        </p:nvCxnSpPr>
        <p:spPr>
          <a:xfrm flipV="1">
            <a:off x="3492500" y="2946400"/>
            <a:ext cx="3035300" cy="190500"/>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3"/>
            <a:endCxn id="8" idx="1"/>
          </p:cNvCxnSpPr>
          <p:nvPr/>
        </p:nvCxnSpPr>
        <p:spPr>
          <a:xfrm>
            <a:off x="3492500" y="3136900"/>
            <a:ext cx="3035300" cy="368300"/>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1" idx="3"/>
            <a:endCxn id="9" idx="1"/>
          </p:cNvCxnSpPr>
          <p:nvPr/>
        </p:nvCxnSpPr>
        <p:spPr>
          <a:xfrm>
            <a:off x="3492500" y="3136900"/>
            <a:ext cx="3035300" cy="914400"/>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3"/>
            <a:endCxn id="10" idx="1"/>
          </p:cNvCxnSpPr>
          <p:nvPr/>
        </p:nvCxnSpPr>
        <p:spPr>
          <a:xfrm>
            <a:off x="3492500" y="3136900"/>
            <a:ext cx="3035300" cy="1485900"/>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832100" y="3505200"/>
            <a:ext cx="938178" cy="338554"/>
          </a:xfrm>
          <a:prstGeom prst="rect">
            <a:avLst/>
          </a:prstGeom>
          <a:noFill/>
        </p:spPr>
        <p:txBody>
          <a:bodyPr wrap="none" rtlCol="0">
            <a:spAutoFit/>
          </a:bodyPr>
          <a:lstStyle/>
          <a:p>
            <a:pPr algn="l" defTabSz="914400">
              <a:buClrTx/>
              <a:buSzTx/>
              <a:buFontTx/>
              <a:buNone/>
            </a:pPr>
            <a:r>
              <a:rPr lang="en-US" sz="1600" dirty="0" smtClean="0">
                <a:solidFill>
                  <a:prstClr val="black"/>
                </a:solidFill>
                <a:ea typeface="+mn-ea"/>
                <a:cs typeface="+mn-cs"/>
              </a:rPr>
              <a:t>YCSB VM</a:t>
            </a:r>
            <a:endParaRPr lang="en-US" sz="1600" dirty="0">
              <a:solidFill>
                <a:prstClr val="black"/>
              </a:solidFill>
              <a:ea typeface="+mn-ea"/>
              <a:cs typeface="+mn-cs"/>
            </a:endParaRPr>
          </a:p>
        </p:txBody>
      </p:sp>
      <p:sp>
        <p:nvSpPr>
          <p:cNvPr id="33" name="TextBox 32"/>
          <p:cNvSpPr txBox="1"/>
          <p:nvPr/>
        </p:nvSpPr>
        <p:spPr>
          <a:xfrm>
            <a:off x="6019800" y="4872454"/>
            <a:ext cx="1455046" cy="338554"/>
          </a:xfrm>
          <a:prstGeom prst="rect">
            <a:avLst/>
          </a:prstGeom>
          <a:noFill/>
        </p:spPr>
        <p:txBody>
          <a:bodyPr wrap="none" rtlCol="0">
            <a:spAutoFit/>
          </a:bodyPr>
          <a:lstStyle/>
          <a:p>
            <a:pPr algn="l" defTabSz="914400">
              <a:buClrTx/>
              <a:buSzTx/>
              <a:buFontTx/>
              <a:buNone/>
            </a:pPr>
            <a:r>
              <a:rPr lang="en-US" sz="1600" dirty="0" smtClean="0">
                <a:solidFill>
                  <a:prstClr val="black"/>
                </a:solidFill>
                <a:ea typeface="+mn-ea"/>
                <a:cs typeface="+mn-cs"/>
              </a:rPr>
              <a:t>Cassandra VMs</a:t>
            </a:r>
            <a:endParaRPr lang="en-US" sz="1600" dirty="0">
              <a:solidFill>
                <a:prstClr val="black"/>
              </a:solidFill>
              <a:ea typeface="+mn-ea"/>
              <a:cs typeface="+mn-cs"/>
            </a:endParaRPr>
          </a:p>
        </p:txBody>
      </p:sp>
    </p:spTree>
    <p:extLst>
      <p:ext uri="{BB962C8B-B14F-4D97-AF65-F5344CB8AC3E}">
        <p14:creationId xmlns:p14="http://schemas.microsoft.com/office/powerpoint/2010/main" val="3080005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Workloads: KMeans </a:t>
            </a:r>
            <a:r>
              <a:rPr lang="en-US" sz="3200" dirty="0"/>
              <a:t>A</a:t>
            </a:r>
            <a:r>
              <a:rPr lang="en-US" sz="3200" dirty="0" smtClean="0"/>
              <a:t>pplication Instance</a:t>
            </a:r>
            <a:endParaRPr lang="en-US" sz="3200" dirty="0"/>
          </a:p>
        </p:txBody>
      </p:sp>
      <p:sp>
        <p:nvSpPr>
          <p:cNvPr id="5" name="Rectangle 4"/>
          <p:cNvSpPr/>
          <p:nvPr/>
        </p:nvSpPr>
        <p:spPr>
          <a:xfrm>
            <a:off x="6527800" y="1816100"/>
            <a:ext cx="368300" cy="3810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6" name="Rectangle 5"/>
          <p:cNvSpPr/>
          <p:nvPr/>
        </p:nvSpPr>
        <p:spPr>
          <a:xfrm>
            <a:off x="6527800" y="2349500"/>
            <a:ext cx="368300" cy="3810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 name="Rectangle 6"/>
          <p:cNvSpPr/>
          <p:nvPr/>
        </p:nvSpPr>
        <p:spPr>
          <a:xfrm>
            <a:off x="6527800" y="2895600"/>
            <a:ext cx="368300" cy="3810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8" name="Rectangle 7"/>
          <p:cNvSpPr/>
          <p:nvPr/>
        </p:nvSpPr>
        <p:spPr>
          <a:xfrm>
            <a:off x="6527800" y="3454400"/>
            <a:ext cx="368300" cy="3810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 name="Rectangle 8"/>
          <p:cNvSpPr/>
          <p:nvPr/>
        </p:nvSpPr>
        <p:spPr>
          <a:xfrm>
            <a:off x="6527800" y="4000500"/>
            <a:ext cx="368300" cy="3810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1" name="Rectangle 10"/>
          <p:cNvSpPr/>
          <p:nvPr/>
        </p:nvSpPr>
        <p:spPr>
          <a:xfrm>
            <a:off x="3124200" y="2946400"/>
            <a:ext cx="368300" cy="38100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cxnSp>
        <p:nvCxnSpPr>
          <p:cNvPr id="12" name="Straight Arrow Connector 11"/>
          <p:cNvCxnSpPr>
            <a:stCxn id="11" idx="3"/>
            <a:endCxn id="5" idx="1"/>
          </p:cNvCxnSpPr>
          <p:nvPr/>
        </p:nvCxnSpPr>
        <p:spPr>
          <a:xfrm flipV="1">
            <a:off x="3492500" y="2006600"/>
            <a:ext cx="3035300" cy="1130300"/>
          </a:xfrm>
          <a:prstGeom prst="straightConnector1">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a:endCxn id="6" idx="1"/>
          </p:cNvCxnSpPr>
          <p:nvPr/>
        </p:nvCxnSpPr>
        <p:spPr>
          <a:xfrm flipV="1">
            <a:off x="3492500" y="2540000"/>
            <a:ext cx="3035300" cy="596900"/>
          </a:xfrm>
          <a:prstGeom prst="straightConnector1">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3"/>
            <a:endCxn id="7" idx="1"/>
          </p:cNvCxnSpPr>
          <p:nvPr/>
        </p:nvCxnSpPr>
        <p:spPr>
          <a:xfrm flipV="1">
            <a:off x="3492500" y="3086100"/>
            <a:ext cx="3035300" cy="50800"/>
          </a:xfrm>
          <a:prstGeom prst="straightConnector1">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3"/>
            <a:endCxn id="8" idx="1"/>
          </p:cNvCxnSpPr>
          <p:nvPr/>
        </p:nvCxnSpPr>
        <p:spPr>
          <a:xfrm>
            <a:off x="3492500" y="3136900"/>
            <a:ext cx="3035300" cy="508000"/>
          </a:xfrm>
          <a:prstGeom prst="straightConnector1">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1" idx="3"/>
            <a:endCxn id="9" idx="1"/>
          </p:cNvCxnSpPr>
          <p:nvPr/>
        </p:nvCxnSpPr>
        <p:spPr>
          <a:xfrm>
            <a:off x="3492500" y="3136900"/>
            <a:ext cx="3035300" cy="1054100"/>
          </a:xfrm>
          <a:prstGeom prst="straightConnector1">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832100" y="3505200"/>
            <a:ext cx="1244251" cy="830997"/>
          </a:xfrm>
          <a:prstGeom prst="rect">
            <a:avLst/>
          </a:prstGeom>
          <a:noFill/>
        </p:spPr>
        <p:txBody>
          <a:bodyPr wrap="none" rtlCol="0">
            <a:spAutoFit/>
          </a:bodyPr>
          <a:lstStyle/>
          <a:p>
            <a:pPr algn="l" defTabSz="914400">
              <a:buClrTx/>
              <a:buSzTx/>
              <a:buFontTx/>
              <a:buNone/>
            </a:pPr>
            <a:r>
              <a:rPr lang="en-US" sz="1600" dirty="0" smtClean="0">
                <a:solidFill>
                  <a:prstClr val="black"/>
                </a:solidFill>
                <a:ea typeface="+mn-ea"/>
                <a:cs typeface="+mn-cs"/>
              </a:rPr>
              <a:t>Hadoop</a:t>
            </a:r>
            <a:br>
              <a:rPr lang="en-US" sz="1600" dirty="0" smtClean="0">
                <a:solidFill>
                  <a:prstClr val="black"/>
                </a:solidFill>
                <a:ea typeface="+mn-ea"/>
                <a:cs typeface="+mn-cs"/>
              </a:rPr>
            </a:br>
            <a:r>
              <a:rPr lang="en-US" sz="1600" dirty="0" smtClean="0">
                <a:solidFill>
                  <a:prstClr val="black"/>
                </a:solidFill>
                <a:ea typeface="+mn-ea"/>
                <a:cs typeface="+mn-cs"/>
              </a:rPr>
              <a:t>Namenode/</a:t>
            </a:r>
            <a:br>
              <a:rPr lang="en-US" sz="1600" dirty="0" smtClean="0">
                <a:solidFill>
                  <a:prstClr val="black"/>
                </a:solidFill>
                <a:ea typeface="+mn-ea"/>
                <a:cs typeface="+mn-cs"/>
              </a:rPr>
            </a:br>
            <a:r>
              <a:rPr lang="en-US" sz="1600" dirty="0" smtClean="0">
                <a:solidFill>
                  <a:prstClr val="black"/>
                </a:solidFill>
                <a:ea typeface="+mn-ea"/>
                <a:cs typeface="+mn-cs"/>
              </a:rPr>
              <a:t>HiBench</a:t>
            </a:r>
            <a:endParaRPr lang="en-US" sz="1600" dirty="0">
              <a:solidFill>
                <a:prstClr val="black"/>
              </a:solidFill>
              <a:ea typeface="+mn-ea"/>
              <a:cs typeface="+mn-cs"/>
            </a:endParaRPr>
          </a:p>
        </p:txBody>
      </p:sp>
      <p:sp>
        <p:nvSpPr>
          <p:cNvPr id="33" name="TextBox 32"/>
          <p:cNvSpPr txBox="1"/>
          <p:nvPr/>
        </p:nvSpPr>
        <p:spPr>
          <a:xfrm>
            <a:off x="5626100" y="4639508"/>
            <a:ext cx="2153053" cy="338554"/>
          </a:xfrm>
          <a:prstGeom prst="rect">
            <a:avLst/>
          </a:prstGeom>
          <a:noFill/>
        </p:spPr>
        <p:txBody>
          <a:bodyPr wrap="none" rtlCol="0">
            <a:spAutoFit/>
          </a:bodyPr>
          <a:lstStyle/>
          <a:p>
            <a:pPr algn="l" defTabSz="914400">
              <a:buClrTx/>
              <a:buSzTx/>
              <a:buFontTx/>
              <a:buNone/>
            </a:pPr>
            <a:r>
              <a:rPr lang="en-US" sz="1600" dirty="0" smtClean="0">
                <a:solidFill>
                  <a:prstClr val="black"/>
                </a:solidFill>
                <a:ea typeface="+mn-ea"/>
                <a:cs typeface="+mn-cs"/>
              </a:rPr>
              <a:t>Hadoop data node VMs</a:t>
            </a:r>
            <a:endParaRPr lang="en-US" sz="1600" dirty="0">
              <a:solidFill>
                <a:prstClr val="black"/>
              </a:solidFill>
              <a:ea typeface="+mn-ea"/>
              <a:cs typeface="+mn-cs"/>
            </a:endParaRPr>
          </a:p>
        </p:txBody>
      </p:sp>
    </p:spTree>
    <p:extLst>
      <p:ext uri="{BB962C8B-B14F-4D97-AF65-F5344CB8AC3E}">
        <p14:creationId xmlns:p14="http://schemas.microsoft.com/office/powerpoint/2010/main" val="2888407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Life cycle of an application instance </a:t>
            </a:r>
            <a:endParaRPr lang="en-US" sz="3200" dirty="0"/>
          </a:p>
        </p:txBody>
      </p:sp>
      <p:sp>
        <p:nvSpPr>
          <p:cNvPr id="12" name="Rectangle 11"/>
          <p:cNvSpPr/>
          <p:nvPr/>
        </p:nvSpPr>
        <p:spPr>
          <a:xfrm>
            <a:off x="2008540" y="2812159"/>
            <a:ext cx="5967059" cy="2560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sz="1200" dirty="0">
              <a:solidFill>
                <a:prstClr val="white"/>
              </a:solidFill>
            </a:endParaRPr>
          </a:p>
        </p:txBody>
      </p:sp>
      <p:cxnSp>
        <p:nvCxnSpPr>
          <p:cNvPr id="13" name="Straight Arrow Connector 12"/>
          <p:cNvCxnSpPr/>
          <p:nvPr/>
        </p:nvCxnSpPr>
        <p:spPr>
          <a:xfrm flipV="1">
            <a:off x="1232623" y="3073809"/>
            <a:ext cx="0" cy="7596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64668" y="3940332"/>
            <a:ext cx="801822" cy="400110"/>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AI provision </a:t>
            </a:r>
            <a:br>
              <a:rPr lang="en-US" sz="1000" dirty="0" smtClean="0">
                <a:solidFill>
                  <a:prstClr val="black"/>
                </a:solidFill>
                <a:ea typeface="+mn-ea"/>
                <a:cs typeface="+mn-cs"/>
              </a:rPr>
            </a:br>
            <a:r>
              <a:rPr lang="en-US" sz="1000" dirty="0" smtClean="0">
                <a:solidFill>
                  <a:prstClr val="black"/>
                </a:solidFill>
                <a:ea typeface="+mn-ea"/>
                <a:cs typeface="+mn-cs"/>
              </a:rPr>
              <a:t>request</a:t>
            </a:r>
            <a:endParaRPr lang="en-US" sz="1000" dirty="0">
              <a:solidFill>
                <a:prstClr val="black"/>
              </a:solidFill>
              <a:ea typeface="+mn-ea"/>
              <a:cs typeface="+mn-cs"/>
            </a:endParaRPr>
          </a:p>
        </p:txBody>
      </p:sp>
      <p:cxnSp>
        <p:nvCxnSpPr>
          <p:cNvPr id="15" name="Straight Arrow Connector 14"/>
          <p:cNvCxnSpPr/>
          <p:nvPr/>
        </p:nvCxnSpPr>
        <p:spPr>
          <a:xfrm flipV="1">
            <a:off x="2845129" y="3068223"/>
            <a:ext cx="0" cy="7596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511017" y="3933364"/>
            <a:ext cx="746218" cy="553998"/>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App ready</a:t>
            </a:r>
            <a:br>
              <a:rPr lang="en-US" sz="1000" dirty="0" smtClean="0">
                <a:solidFill>
                  <a:prstClr val="black"/>
                </a:solidFill>
                <a:ea typeface="+mn-ea"/>
                <a:cs typeface="+mn-cs"/>
              </a:rPr>
            </a:br>
            <a:r>
              <a:rPr lang="en-US" sz="1000" dirty="0" smtClean="0">
                <a:solidFill>
                  <a:prstClr val="black"/>
                </a:solidFill>
                <a:ea typeface="+mn-ea"/>
                <a:cs typeface="+mn-cs"/>
              </a:rPr>
              <a:t>to receive</a:t>
            </a:r>
            <a:br>
              <a:rPr lang="en-US" sz="1000" dirty="0" smtClean="0">
                <a:solidFill>
                  <a:prstClr val="black"/>
                </a:solidFill>
                <a:ea typeface="+mn-ea"/>
                <a:cs typeface="+mn-cs"/>
              </a:rPr>
            </a:br>
            <a:r>
              <a:rPr lang="en-US" sz="1000" dirty="0" smtClean="0">
                <a:solidFill>
                  <a:prstClr val="black"/>
                </a:solidFill>
                <a:ea typeface="+mn-ea"/>
                <a:cs typeface="+mn-cs"/>
              </a:rPr>
              <a:t>request</a:t>
            </a:r>
          </a:p>
        </p:txBody>
      </p:sp>
      <p:cxnSp>
        <p:nvCxnSpPr>
          <p:cNvPr id="17" name="Straight Arrow Connector 16"/>
          <p:cNvCxnSpPr/>
          <p:nvPr/>
        </p:nvCxnSpPr>
        <p:spPr>
          <a:xfrm flipH="1" flipV="1">
            <a:off x="4452106" y="3068223"/>
            <a:ext cx="5953" cy="117120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056911" y="4378687"/>
            <a:ext cx="743713" cy="553998"/>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Data. </a:t>
            </a:r>
            <a:r>
              <a:rPr lang="en-US" sz="1000" dirty="0">
                <a:solidFill>
                  <a:prstClr val="black"/>
                </a:solidFill>
                <a:ea typeface="+mn-ea"/>
                <a:cs typeface="+mn-cs"/>
              </a:rPr>
              <a:t>g</a:t>
            </a:r>
            <a:r>
              <a:rPr lang="en-US" sz="1000" dirty="0" smtClean="0">
                <a:solidFill>
                  <a:prstClr val="black"/>
                </a:solidFill>
                <a:ea typeface="+mn-ea"/>
                <a:cs typeface="+mn-cs"/>
              </a:rPr>
              <a:t>en </a:t>
            </a:r>
            <a:br>
              <a:rPr lang="en-US" sz="1000" dirty="0" smtClean="0">
                <a:solidFill>
                  <a:prstClr val="black"/>
                </a:solidFill>
                <a:ea typeface="+mn-ea"/>
                <a:cs typeface="+mn-cs"/>
              </a:rPr>
            </a:br>
            <a:r>
              <a:rPr lang="en-US" sz="1000" dirty="0" smtClean="0">
                <a:solidFill>
                  <a:prstClr val="black"/>
                </a:solidFill>
                <a:ea typeface="+mn-ea"/>
                <a:cs typeface="+mn-cs"/>
              </a:rPr>
              <a:t>phase</a:t>
            </a:r>
            <a:br>
              <a:rPr lang="en-US" sz="1000" dirty="0" smtClean="0">
                <a:solidFill>
                  <a:prstClr val="black"/>
                </a:solidFill>
                <a:ea typeface="+mn-ea"/>
                <a:cs typeface="+mn-cs"/>
              </a:rPr>
            </a:br>
            <a:r>
              <a:rPr lang="en-US" sz="1000" dirty="0" smtClean="0">
                <a:solidFill>
                  <a:prstClr val="black"/>
                </a:solidFill>
                <a:ea typeface="+mn-ea"/>
                <a:cs typeface="+mn-cs"/>
              </a:rPr>
              <a:t>completed</a:t>
            </a:r>
          </a:p>
        </p:txBody>
      </p:sp>
      <p:cxnSp>
        <p:nvCxnSpPr>
          <p:cNvPr id="19" name="Straight Arrow Connector 18"/>
          <p:cNvCxnSpPr/>
          <p:nvPr/>
        </p:nvCxnSpPr>
        <p:spPr>
          <a:xfrm flipV="1">
            <a:off x="6019800" y="3068224"/>
            <a:ext cx="0" cy="76527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228437" y="4344849"/>
            <a:ext cx="557427" cy="553998"/>
          </a:xfrm>
          <a:prstGeom prst="rect">
            <a:avLst/>
          </a:prstGeom>
          <a:noFill/>
        </p:spPr>
        <p:txBody>
          <a:bodyPr wrap="none" rtlCol="0">
            <a:spAutoFit/>
          </a:bodyPr>
          <a:lstStyle/>
          <a:p>
            <a:pPr defTabSz="914400">
              <a:buClrTx/>
              <a:buSzTx/>
              <a:buFontTx/>
              <a:buNone/>
            </a:pPr>
            <a:r>
              <a:rPr lang="en-US" sz="1000" dirty="0" smtClean="0">
                <a:solidFill>
                  <a:prstClr val="black"/>
                </a:solidFill>
                <a:ea typeface="+mn-ea"/>
                <a:cs typeface="+mn-cs"/>
              </a:rPr>
              <a:t>Report</a:t>
            </a:r>
            <a:br>
              <a:rPr lang="en-US" sz="1000" dirty="0" smtClean="0">
                <a:solidFill>
                  <a:prstClr val="black"/>
                </a:solidFill>
                <a:ea typeface="+mn-ea"/>
                <a:cs typeface="+mn-cs"/>
              </a:rPr>
            </a:br>
            <a:r>
              <a:rPr lang="en-US" sz="1000" dirty="0" smtClean="0">
                <a:solidFill>
                  <a:prstClr val="black"/>
                </a:solidFill>
                <a:ea typeface="+mn-ea"/>
                <a:cs typeface="+mn-cs"/>
              </a:rPr>
              <a:t>data to</a:t>
            </a:r>
            <a:br>
              <a:rPr lang="en-US" sz="1000" dirty="0" smtClean="0">
                <a:solidFill>
                  <a:prstClr val="black"/>
                </a:solidFill>
                <a:ea typeface="+mn-ea"/>
                <a:cs typeface="+mn-cs"/>
              </a:rPr>
            </a:br>
            <a:r>
              <a:rPr lang="en-US" sz="1000" dirty="0" err="1" smtClean="0">
                <a:solidFill>
                  <a:prstClr val="black"/>
                </a:solidFill>
                <a:ea typeface="+mn-ea"/>
                <a:cs typeface="+mn-cs"/>
              </a:rPr>
              <a:t>cbtool</a:t>
            </a:r>
            <a:endParaRPr lang="en-US" sz="1000" dirty="0" smtClean="0">
              <a:solidFill>
                <a:prstClr val="black"/>
              </a:solidFill>
              <a:ea typeface="+mn-ea"/>
              <a:cs typeface="+mn-cs"/>
            </a:endParaRPr>
          </a:p>
        </p:txBody>
      </p:sp>
      <p:cxnSp>
        <p:nvCxnSpPr>
          <p:cNvPr id="21" name="Straight Arrow Connector 20"/>
          <p:cNvCxnSpPr/>
          <p:nvPr/>
        </p:nvCxnSpPr>
        <p:spPr>
          <a:xfrm flipV="1">
            <a:off x="6507148" y="3059562"/>
            <a:ext cx="0" cy="131912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3556739" y="3068223"/>
            <a:ext cx="5953" cy="117120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161544" y="4378687"/>
            <a:ext cx="774584" cy="707886"/>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Application</a:t>
            </a:r>
            <a:br>
              <a:rPr lang="en-US" sz="1000" dirty="0" smtClean="0">
                <a:solidFill>
                  <a:prstClr val="black"/>
                </a:solidFill>
                <a:ea typeface="+mn-ea"/>
                <a:cs typeface="+mn-cs"/>
              </a:rPr>
            </a:br>
            <a:r>
              <a:rPr lang="en-US" sz="1000" dirty="0" smtClean="0">
                <a:solidFill>
                  <a:prstClr val="black"/>
                </a:solidFill>
                <a:ea typeface="+mn-ea"/>
                <a:cs typeface="+mn-cs"/>
              </a:rPr>
              <a:t>started</a:t>
            </a:r>
          </a:p>
          <a:p>
            <a:pPr algn="l" defTabSz="914400">
              <a:buClrTx/>
              <a:buSzTx/>
              <a:buFontTx/>
              <a:buNone/>
            </a:pPr>
            <a:r>
              <a:rPr lang="en-US" sz="1000" dirty="0" smtClean="0">
                <a:solidFill>
                  <a:prstClr val="black"/>
                </a:solidFill>
                <a:ea typeface="+mn-ea"/>
                <a:cs typeface="+mn-cs"/>
              </a:rPr>
              <a:t>Start data</a:t>
            </a:r>
            <a:br>
              <a:rPr lang="en-US" sz="1000" dirty="0" smtClean="0">
                <a:solidFill>
                  <a:prstClr val="black"/>
                </a:solidFill>
                <a:ea typeface="+mn-ea"/>
                <a:cs typeface="+mn-cs"/>
              </a:rPr>
            </a:br>
            <a:r>
              <a:rPr lang="en-US" sz="1000" dirty="0" smtClean="0">
                <a:solidFill>
                  <a:prstClr val="black"/>
                </a:solidFill>
                <a:ea typeface="+mn-ea"/>
                <a:cs typeface="+mn-cs"/>
              </a:rPr>
              <a:t>gen. phase</a:t>
            </a:r>
            <a:endParaRPr lang="en-US" sz="1000" dirty="0">
              <a:solidFill>
                <a:prstClr val="black"/>
              </a:solidFill>
              <a:ea typeface="+mn-ea"/>
              <a:cs typeface="+mn-cs"/>
            </a:endParaRPr>
          </a:p>
        </p:txBody>
      </p:sp>
      <p:cxnSp>
        <p:nvCxnSpPr>
          <p:cNvPr id="27" name="Straight Arrow Connector 26"/>
          <p:cNvCxnSpPr/>
          <p:nvPr/>
        </p:nvCxnSpPr>
        <p:spPr>
          <a:xfrm flipH="1" flipV="1">
            <a:off x="4806527" y="3068222"/>
            <a:ext cx="5954" cy="75969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21559" y="3806112"/>
            <a:ext cx="694421" cy="246221"/>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Start test</a:t>
            </a:r>
            <a:endParaRPr lang="en-US" sz="1000" dirty="0">
              <a:solidFill>
                <a:prstClr val="black"/>
              </a:solidFill>
              <a:ea typeface="+mn-ea"/>
              <a:cs typeface="+mn-cs"/>
            </a:endParaRPr>
          </a:p>
        </p:txBody>
      </p:sp>
      <p:sp>
        <p:nvSpPr>
          <p:cNvPr id="29" name="TextBox 28"/>
          <p:cNvSpPr txBox="1"/>
          <p:nvPr/>
        </p:nvSpPr>
        <p:spPr>
          <a:xfrm>
            <a:off x="3586226" y="1681566"/>
            <a:ext cx="699803" cy="415498"/>
          </a:xfrm>
          <a:prstGeom prst="rect">
            <a:avLst/>
          </a:prstGeom>
          <a:noFill/>
        </p:spPr>
        <p:txBody>
          <a:bodyPr wrap="none" rtlCol="0">
            <a:spAutoFit/>
          </a:bodyPr>
          <a:lstStyle/>
          <a:p>
            <a:pPr defTabSz="914400">
              <a:buClrTx/>
              <a:buSzTx/>
              <a:buFontTx/>
              <a:buNone/>
            </a:pPr>
            <a:r>
              <a:rPr lang="en-US" sz="1050" dirty="0" smtClean="0">
                <a:solidFill>
                  <a:prstClr val="black"/>
                </a:solidFill>
                <a:ea typeface="+mn-ea"/>
                <a:cs typeface="+mn-cs"/>
              </a:rPr>
              <a:t>Data</a:t>
            </a:r>
            <a:br>
              <a:rPr lang="en-US" sz="1050" dirty="0" smtClean="0">
                <a:solidFill>
                  <a:prstClr val="black"/>
                </a:solidFill>
                <a:ea typeface="+mn-ea"/>
                <a:cs typeface="+mn-cs"/>
              </a:rPr>
            </a:br>
            <a:r>
              <a:rPr lang="en-US" sz="1050" dirty="0" smtClean="0">
                <a:solidFill>
                  <a:prstClr val="black"/>
                </a:solidFill>
                <a:ea typeface="+mn-ea"/>
                <a:cs typeface="+mn-cs"/>
              </a:rPr>
              <a:t>gen. time</a:t>
            </a:r>
            <a:endParaRPr lang="en-US" sz="1050" dirty="0">
              <a:solidFill>
                <a:prstClr val="black"/>
              </a:solidFill>
              <a:ea typeface="+mn-ea"/>
              <a:cs typeface="+mn-cs"/>
            </a:endParaRPr>
          </a:p>
        </p:txBody>
      </p:sp>
      <p:sp>
        <p:nvSpPr>
          <p:cNvPr id="30" name="TextBox 29"/>
          <p:cNvSpPr txBox="1"/>
          <p:nvPr/>
        </p:nvSpPr>
        <p:spPr>
          <a:xfrm>
            <a:off x="4812481" y="1804241"/>
            <a:ext cx="1100472" cy="253916"/>
          </a:xfrm>
          <a:prstGeom prst="rect">
            <a:avLst/>
          </a:prstGeom>
          <a:noFill/>
        </p:spPr>
        <p:txBody>
          <a:bodyPr wrap="none" rtlCol="0">
            <a:spAutoFit/>
          </a:bodyPr>
          <a:lstStyle/>
          <a:p>
            <a:pPr defTabSz="914400">
              <a:buClrTx/>
              <a:buSzTx/>
              <a:buFontTx/>
              <a:buNone/>
            </a:pPr>
            <a:r>
              <a:rPr lang="en-US" sz="1050" dirty="0" smtClean="0">
                <a:solidFill>
                  <a:prstClr val="black"/>
                </a:solidFill>
                <a:ea typeface="+mn-ea"/>
                <a:cs typeface="+mn-cs"/>
              </a:rPr>
              <a:t>Completion time</a:t>
            </a:r>
            <a:endParaRPr lang="en-US" sz="1050" dirty="0">
              <a:solidFill>
                <a:prstClr val="black"/>
              </a:solidFill>
              <a:ea typeface="+mn-ea"/>
              <a:cs typeface="+mn-cs"/>
            </a:endParaRPr>
          </a:p>
        </p:txBody>
      </p:sp>
      <p:cxnSp>
        <p:nvCxnSpPr>
          <p:cNvPr id="31" name="Straight Arrow Connector 30"/>
          <p:cNvCxnSpPr/>
          <p:nvPr/>
        </p:nvCxnSpPr>
        <p:spPr>
          <a:xfrm flipV="1">
            <a:off x="2017618" y="3073809"/>
            <a:ext cx="0" cy="7596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666490" y="3940332"/>
            <a:ext cx="844527" cy="400110"/>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VMs created</a:t>
            </a:r>
            <a:br>
              <a:rPr lang="en-US" sz="1000" dirty="0" smtClean="0">
                <a:solidFill>
                  <a:prstClr val="black"/>
                </a:solidFill>
                <a:ea typeface="+mn-ea"/>
                <a:cs typeface="+mn-cs"/>
              </a:rPr>
            </a:br>
            <a:r>
              <a:rPr lang="en-US" sz="1000" dirty="0" smtClean="0">
                <a:solidFill>
                  <a:prstClr val="black"/>
                </a:solidFill>
                <a:ea typeface="+mn-ea"/>
                <a:cs typeface="+mn-cs"/>
              </a:rPr>
              <a:t>for AI</a:t>
            </a:r>
            <a:endParaRPr lang="en-US" sz="1000" dirty="0">
              <a:solidFill>
                <a:prstClr val="black"/>
              </a:solidFill>
              <a:ea typeface="+mn-ea"/>
              <a:cs typeface="+mn-cs"/>
            </a:endParaRPr>
          </a:p>
        </p:txBody>
      </p:sp>
      <p:cxnSp>
        <p:nvCxnSpPr>
          <p:cNvPr id="34" name="Straight Arrow Connector 33"/>
          <p:cNvCxnSpPr/>
          <p:nvPr/>
        </p:nvCxnSpPr>
        <p:spPr>
          <a:xfrm>
            <a:off x="1232623" y="2516164"/>
            <a:ext cx="775918"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359358" y="2296634"/>
            <a:ext cx="481672" cy="600164"/>
          </a:xfrm>
          <a:prstGeom prst="rect">
            <a:avLst/>
          </a:prstGeom>
          <a:noFill/>
        </p:spPr>
        <p:txBody>
          <a:bodyPr wrap="none" rtlCol="0">
            <a:spAutoFit/>
          </a:bodyPr>
          <a:lstStyle/>
          <a:p>
            <a:pPr defTabSz="914400">
              <a:buClrTx/>
              <a:buSzTx/>
              <a:buFontTx/>
              <a:buNone/>
            </a:pPr>
            <a:r>
              <a:rPr lang="en-US" sz="1100" dirty="0" smtClean="0">
                <a:solidFill>
                  <a:prstClr val="black"/>
                </a:solidFill>
                <a:ea typeface="+mn-ea"/>
                <a:cs typeface="+mn-cs"/>
              </a:rPr>
              <a:t>VM </a:t>
            </a:r>
            <a:br>
              <a:rPr lang="en-US" sz="1100" dirty="0" smtClean="0">
                <a:solidFill>
                  <a:prstClr val="black"/>
                </a:solidFill>
                <a:ea typeface="+mn-ea"/>
                <a:cs typeface="+mn-cs"/>
              </a:rPr>
            </a:br>
            <a:r>
              <a:rPr lang="en-US" sz="1100" dirty="0" smtClean="0">
                <a:solidFill>
                  <a:prstClr val="black"/>
                </a:solidFill>
                <a:ea typeface="+mn-ea"/>
                <a:cs typeface="+mn-cs"/>
              </a:rPr>
              <a:t>prov.</a:t>
            </a:r>
            <a:br>
              <a:rPr lang="en-US" sz="1100" dirty="0" smtClean="0">
                <a:solidFill>
                  <a:prstClr val="black"/>
                </a:solidFill>
                <a:ea typeface="+mn-ea"/>
                <a:cs typeface="+mn-cs"/>
              </a:rPr>
            </a:br>
            <a:r>
              <a:rPr lang="en-US" sz="1100" dirty="0" smtClean="0">
                <a:solidFill>
                  <a:prstClr val="black"/>
                </a:solidFill>
                <a:ea typeface="+mn-ea"/>
                <a:cs typeface="+mn-cs"/>
              </a:rPr>
              <a:t>time</a:t>
            </a:r>
            <a:endParaRPr lang="en-US" sz="1100" dirty="0">
              <a:solidFill>
                <a:prstClr val="black"/>
              </a:solidFill>
              <a:ea typeface="+mn-ea"/>
              <a:cs typeface="+mn-cs"/>
            </a:endParaRPr>
          </a:p>
        </p:txBody>
      </p:sp>
      <p:cxnSp>
        <p:nvCxnSpPr>
          <p:cNvPr id="36" name="Straight Arrow Connector 35"/>
          <p:cNvCxnSpPr/>
          <p:nvPr/>
        </p:nvCxnSpPr>
        <p:spPr>
          <a:xfrm flipH="1" flipV="1">
            <a:off x="2017618" y="2381272"/>
            <a:ext cx="1" cy="430888"/>
          </a:xfrm>
          <a:prstGeom prst="straightConnector1">
            <a:avLst/>
          </a:prstGeom>
          <a:ln>
            <a:solidFill>
              <a:schemeClr val="tx1"/>
            </a:solidFill>
            <a:prstDash val="lgDash"/>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1232623" y="1838302"/>
            <a:ext cx="0" cy="1229921"/>
          </a:xfrm>
          <a:prstGeom prst="straightConnector1">
            <a:avLst/>
          </a:prstGeom>
          <a:ln>
            <a:solidFill>
              <a:schemeClr val="tx1"/>
            </a:solidFill>
            <a:prstDash val="lgDash"/>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1241701" y="2084364"/>
            <a:ext cx="1603428"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845852" y="1838302"/>
            <a:ext cx="0" cy="968030"/>
          </a:xfrm>
          <a:prstGeom prst="straightConnector1">
            <a:avLst/>
          </a:prstGeom>
          <a:ln>
            <a:solidFill>
              <a:schemeClr val="tx1"/>
            </a:solidFill>
            <a:prstDash val="lgDash"/>
            <a:tailEnd type="none"/>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666490" y="1822754"/>
            <a:ext cx="924082" cy="261610"/>
          </a:xfrm>
          <a:prstGeom prst="rect">
            <a:avLst/>
          </a:prstGeom>
          <a:noFill/>
        </p:spPr>
        <p:txBody>
          <a:bodyPr wrap="none" rtlCol="0">
            <a:spAutoFit/>
          </a:bodyPr>
          <a:lstStyle/>
          <a:p>
            <a:pPr defTabSz="914400">
              <a:buClrTx/>
              <a:buSzTx/>
              <a:buFontTx/>
              <a:buNone/>
            </a:pPr>
            <a:r>
              <a:rPr lang="en-US" sz="1100" dirty="0" smtClean="0">
                <a:solidFill>
                  <a:prstClr val="black"/>
                </a:solidFill>
                <a:ea typeface="+mn-ea"/>
                <a:cs typeface="+mn-cs"/>
              </a:rPr>
              <a:t>AI prov. time</a:t>
            </a:r>
            <a:endParaRPr lang="en-US" sz="1100" dirty="0">
              <a:solidFill>
                <a:prstClr val="black"/>
              </a:solidFill>
              <a:ea typeface="+mn-ea"/>
              <a:cs typeface="+mn-cs"/>
            </a:endParaRPr>
          </a:p>
        </p:txBody>
      </p:sp>
      <p:cxnSp>
        <p:nvCxnSpPr>
          <p:cNvPr id="47" name="Straight Arrow Connector 46"/>
          <p:cNvCxnSpPr/>
          <p:nvPr/>
        </p:nvCxnSpPr>
        <p:spPr>
          <a:xfrm flipV="1">
            <a:off x="3538344" y="1838302"/>
            <a:ext cx="0" cy="968030"/>
          </a:xfrm>
          <a:prstGeom prst="straightConnector1">
            <a:avLst/>
          </a:prstGeom>
          <a:ln>
            <a:solidFill>
              <a:schemeClr val="tx1"/>
            </a:solidFill>
            <a:prstDash val="lgDash"/>
            <a:tailEnd type="non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4452106" y="1844130"/>
            <a:ext cx="0" cy="968030"/>
          </a:xfrm>
          <a:prstGeom prst="straightConnector1">
            <a:avLst/>
          </a:prstGeom>
          <a:ln>
            <a:solidFill>
              <a:schemeClr val="tx1"/>
            </a:solidFill>
            <a:prstDash val="lgDash"/>
            <a:tailEnd type="non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3538344" y="2084364"/>
            <a:ext cx="919715"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4800624" y="1822754"/>
            <a:ext cx="0" cy="968030"/>
          </a:xfrm>
          <a:prstGeom prst="straightConnector1">
            <a:avLst/>
          </a:prstGeom>
          <a:ln>
            <a:solidFill>
              <a:schemeClr val="tx1"/>
            </a:solidFill>
            <a:prstDash val="lgDash"/>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6019800" y="1822754"/>
            <a:ext cx="0" cy="968030"/>
          </a:xfrm>
          <a:prstGeom prst="straightConnector1">
            <a:avLst/>
          </a:prstGeom>
          <a:ln>
            <a:solidFill>
              <a:schemeClr val="tx1"/>
            </a:solidFill>
            <a:prstDash val="lgDash"/>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4800624" y="2084364"/>
            <a:ext cx="1219176"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664574" y="3839320"/>
            <a:ext cx="651140" cy="400110"/>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End test</a:t>
            </a:r>
            <a:br>
              <a:rPr lang="en-US" sz="1000" dirty="0" smtClean="0">
                <a:solidFill>
                  <a:prstClr val="black"/>
                </a:solidFill>
                <a:ea typeface="+mn-ea"/>
                <a:cs typeface="+mn-cs"/>
              </a:rPr>
            </a:br>
            <a:endParaRPr lang="en-US" sz="1000" dirty="0">
              <a:solidFill>
                <a:prstClr val="black"/>
              </a:solidFill>
              <a:ea typeface="+mn-ea"/>
              <a:cs typeface="+mn-cs"/>
            </a:endParaRPr>
          </a:p>
        </p:txBody>
      </p:sp>
      <p:cxnSp>
        <p:nvCxnSpPr>
          <p:cNvPr id="60" name="Straight Arrow Connector 59"/>
          <p:cNvCxnSpPr/>
          <p:nvPr/>
        </p:nvCxnSpPr>
        <p:spPr>
          <a:xfrm flipV="1">
            <a:off x="7116748" y="3059562"/>
            <a:ext cx="0" cy="131912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840074" y="4382949"/>
            <a:ext cx="553357" cy="400110"/>
          </a:xfrm>
          <a:prstGeom prst="rect">
            <a:avLst/>
          </a:prstGeom>
          <a:noFill/>
        </p:spPr>
        <p:txBody>
          <a:bodyPr wrap="none" rtlCol="0">
            <a:spAutoFit/>
          </a:bodyPr>
          <a:lstStyle/>
          <a:p>
            <a:pPr defTabSz="914400">
              <a:buClrTx/>
              <a:buSzTx/>
              <a:buFontTx/>
              <a:buNone/>
            </a:pPr>
            <a:r>
              <a:rPr lang="en-US" sz="1000" dirty="0" smtClean="0">
                <a:solidFill>
                  <a:prstClr val="black"/>
                </a:solidFill>
                <a:ea typeface="+mn-ea"/>
                <a:cs typeface="+mn-cs"/>
              </a:rPr>
              <a:t>Delete</a:t>
            </a:r>
            <a:br>
              <a:rPr lang="en-US" sz="1000" dirty="0" smtClean="0">
                <a:solidFill>
                  <a:prstClr val="black"/>
                </a:solidFill>
                <a:ea typeface="+mn-ea"/>
                <a:cs typeface="+mn-cs"/>
              </a:rPr>
            </a:br>
            <a:r>
              <a:rPr lang="en-US" sz="1000" dirty="0" smtClean="0">
                <a:solidFill>
                  <a:prstClr val="black"/>
                </a:solidFill>
                <a:ea typeface="+mn-ea"/>
                <a:cs typeface="+mn-cs"/>
              </a:rPr>
              <a:t>AI</a:t>
            </a:r>
          </a:p>
        </p:txBody>
      </p:sp>
      <p:cxnSp>
        <p:nvCxnSpPr>
          <p:cNvPr id="62" name="Straight Arrow Connector 61"/>
          <p:cNvCxnSpPr/>
          <p:nvPr/>
        </p:nvCxnSpPr>
        <p:spPr>
          <a:xfrm>
            <a:off x="3538344" y="5307404"/>
            <a:ext cx="3578404"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043827" y="4959615"/>
            <a:ext cx="614067" cy="253916"/>
          </a:xfrm>
          <a:prstGeom prst="rect">
            <a:avLst/>
          </a:prstGeom>
          <a:noFill/>
        </p:spPr>
        <p:txBody>
          <a:bodyPr wrap="none" rtlCol="0">
            <a:spAutoFit/>
          </a:bodyPr>
          <a:lstStyle/>
          <a:p>
            <a:pPr defTabSz="914400">
              <a:buClrTx/>
              <a:buSzTx/>
              <a:buFontTx/>
              <a:buNone/>
            </a:pPr>
            <a:r>
              <a:rPr lang="en-US" sz="1050" dirty="0" smtClean="0">
                <a:solidFill>
                  <a:prstClr val="black"/>
                </a:solidFill>
                <a:ea typeface="+mn-ea"/>
                <a:cs typeface="+mn-cs"/>
              </a:rPr>
              <a:t>AI run 1</a:t>
            </a:r>
            <a:endParaRPr lang="en-US" sz="1050" dirty="0">
              <a:solidFill>
                <a:prstClr val="black"/>
              </a:solidFill>
              <a:ea typeface="+mn-ea"/>
              <a:cs typeface="+mn-cs"/>
            </a:endParaRPr>
          </a:p>
        </p:txBody>
      </p:sp>
      <p:sp>
        <p:nvSpPr>
          <p:cNvPr id="66" name="TextBox 65"/>
          <p:cNvSpPr txBox="1"/>
          <p:nvPr/>
        </p:nvSpPr>
        <p:spPr>
          <a:xfrm>
            <a:off x="1220776" y="5839516"/>
            <a:ext cx="1940768" cy="246221"/>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Time line is not according to scale</a:t>
            </a:r>
            <a:endParaRPr lang="en-US" sz="1000" dirty="0">
              <a:solidFill>
                <a:prstClr val="black"/>
              </a:solidFill>
              <a:ea typeface="+mn-ea"/>
              <a:cs typeface="+mn-cs"/>
            </a:endParaRPr>
          </a:p>
        </p:txBody>
      </p:sp>
    </p:spTree>
    <p:extLst>
      <p:ext uri="{BB962C8B-B14F-4D97-AF65-F5344CB8AC3E}">
        <p14:creationId xmlns:p14="http://schemas.microsoft.com/office/powerpoint/2010/main" val="977026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Benchmark phases - Baseline</a:t>
            </a:r>
            <a:endParaRPr lang="en-US" sz="3200" dirty="0"/>
          </a:p>
        </p:txBody>
      </p:sp>
      <p:sp>
        <p:nvSpPr>
          <p:cNvPr id="3" name="Content Placeholder 2"/>
          <p:cNvSpPr>
            <a:spLocks noGrp="1"/>
          </p:cNvSpPr>
          <p:nvPr>
            <p:ph idx="1"/>
          </p:nvPr>
        </p:nvSpPr>
        <p:spPr>
          <a:xfrm>
            <a:off x="323751" y="1542723"/>
            <a:ext cx="8238744" cy="4248477"/>
          </a:xfrm>
        </p:spPr>
        <p:txBody>
          <a:bodyPr>
            <a:normAutofit fontScale="47500" lnSpcReduction="20000"/>
          </a:bodyPr>
          <a:lstStyle/>
          <a:p>
            <a:pPr marL="576072" indent="-457200" defTabSz="457200" fontAlgn="base">
              <a:lnSpc>
                <a:spcPct val="120000"/>
              </a:lnSpc>
              <a:spcBef>
                <a:spcPts val="563"/>
              </a:spcBef>
              <a:spcAft>
                <a:spcPts val="563"/>
              </a:spcAft>
              <a:buClr>
                <a:srgbClr val="0066FF"/>
              </a:buClr>
              <a:buFont typeface="Wingdings" panose="05000000000000000000" pitchFamily="2" charset="2"/>
              <a:buChar char="Ø"/>
            </a:pPr>
            <a:r>
              <a:rPr lang="en-US" sz="5100" dirty="0" smtClean="0">
                <a:solidFill>
                  <a:srgbClr val="000000"/>
                </a:solidFill>
                <a:ea typeface="MS PGothic" charset="0"/>
              </a:rPr>
              <a:t>Determine </a:t>
            </a:r>
            <a:r>
              <a:rPr lang="en-US" sz="5100" dirty="0">
                <a:solidFill>
                  <a:srgbClr val="000000"/>
                </a:solidFill>
                <a:ea typeface="MS PGothic" charset="0"/>
              </a:rPr>
              <a:t>the performance of a single Application Instance, establishing QoS criteria for both provisioning and runtime </a:t>
            </a:r>
            <a:r>
              <a:rPr lang="en-US" sz="5100" dirty="0" smtClean="0">
                <a:solidFill>
                  <a:srgbClr val="000000"/>
                </a:solidFill>
                <a:ea typeface="MS PGothic" charset="0"/>
              </a:rPr>
              <a:t>performance.</a:t>
            </a:r>
          </a:p>
          <a:p>
            <a:pPr marL="118872" indent="0" defTabSz="457200" fontAlgn="base">
              <a:spcBef>
                <a:spcPts val="563"/>
              </a:spcBef>
              <a:spcAft>
                <a:spcPts val="563"/>
              </a:spcAft>
              <a:buClr>
                <a:srgbClr val="0066FF"/>
              </a:buClr>
              <a:buNone/>
            </a:pPr>
            <a:endParaRPr lang="en-US" sz="2800" dirty="0"/>
          </a:p>
          <a:p>
            <a:pPr marL="576072" indent="-457200" defTabSz="457200" fontAlgn="base">
              <a:spcBef>
                <a:spcPts val="563"/>
              </a:spcBef>
              <a:spcAft>
                <a:spcPts val="563"/>
              </a:spcAft>
              <a:buClr>
                <a:srgbClr val="0066FF"/>
              </a:buClr>
              <a:buFont typeface="Wingdings" panose="05000000000000000000" pitchFamily="2" charset="2"/>
              <a:buChar char="Ø"/>
            </a:pPr>
            <a:r>
              <a:rPr lang="en-US" sz="5100" dirty="0" smtClean="0"/>
              <a:t>AI = stream of 5 runs</a:t>
            </a:r>
          </a:p>
          <a:p>
            <a:pPr marL="576072" indent="-457200" defTabSz="457200" fontAlgn="base">
              <a:spcBef>
                <a:spcPts val="563"/>
              </a:spcBef>
              <a:spcAft>
                <a:spcPts val="563"/>
              </a:spcAft>
              <a:buClr>
                <a:srgbClr val="0066FF"/>
              </a:buClr>
              <a:buFont typeface="Wingdings" panose="05000000000000000000" pitchFamily="2" charset="2"/>
              <a:buChar char="Ø"/>
            </a:pPr>
            <a:endParaRPr lang="en-US" sz="6000" dirty="0"/>
          </a:p>
          <a:p>
            <a:pPr marL="576072" indent="-457200" defTabSz="457200" fontAlgn="base">
              <a:spcBef>
                <a:spcPts val="563"/>
              </a:spcBef>
              <a:spcAft>
                <a:spcPts val="563"/>
              </a:spcAft>
              <a:buClr>
                <a:srgbClr val="0066FF"/>
              </a:buClr>
              <a:buFont typeface="Wingdings" panose="05000000000000000000" pitchFamily="2" charset="2"/>
              <a:buChar char="Ø"/>
            </a:pPr>
            <a:r>
              <a:rPr lang="en-US" sz="5100" dirty="0" smtClean="0"/>
              <a:t>KMeans baseline AI</a:t>
            </a:r>
          </a:p>
          <a:p>
            <a:pPr marL="576072" indent="-457200" defTabSz="457200" fontAlgn="base">
              <a:spcBef>
                <a:spcPts val="563"/>
              </a:spcBef>
              <a:spcAft>
                <a:spcPts val="563"/>
              </a:spcAft>
              <a:buClr>
                <a:srgbClr val="0066FF"/>
              </a:buClr>
              <a:buFont typeface="Wingdings" panose="05000000000000000000" pitchFamily="2" charset="2"/>
              <a:buChar char="Ø"/>
            </a:pPr>
            <a:endParaRPr lang="en-US" sz="6000" dirty="0"/>
          </a:p>
          <a:p>
            <a:pPr marL="576072" indent="-457200" defTabSz="457200" fontAlgn="base">
              <a:spcBef>
                <a:spcPts val="563"/>
              </a:spcBef>
              <a:spcAft>
                <a:spcPts val="563"/>
              </a:spcAft>
              <a:buClr>
                <a:srgbClr val="0066FF"/>
              </a:buClr>
              <a:buFont typeface="Wingdings" panose="05000000000000000000" pitchFamily="2" charset="2"/>
              <a:buChar char="Ø"/>
            </a:pPr>
            <a:r>
              <a:rPr lang="en-US" sz="5100" dirty="0" smtClean="0"/>
              <a:t>YCSB baseline AI</a:t>
            </a:r>
          </a:p>
          <a:p>
            <a:pPr marL="338328" lvl="1" indent="0">
              <a:buNone/>
            </a:pPr>
            <a:endParaRPr lang="en-US" sz="2800" dirty="0" smtClean="0"/>
          </a:p>
        </p:txBody>
      </p:sp>
      <p:grpSp>
        <p:nvGrpSpPr>
          <p:cNvPr id="12" name="Group 11"/>
          <p:cNvGrpSpPr/>
          <p:nvPr/>
        </p:nvGrpSpPr>
        <p:grpSpPr>
          <a:xfrm>
            <a:off x="5088150" y="4102173"/>
            <a:ext cx="1852873" cy="381000"/>
            <a:chOff x="1355298" y="4532005"/>
            <a:chExt cx="1852873" cy="381000"/>
          </a:xfrm>
        </p:grpSpPr>
        <p:sp>
          <p:nvSpPr>
            <p:cNvPr id="4" name="Rectangle 3"/>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8" name="Rectangle 7"/>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 name="Rectangle 8"/>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0" name="Rectangle 9"/>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1" name="Rectangle 10"/>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18" name="Group 17"/>
          <p:cNvGrpSpPr/>
          <p:nvPr/>
        </p:nvGrpSpPr>
        <p:grpSpPr>
          <a:xfrm>
            <a:off x="5088150" y="5029200"/>
            <a:ext cx="1823192" cy="381000"/>
            <a:chOff x="5135728" y="4846888"/>
            <a:chExt cx="1823192" cy="381000"/>
          </a:xfrm>
        </p:grpSpPr>
        <p:sp>
          <p:nvSpPr>
            <p:cNvPr id="13" name="Rectangle 12"/>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 name="Rectangle 13"/>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5" name="Rectangle 14"/>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6" name="Rectangle 15"/>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7" name="Rectangle 16"/>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spTree>
    <p:extLst>
      <p:ext uri="{BB962C8B-B14F-4D97-AF65-F5344CB8AC3E}">
        <p14:creationId xmlns:p14="http://schemas.microsoft.com/office/powerpoint/2010/main" val="3943682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
            <a:ext cx="8238744" cy="476733"/>
          </a:xfrm>
        </p:spPr>
        <p:txBody>
          <a:bodyPr>
            <a:normAutofit fontScale="90000"/>
          </a:bodyPr>
          <a:lstStyle/>
          <a:p>
            <a:r>
              <a:rPr lang="en-US" sz="3200" dirty="0" smtClean="0"/>
              <a:t>Benchmark phases - Elasticity</a:t>
            </a:r>
            <a:endParaRPr lang="en-US" sz="3200" dirty="0"/>
          </a:p>
        </p:txBody>
      </p:sp>
      <p:sp>
        <p:nvSpPr>
          <p:cNvPr id="3" name="Content Placeholder 2"/>
          <p:cNvSpPr>
            <a:spLocks noGrp="1"/>
          </p:cNvSpPr>
          <p:nvPr>
            <p:ph idx="1"/>
          </p:nvPr>
        </p:nvSpPr>
        <p:spPr>
          <a:xfrm>
            <a:off x="1" y="685800"/>
            <a:ext cx="9144000" cy="5578336"/>
          </a:xfrm>
        </p:spPr>
        <p:txBody>
          <a:bodyPr>
            <a:normAutofit/>
          </a:bodyPr>
          <a:lstStyle/>
          <a:p>
            <a:pPr lvl="1">
              <a:buFont typeface="Wingdings" panose="05000000000000000000" pitchFamily="2" charset="2"/>
              <a:buChar char="Ø"/>
            </a:pPr>
            <a:r>
              <a:rPr lang="en-US" sz="2800" dirty="0" smtClean="0">
                <a:solidFill>
                  <a:srgbClr val="000000"/>
                </a:solidFill>
              </a:rPr>
              <a:t>Measure </a:t>
            </a:r>
            <a:r>
              <a:rPr lang="en-US" sz="2800" dirty="0">
                <a:solidFill>
                  <a:srgbClr val="000000"/>
                </a:solidFill>
              </a:rPr>
              <a:t>performance against baseline (“Elasticity”) and total work done (“Scalability”) </a:t>
            </a:r>
            <a:r>
              <a:rPr lang="en-US" sz="2800" dirty="0" smtClean="0"/>
              <a:t>when multiple workloads are run concurrently.</a:t>
            </a:r>
          </a:p>
        </p:txBody>
      </p:sp>
      <p:grpSp>
        <p:nvGrpSpPr>
          <p:cNvPr id="22" name="Group 21"/>
          <p:cNvGrpSpPr/>
          <p:nvPr/>
        </p:nvGrpSpPr>
        <p:grpSpPr>
          <a:xfrm>
            <a:off x="6472371" y="4875132"/>
            <a:ext cx="1852873" cy="381000"/>
            <a:chOff x="1355298" y="4532005"/>
            <a:chExt cx="1852873" cy="381000"/>
          </a:xfrm>
        </p:grpSpPr>
        <p:sp>
          <p:nvSpPr>
            <p:cNvPr id="23" name="Rectangle 22"/>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24" name="Rectangle 23"/>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25" name="Rectangle 24"/>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26" name="Rectangle 25"/>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27" name="Rectangle 26"/>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28" name="Group 27"/>
          <p:cNvGrpSpPr/>
          <p:nvPr/>
        </p:nvGrpSpPr>
        <p:grpSpPr>
          <a:xfrm>
            <a:off x="4605442" y="4861673"/>
            <a:ext cx="1852873" cy="381000"/>
            <a:chOff x="1355298" y="4532005"/>
            <a:chExt cx="1852873" cy="381000"/>
          </a:xfrm>
        </p:grpSpPr>
        <p:sp>
          <p:nvSpPr>
            <p:cNvPr id="29" name="Rectangle 28"/>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30" name="Rectangle 29"/>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31" name="Rectangle 30"/>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32" name="Rectangle 31"/>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33" name="Rectangle 32"/>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85" name="Group 84"/>
          <p:cNvGrpSpPr/>
          <p:nvPr/>
        </p:nvGrpSpPr>
        <p:grpSpPr>
          <a:xfrm>
            <a:off x="875750" y="4844130"/>
            <a:ext cx="3717719" cy="383313"/>
            <a:chOff x="875750" y="4844130"/>
            <a:chExt cx="3717719" cy="383313"/>
          </a:xfrm>
        </p:grpSpPr>
        <p:grpSp>
          <p:nvGrpSpPr>
            <p:cNvPr id="10" name="Group 9"/>
            <p:cNvGrpSpPr/>
            <p:nvPr/>
          </p:nvGrpSpPr>
          <p:grpSpPr>
            <a:xfrm>
              <a:off x="875750" y="4844130"/>
              <a:ext cx="1852873" cy="381000"/>
              <a:chOff x="1355298" y="4532005"/>
              <a:chExt cx="1852873" cy="381000"/>
            </a:xfrm>
          </p:grpSpPr>
          <p:sp>
            <p:nvSpPr>
              <p:cNvPr id="11" name="Rectangle 10"/>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2" name="Rectangle 11"/>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3" name="Rectangle 12"/>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 name="Rectangle 13"/>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5" name="Rectangle 14"/>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34" name="Group 33"/>
            <p:cNvGrpSpPr/>
            <p:nvPr/>
          </p:nvGrpSpPr>
          <p:grpSpPr>
            <a:xfrm>
              <a:off x="2740596" y="4846443"/>
              <a:ext cx="1852873" cy="381000"/>
              <a:chOff x="1355298" y="4532005"/>
              <a:chExt cx="1852873" cy="381000"/>
            </a:xfrm>
          </p:grpSpPr>
          <p:sp>
            <p:nvSpPr>
              <p:cNvPr id="35" name="Rectangle 34"/>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36" name="Rectangle 35"/>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37" name="Rectangle 36"/>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38" name="Rectangle 37"/>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39" name="Rectangle 38"/>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grpSp>
        <p:nvGrpSpPr>
          <p:cNvPr id="52" name="Group 51"/>
          <p:cNvGrpSpPr/>
          <p:nvPr/>
        </p:nvGrpSpPr>
        <p:grpSpPr>
          <a:xfrm>
            <a:off x="6588009" y="4482008"/>
            <a:ext cx="1823192" cy="381000"/>
            <a:chOff x="5135728" y="4846888"/>
            <a:chExt cx="1823192" cy="381000"/>
          </a:xfrm>
        </p:grpSpPr>
        <p:sp>
          <p:nvSpPr>
            <p:cNvPr id="53" name="Rectangle 52"/>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54" name="Rectangle 53"/>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55" name="Rectangle 54"/>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56" name="Rectangle 55"/>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57" name="Rectangle 56"/>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65" name="Group 64"/>
          <p:cNvGrpSpPr/>
          <p:nvPr/>
        </p:nvGrpSpPr>
        <p:grpSpPr>
          <a:xfrm>
            <a:off x="781411" y="5233902"/>
            <a:ext cx="5500339" cy="381000"/>
            <a:chOff x="737302" y="5242673"/>
            <a:chExt cx="5500339" cy="381000"/>
          </a:xfrm>
        </p:grpSpPr>
        <p:grpSp>
          <p:nvGrpSpPr>
            <p:cNvPr id="4" name="Group 3"/>
            <p:cNvGrpSpPr/>
            <p:nvPr/>
          </p:nvGrpSpPr>
          <p:grpSpPr>
            <a:xfrm>
              <a:off x="737302" y="5242673"/>
              <a:ext cx="1823192" cy="381000"/>
              <a:chOff x="5135728" y="4846888"/>
              <a:chExt cx="1823192" cy="381000"/>
            </a:xfrm>
          </p:grpSpPr>
          <p:sp>
            <p:nvSpPr>
              <p:cNvPr id="5" name="Rectangle 4"/>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6" name="Rectangle 5"/>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 name="Rectangle 6"/>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8" name="Rectangle 7"/>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 name="Rectangle 8"/>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40" name="Group 39"/>
            <p:cNvGrpSpPr/>
            <p:nvPr/>
          </p:nvGrpSpPr>
          <p:grpSpPr>
            <a:xfrm>
              <a:off x="2576259" y="5242673"/>
              <a:ext cx="1823192" cy="381000"/>
              <a:chOff x="5135728" y="4846888"/>
              <a:chExt cx="1823192" cy="381000"/>
            </a:xfrm>
          </p:grpSpPr>
          <p:sp>
            <p:nvSpPr>
              <p:cNvPr id="41" name="Rectangle 40"/>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42" name="Rectangle 41"/>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43" name="Rectangle 42"/>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44" name="Rectangle 43"/>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45" name="Rectangle 44"/>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46" name="Group 45"/>
            <p:cNvGrpSpPr/>
            <p:nvPr/>
          </p:nvGrpSpPr>
          <p:grpSpPr>
            <a:xfrm>
              <a:off x="4414449" y="5242673"/>
              <a:ext cx="1823192" cy="381000"/>
              <a:chOff x="5135728" y="4846888"/>
              <a:chExt cx="1823192" cy="381000"/>
            </a:xfrm>
          </p:grpSpPr>
          <p:sp>
            <p:nvSpPr>
              <p:cNvPr id="47" name="Rectangle 46"/>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48" name="Rectangle 47"/>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49" name="Rectangle 48"/>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50" name="Rectangle 49"/>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51" name="Rectangle 50"/>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grpSp>
        <p:nvGrpSpPr>
          <p:cNvPr id="58" name="Group 57"/>
          <p:cNvGrpSpPr/>
          <p:nvPr/>
        </p:nvGrpSpPr>
        <p:grpSpPr>
          <a:xfrm>
            <a:off x="6251697" y="5225130"/>
            <a:ext cx="1823192" cy="381000"/>
            <a:chOff x="5135728" y="4846888"/>
            <a:chExt cx="1823192" cy="381000"/>
          </a:xfrm>
        </p:grpSpPr>
        <p:sp>
          <p:nvSpPr>
            <p:cNvPr id="59" name="Rectangle 58"/>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60" name="Rectangle 59"/>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61" name="Rectangle 60"/>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62" name="Rectangle 61"/>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63" name="Rectangle 62"/>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66" name="Group 65"/>
          <p:cNvGrpSpPr/>
          <p:nvPr/>
        </p:nvGrpSpPr>
        <p:grpSpPr>
          <a:xfrm>
            <a:off x="1105270" y="4479906"/>
            <a:ext cx="5500339" cy="381000"/>
            <a:chOff x="737302" y="5242673"/>
            <a:chExt cx="5500339" cy="381000"/>
          </a:xfrm>
        </p:grpSpPr>
        <p:grpSp>
          <p:nvGrpSpPr>
            <p:cNvPr id="67" name="Group 66"/>
            <p:cNvGrpSpPr/>
            <p:nvPr/>
          </p:nvGrpSpPr>
          <p:grpSpPr>
            <a:xfrm>
              <a:off x="737302" y="5242673"/>
              <a:ext cx="1823192" cy="381000"/>
              <a:chOff x="5135728" y="4846888"/>
              <a:chExt cx="1823192" cy="381000"/>
            </a:xfrm>
          </p:grpSpPr>
          <p:sp>
            <p:nvSpPr>
              <p:cNvPr id="80" name="Rectangle 79"/>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81" name="Rectangle 80"/>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82" name="Rectangle 81"/>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83" name="Rectangle 82"/>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84" name="Rectangle 83"/>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68" name="Group 67"/>
            <p:cNvGrpSpPr/>
            <p:nvPr/>
          </p:nvGrpSpPr>
          <p:grpSpPr>
            <a:xfrm>
              <a:off x="2576259" y="5242673"/>
              <a:ext cx="1823192" cy="381000"/>
              <a:chOff x="5135728" y="4846888"/>
              <a:chExt cx="1823192" cy="381000"/>
            </a:xfrm>
          </p:grpSpPr>
          <p:sp>
            <p:nvSpPr>
              <p:cNvPr id="75" name="Rectangle 74"/>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6" name="Rectangle 75"/>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7" name="Rectangle 76"/>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8" name="Rectangle 77"/>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9" name="Rectangle 78"/>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69" name="Group 68"/>
            <p:cNvGrpSpPr/>
            <p:nvPr/>
          </p:nvGrpSpPr>
          <p:grpSpPr>
            <a:xfrm>
              <a:off x="4414449" y="5242673"/>
              <a:ext cx="1823192" cy="381000"/>
              <a:chOff x="5135728" y="4846888"/>
              <a:chExt cx="1823192" cy="381000"/>
            </a:xfrm>
          </p:grpSpPr>
          <p:sp>
            <p:nvSpPr>
              <p:cNvPr id="70" name="Rectangle 69"/>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1" name="Rectangle 70"/>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2" name="Rectangle 71"/>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3" name="Rectangle 72"/>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74" name="Rectangle 73"/>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grpSp>
        <p:nvGrpSpPr>
          <p:cNvPr id="86" name="Group 85"/>
          <p:cNvGrpSpPr/>
          <p:nvPr/>
        </p:nvGrpSpPr>
        <p:grpSpPr>
          <a:xfrm>
            <a:off x="1284082" y="4101189"/>
            <a:ext cx="3717719" cy="383313"/>
            <a:chOff x="875750" y="4844130"/>
            <a:chExt cx="3717719" cy="383313"/>
          </a:xfrm>
        </p:grpSpPr>
        <p:grpSp>
          <p:nvGrpSpPr>
            <p:cNvPr id="87" name="Group 86"/>
            <p:cNvGrpSpPr/>
            <p:nvPr/>
          </p:nvGrpSpPr>
          <p:grpSpPr>
            <a:xfrm>
              <a:off x="875750" y="4844130"/>
              <a:ext cx="1852873" cy="381000"/>
              <a:chOff x="1355298" y="4532005"/>
              <a:chExt cx="1852873" cy="381000"/>
            </a:xfrm>
          </p:grpSpPr>
          <p:sp>
            <p:nvSpPr>
              <p:cNvPr id="94" name="Rectangle 93"/>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5" name="Rectangle 94"/>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6" name="Rectangle 95"/>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7" name="Rectangle 96"/>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8" name="Rectangle 97"/>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88" name="Group 87"/>
            <p:cNvGrpSpPr/>
            <p:nvPr/>
          </p:nvGrpSpPr>
          <p:grpSpPr>
            <a:xfrm>
              <a:off x="2740596" y="4846443"/>
              <a:ext cx="1852873" cy="381000"/>
              <a:chOff x="1355298" y="4532005"/>
              <a:chExt cx="1852873" cy="381000"/>
            </a:xfrm>
          </p:grpSpPr>
          <p:sp>
            <p:nvSpPr>
              <p:cNvPr id="89" name="Rectangle 88"/>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0" name="Rectangle 89"/>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1" name="Rectangle 90"/>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2" name="Rectangle 91"/>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93" name="Rectangle 92"/>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grpSp>
        <p:nvGrpSpPr>
          <p:cNvPr id="99" name="Group 98"/>
          <p:cNvGrpSpPr/>
          <p:nvPr/>
        </p:nvGrpSpPr>
        <p:grpSpPr>
          <a:xfrm>
            <a:off x="5014379" y="4106626"/>
            <a:ext cx="3717719" cy="383313"/>
            <a:chOff x="875750" y="4844130"/>
            <a:chExt cx="3717719" cy="383313"/>
          </a:xfrm>
        </p:grpSpPr>
        <p:grpSp>
          <p:nvGrpSpPr>
            <p:cNvPr id="100" name="Group 99"/>
            <p:cNvGrpSpPr/>
            <p:nvPr/>
          </p:nvGrpSpPr>
          <p:grpSpPr>
            <a:xfrm>
              <a:off x="875750" y="4844130"/>
              <a:ext cx="1852873" cy="381000"/>
              <a:chOff x="1355298" y="4532005"/>
              <a:chExt cx="1852873" cy="381000"/>
            </a:xfrm>
          </p:grpSpPr>
          <p:sp>
            <p:nvSpPr>
              <p:cNvPr id="107" name="Rectangle 106"/>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08" name="Rectangle 107"/>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09" name="Rectangle 108"/>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10" name="Rectangle 109"/>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11" name="Rectangle 110"/>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101" name="Group 100"/>
            <p:cNvGrpSpPr/>
            <p:nvPr/>
          </p:nvGrpSpPr>
          <p:grpSpPr>
            <a:xfrm>
              <a:off x="2740596" y="4846443"/>
              <a:ext cx="1852873" cy="381000"/>
              <a:chOff x="1355298" y="4532005"/>
              <a:chExt cx="1852873" cy="381000"/>
            </a:xfrm>
          </p:grpSpPr>
          <p:sp>
            <p:nvSpPr>
              <p:cNvPr id="102" name="Rectangle 101"/>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03" name="Rectangle 102"/>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04" name="Rectangle 103"/>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05" name="Rectangle 104"/>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06" name="Rectangle 105"/>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grpSp>
        <p:nvGrpSpPr>
          <p:cNvPr id="112" name="Group 111"/>
          <p:cNvGrpSpPr/>
          <p:nvPr/>
        </p:nvGrpSpPr>
        <p:grpSpPr>
          <a:xfrm>
            <a:off x="1459182" y="3717312"/>
            <a:ext cx="5500339" cy="381000"/>
            <a:chOff x="737302" y="5242673"/>
            <a:chExt cx="5500339" cy="381000"/>
          </a:xfrm>
        </p:grpSpPr>
        <p:grpSp>
          <p:nvGrpSpPr>
            <p:cNvPr id="113" name="Group 112"/>
            <p:cNvGrpSpPr/>
            <p:nvPr/>
          </p:nvGrpSpPr>
          <p:grpSpPr>
            <a:xfrm>
              <a:off x="737302" y="5242673"/>
              <a:ext cx="1823192" cy="381000"/>
              <a:chOff x="5135728" y="4846888"/>
              <a:chExt cx="1823192" cy="381000"/>
            </a:xfrm>
          </p:grpSpPr>
          <p:sp>
            <p:nvSpPr>
              <p:cNvPr id="126" name="Rectangle 125"/>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27" name="Rectangle 126"/>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28" name="Rectangle 127"/>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29" name="Rectangle 128"/>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30" name="Rectangle 129"/>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114" name="Group 113"/>
            <p:cNvGrpSpPr/>
            <p:nvPr/>
          </p:nvGrpSpPr>
          <p:grpSpPr>
            <a:xfrm>
              <a:off x="2576259" y="5242673"/>
              <a:ext cx="1823192" cy="381000"/>
              <a:chOff x="5135728" y="4846888"/>
              <a:chExt cx="1823192" cy="381000"/>
            </a:xfrm>
          </p:grpSpPr>
          <p:sp>
            <p:nvSpPr>
              <p:cNvPr id="121" name="Rectangle 120"/>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22" name="Rectangle 121"/>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23" name="Rectangle 122"/>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24" name="Rectangle 123"/>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25" name="Rectangle 124"/>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115" name="Group 114"/>
            <p:cNvGrpSpPr/>
            <p:nvPr/>
          </p:nvGrpSpPr>
          <p:grpSpPr>
            <a:xfrm>
              <a:off x="4414449" y="5242673"/>
              <a:ext cx="1823192" cy="381000"/>
              <a:chOff x="5135728" y="4846888"/>
              <a:chExt cx="1823192" cy="381000"/>
            </a:xfrm>
          </p:grpSpPr>
          <p:sp>
            <p:nvSpPr>
              <p:cNvPr id="116" name="Rectangle 115"/>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17" name="Rectangle 116"/>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18" name="Rectangle 117"/>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19" name="Rectangle 118"/>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20" name="Rectangle 119"/>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grpSp>
        <p:nvGrpSpPr>
          <p:cNvPr id="131" name="Group 130"/>
          <p:cNvGrpSpPr/>
          <p:nvPr/>
        </p:nvGrpSpPr>
        <p:grpSpPr>
          <a:xfrm>
            <a:off x="6951337" y="3715048"/>
            <a:ext cx="1823192" cy="381000"/>
            <a:chOff x="5135728" y="4846888"/>
            <a:chExt cx="1823192" cy="381000"/>
          </a:xfrm>
        </p:grpSpPr>
        <p:sp>
          <p:nvSpPr>
            <p:cNvPr id="132" name="Rectangle 131"/>
            <p:cNvSpPr/>
            <p:nvPr/>
          </p:nvSpPr>
          <p:spPr>
            <a:xfrm>
              <a:off x="5135728"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33" name="Rectangle 132"/>
            <p:cNvSpPr/>
            <p:nvPr/>
          </p:nvSpPr>
          <p:spPr>
            <a:xfrm>
              <a:off x="548964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34" name="Rectangle 133"/>
            <p:cNvSpPr/>
            <p:nvPr/>
          </p:nvSpPr>
          <p:spPr>
            <a:xfrm>
              <a:off x="6590620"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35" name="Rectangle 134"/>
            <p:cNvSpPr/>
            <p:nvPr/>
          </p:nvSpPr>
          <p:spPr>
            <a:xfrm>
              <a:off x="586251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36" name="Rectangle 135"/>
            <p:cNvSpPr/>
            <p:nvPr/>
          </p:nvSpPr>
          <p:spPr>
            <a:xfrm>
              <a:off x="6214529" y="4846888"/>
              <a:ext cx="368300" cy="381000"/>
            </a:xfrm>
            <a:prstGeom prst="rect">
              <a:avLst/>
            </a:prstGeom>
            <a:solidFill>
              <a:schemeClr val="accent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137" name="Group 136"/>
          <p:cNvGrpSpPr/>
          <p:nvPr/>
        </p:nvGrpSpPr>
        <p:grpSpPr>
          <a:xfrm>
            <a:off x="1623152" y="3337828"/>
            <a:ext cx="3717719" cy="383313"/>
            <a:chOff x="875750" y="4844130"/>
            <a:chExt cx="3717719" cy="383313"/>
          </a:xfrm>
        </p:grpSpPr>
        <p:grpSp>
          <p:nvGrpSpPr>
            <p:cNvPr id="138" name="Group 137"/>
            <p:cNvGrpSpPr/>
            <p:nvPr/>
          </p:nvGrpSpPr>
          <p:grpSpPr>
            <a:xfrm>
              <a:off x="875750" y="4844130"/>
              <a:ext cx="1852873" cy="381000"/>
              <a:chOff x="1355298" y="4532005"/>
              <a:chExt cx="1852873" cy="381000"/>
            </a:xfrm>
          </p:grpSpPr>
          <p:sp>
            <p:nvSpPr>
              <p:cNvPr id="145" name="Rectangle 144"/>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6" name="Rectangle 145"/>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7" name="Rectangle 146"/>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8" name="Rectangle 147"/>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9" name="Rectangle 148"/>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139" name="Group 138"/>
            <p:cNvGrpSpPr/>
            <p:nvPr/>
          </p:nvGrpSpPr>
          <p:grpSpPr>
            <a:xfrm>
              <a:off x="2740596" y="4846443"/>
              <a:ext cx="1852873" cy="381000"/>
              <a:chOff x="1355298" y="4532005"/>
              <a:chExt cx="1852873" cy="381000"/>
            </a:xfrm>
          </p:grpSpPr>
          <p:sp>
            <p:nvSpPr>
              <p:cNvPr id="140" name="Rectangle 139"/>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1" name="Rectangle 140"/>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2" name="Rectangle 141"/>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3" name="Rectangle 142"/>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44" name="Rectangle 143"/>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grpSp>
        <p:nvGrpSpPr>
          <p:cNvPr id="150" name="Group 149"/>
          <p:cNvGrpSpPr/>
          <p:nvPr/>
        </p:nvGrpSpPr>
        <p:grpSpPr>
          <a:xfrm>
            <a:off x="5342042" y="3330603"/>
            <a:ext cx="3717719" cy="383313"/>
            <a:chOff x="875750" y="4844130"/>
            <a:chExt cx="3717719" cy="383313"/>
          </a:xfrm>
        </p:grpSpPr>
        <p:grpSp>
          <p:nvGrpSpPr>
            <p:cNvPr id="151" name="Group 150"/>
            <p:cNvGrpSpPr/>
            <p:nvPr/>
          </p:nvGrpSpPr>
          <p:grpSpPr>
            <a:xfrm>
              <a:off x="875750" y="4844130"/>
              <a:ext cx="1852873" cy="381000"/>
              <a:chOff x="1355298" y="4532005"/>
              <a:chExt cx="1852873" cy="381000"/>
            </a:xfrm>
          </p:grpSpPr>
          <p:sp>
            <p:nvSpPr>
              <p:cNvPr id="158" name="Rectangle 157"/>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59" name="Rectangle 158"/>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60" name="Rectangle 159"/>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61" name="Rectangle 160"/>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62" name="Rectangle 161"/>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nvGrpSpPr>
            <p:cNvPr id="152" name="Group 151"/>
            <p:cNvGrpSpPr/>
            <p:nvPr/>
          </p:nvGrpSpPr>
          <p:grpSpPr>
            <a:xfrm>
              <a:off x="2740596" y="4846443"/>
              <a:ext cx="1852873" cy="381000"/>
              <a:chOff x="1355298" y="4532005"/>
              <a:chExt cx="1852873" cy="381000"/>
            </a:xfrm>
          </p:grpSpPr>
          <p:sp>
            <p:nvSpPr>
              <p:cNvPr id="153" name="Rectangle 152"/>
              <p:cNvSpPr/>
              <p:nvPr/>
            </p:nvSpPr>
            <p:spPr>
              <a:xfrm>
                <a:off x="13552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54" name="Rectangle 153"/>
              <p:cNvSpPr/>
              <p:nvPr/>
            </p:nvSpPr>
            <p:spPr>
              <a:xfrm>
                <a:off x="1723598"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55" name="Rectangle 154"/>
              <p:cNvSpPr/>
              <p:nvPr/>
            </p:nvSpPr>
            <p:spPr>
              <a:xfrm>
                <a:off x="2095689"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56" name="Rectangle 155"/>
              <p:cNvSpPr/>
              <p:nvPr/>
            </p:nvSpPr>
            <p:spPr>
              <a:xfrm>
                <a:off x="2467780"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57" name="Rectangle 156"/>
              <p:cNvSpPr/>
              <p:nvPr/>
            </p:nvSpPr>
            <p:spPr>
              <a:xfrm>
                <a:off x="2839871" y="4532005"/>
                <a:ext cx="368300" cy="381000"/>
              </a:xfrm>
              <a:prstGeom prst="rect">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grpSp>
      </p:grpSp>
      <p:cxnSp>
        <p:nvCxnSpPr>
          <p:cNvPr id="164" name="Straight Arrow Connector 163"/>
          <p:cNvCxnSpPr/>
          <p:nvPr/>
        </p:nvCxnSpPr>
        <p:spPr>
          <a:xfrm>
            <a:off x="429768" y="5709138"/>
            <a:ext cx="8638733" cy="11723"/>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2537983" y="5679361"/>
            <a:ext cx="1466078" cy="584775"/>
          </a:xfrm>
          <a:prstGeom prst="rect">
            <a:avLst/>
          </a:prstGeom>
          <a:noFill/>
        </p:spPr>
        <p:txBody>
          <a:bodyPr wrap="square" rtlCol="0">
            <a:spAutoFit/>
          </a:bodyPr>
          <a:lstStyle/>
          <a:p>
            <a:pPr algn="l" defTabSz="914400">
              <a:buClrTx/>
              <a:buSzTx/>
              <a:buFontTx/>
              <a:buNone/>
            </a:pPr>
            <a:r>
              <a:rPr lang="en-US" sz="3200" dirty="0" smtClean="0">
                <a:solidFill>
                  <a:prstClr val="black"/>
                </a:solidFill>
                <a:ea typeface="+mn-ea"/>
                <a:cs typeface="+mn-cs"/>
              </a:rPr>
              <a:t>time</a:t>
            </a:r>
          </a:p>
        </p:txBody>
      </p:sp>
      <p:cxnSp>
        <p:nvCxnSpPr>
          <p:cNvPr id="168" name="Straight Arrow Connector 167"/>
          <p:cNvCxnSpPr/>
          <p:nvPr/>
        </p:nvCxnSpPr>
        <p:spPr>
          <a:xfrm flipH="1" flipV="1">
            <a:off x="6399281" y="2602524"/>
            <a:ext cx="47268" cy="3118337"/>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6381916" y="2702716"/>
            <a:ext cx="1466078" cy="646331"/>
          </a:xfrm>
          <a:prstGeom prst="rect">
            <a:avLst/>
          </a:prstGeom>
          <a:noFill/>
        </p:spPr>
        <p:txBody>
          <a:bodyPr wrap="square" rtlCol="0">
            <a:spAutoFit/>
          </a:bodyPr>
          <a:lstStyle/>
          <a:p>
            <a:pPr algn="l" defTabSz="914400">
              <a:buClrTx/>
              <a:buSzTx/>
              <a:buFontTx/>
              <a:buNone/>
            </a:pPr>
            <a:r>
              <a:rPr lang="en-US" sz="1800" dirty="0" smtClean="0">
                <a:solidFill>
                  <a:prstClr val="black"/>
                </a:solidFill>
                <a:ea typeface="+mn-ea"/>
                <a:cs typeface="+mn-cs"/>
              </a:rPr>
              <a:t>Stopping condition</a:t>
            </a:r>
          </a:p>
        </p:txBody>
      </p:sp>
      <p:cxnSp>
        <p:nvCxnSpPr>
          <p:cNvPr id="172" name="Straight Arrow Connector 171"/>
          <p:cNvCxnSpPr/>
          <p:nvPr/>
        </p:nvCxnSpPr>
        <p:spPr>
          <a:xfrm>
            <a:off x="1059900" y="3025881"/>
            <a:ext cx="7167151" cy="0"/>
          </a:xfrm>
          <a:prstGeom prst="straightConnector1">
            <a:avLst/>
          </a:prstGeom>
          <a:ln w="25400">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4341" y="2804867"/>
            <a:ext cx="1005560" cy="369332"/>
          </a:xfrm>
          <a:prstGeom prst="rect">
            <a:avLst/>
          </a:prstGeom>
          <a:noFill/>
        </p:spPr>
        <p:txBody>
          <a:bodyPr wrap="square" rtlCol="0">
            <a:spAutoFit/>
          </a:bodyPr>
          <a:lstStyle/>
          <a:p>
            <a:pPr algn="l" defTabSz="914400">
              <a:buClrTx/>
              <a:buSzTx/>
              <a:buFontTx/>
              <a:buNone/>
            </a:pPr>
            <a:r>
              <a:rPr lang="en-US" sz="1800" b="1" dirty="0" smtClean="0">
                <a:solidFill>
                  <a:prstClr val="black"/>
                </a:solidFill>
                <a:ea typeface="+mn-ea"/>
                <a:cs typeface="+mn-cs"/>
              </a:rPr>
              <a:t>Max AI</a:t>
            </a:r>
          </a:p>
        </p:txBody>
      </p:sp>
      <p:sp>
        <p:nvSpPr>
          <p:cNvPr id="167" name="Rectangle 166"/>
          <p:cNvSpPr/>
          <p:nvPr/>
        </p:nvSpPr>
        <p:spPr>
          <a:xfrm>
            <a:off x="3059572" y="2267883"/>
            <a:ext cx="368300" cy="3810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70" name="Rectangle 169"/>
          <p:cNvSpPr/>
          <p:nvPr/>
        </p:nvSpPr>
        <p:spPr>
          <a:xfrm>
            <a:off x="3954283" y="2272625"/>
            <a:ext cx="368300" cy="3810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buClrTx/>
              <a:buSzTx/>
              <a:buFontTx/>
              <a:buNone/>
            </a:pPr>
            <a:endParaRPr lang="en-US" dirty="0">
              <a:solidFill>
                <a:prstClr val="white"/>
              </a:solidFill>
            </a:endParaRPr>
          </a:p>
        </p:txBody>
      </p:sp>
      <p:sp>
        <p:nvSpPr>
          <p:cNvPr id="171" name="TextBox 170"/>
          <p:cNvSpPr txBox="1"/>
          <p:nvPr/>
        </p:nvSpPr>
        <p:spPr>
          <a:xfrm>
            <a:off x="2998395" y="2056092"/>
            <a:ext cx="429477" cy="215540"/>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YCSB</a:t>
            </a:r>
            <a:endParaRPr lang="en-US" sz="1000" dirty="0">
              <a:solidFill>
                <a:prstClr val="black"/>
              </a:solidFill>
              <a:ea typeface="+mn-ea"/>
              <a:cs typeface="+mn-cs"/>
            </a:endParaRPr>
          </a:p>
        </p:txBody>
      </p:sp>
      <p:sp>
        <p:nvSpPr>
          <p:cNvPr id="174" name="TextBox 173"/>
          <p:cNvSpPr txBox="1"/>
          <p:nvPr/>
        </p:nvSpPr>
        <p:spPr>
          <a:xfrm>
            <a:off x="3790817" y="2056092"/>
            <a:ext cx="652743" cy="246221"/>
          </a:xfrm>
          <a:prstGeom prst="rect">
            <a:avLst/>
          </a:prstGeom>
          <a:noFill/>
        </p:spPr>
        <p:txBody>
          <a:bodyPr wrap="none" rtlCol="0">
            <a:spAutoFit/>
          </a:bodyPr>
          <a:lstStyle/>
          <a:p>
            <a:pPr algn="l" defTabSz="914400">
              <a:buClrTx/>
              <a:buSzTx/>
              <a:buFontTx/>
              <a:buNone/>
            </a:pPr>
            <a:r>
              <a:rPr lang="en-US" sz="1000" dirty="0" smtClean="0">
                <a:solidFill>
                  <a:prstClr val="black"/>
                </a:solidFill>
                <a:ea typeface="+mn-ea"/>
                <a:cs typeface="+mn-cs"/>
              </a:rPr>
              <a:t>KMeans</a:t>
            </a:r>
            <a:endParaRPr lang="en-US" sz="1000" dirty="0">
              <a:solidFill>
                <a:prstClr val="black"/>
              </a:solidFill>
              <a:ea typeface="+mn-ea"/>
              <a:cs typeface="+mn-cs"/>
            </a:endParaRPr>
          </a:p>
        </p:txBody>
      </p:sp>
    </p:spTree>
    <p:extLst>
      <p:ext uri="{BB962C8B-B14F-4D97-AF65-F5344CB8AC3E}">
        <p14:creationId xmlns:p14="http://schemas.microsoft.com/office/powerpoint/2010/main" val="1905787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
            <a:ext cx="8238744" cy="563925"/>
          </a:xfrm>
        </p:spPr>
        <p:txBody>
          <a:bodyPr/>
          <a:lstStyle/>
          <a:p>
            <a:r>
              <a:rPr lang="en-US" dirty="0" smtClean="0"/>
              <a:t>Stopping Conditions</a:t>
            </a:r>
            <a:endParaRPr lang="en-US" dirty="0"/>
          </a:p>
        </p:txBody>
      </p:sp>
      <p:sp>
        <p:nvSpPr>
          <p:cNvPr id="3" name="Content Placeholder 2"/>
          <p:cNvSpPr>
            <a:spLocks noGrp="1"/>
          </p:cNvSpPr>
          <p:nvPr>
            <p:ph idx="1"/>
          </p:nvPr>
        </p:nvSpPr>
        <p:spPr>
          <a:xfrm>
            <a:off x="429768" y="941696"/>
            <a:ext cx="8238744" cy="5093344"/>
          </a:xfrm>
        </p:spPr>
        <p:txBody>
          <a:bodyPr>
            <a:normAutofit/>
          </a:bodyPr>
          <a:lstStyle/>
          <a:p>
            <a:pPr>
              <a:buFont typeface="Wingdings" panose="05000000000000000000" pitchFamily="2" charset="2"/>
              <a:buChar char="Ø"/>
            </a:pPr>
            <a:r>
              <a:rPr lang="en-US" sz="2800" dirty="0" smtClean="0"/>
              <a:t>20% AIs fail to provision</a:t>
            </a:r>
          </a:p>
          <a:p>
            <a:pPr>
              <a:buFont typeface="Wingdings" panose="05000000000000000000" pitchFamily="2" charset="2"/>
              <a:buChar char="Ø"/>
            </a:pPr>
            <a:r>
              <a:rPr lang="en-US" sz="2800" dirty="0" smtClean="0"/>
              <a:t>10%  AIs have errors in any run</a:t>
            </a:r>
          </a:p>
          <a:p>
            <a:pPr>
              <a:buFont typeface="Wingdings" panose="05000000000000000000" pitchFamily="2" charset="2"/>
              <a:buChar char="Ø"/>
            </a:pPr>
            <a:r>
              <a:rPr lang="en-US" sz="2800" dirty="0" smtClean="0"/>
              <a:t>Max number of AIs  set by Cloud Provider</a:t>
            </a:r>
          </a:p>
          <a:p>
            <a:pPr>
              <a:buFont typeface="Wingdings" panose="05000000000000000000" pitchFamily="2" charset="2"/>
              <a:buChar char="Ø"/>
            </a:pPr>
            <a:r>
              <a:rPr lang="en-US" sz="2800" dirty="0" smtClean="0"/>
              <a:t>50% AIs have QoS violations  </a:t>
            </a:r>
          </a:p>
          <a:p>
            <a:pPr lvl="1">
              <a:buFont typeface="Wingdings" panose="05000000000000000000" pitchFamily="2" charset="2"/>
              <a:buChar char="§"/>
            </a:pPr>
            <a:r>
              <a:rPr lang="en-US" sz="2400" dirty="0" smtClean="0"/>
              <a:t>KMeans completion time  </a:t>
            </a:r>
            <a:r>
              <a:rPr lang="en-US" sz="2400" dirty="0"/>
              <a:t>≤ </a:t>
            </a:r>
            <a:r>
              <a:rPr lang="en-US" sz="2400" dirty="0" smtClean="0"/>
              <a:t> 3.33x Baseline phase</a:t>
            </a:r>
          </a:p>
          <a:p>
            <a:pPr lvl="1">
              <a:buFont typeface="Wingdings" panose="05000000000000000000" pitchFamily="2" charset="2"/>
              <a:buChar char="§"/>
            </a:pPr>
            <a:r>
              <a:rPr lang="en-US" sz="2400" dirty="0" smtClean="0"/>
              <a:t>YCSB Throughput </a:t>
            </a:r>
            <a:r>
              <a:rPr lang="en-US" sz="2800" dirty="0" smtClean="0"/>
              <a:t>≥</a:t>
            </a:r>
            <a:r>
              <a:rPr lang="en-US" sz="2800" b="1" dirty="0" smtClean="0"/>
              <a:t> </a:t>
            </a:r>
            <a:r>
              <a:rPr lang="en-US" sz="2800" dirty="0" smtClean="0"/>
              <a:t>Baselinethroughput / 3</a:t>
            </a:r>
          </a:p>
          <a:p>
            <a:pPr lvl="1">
              <a:buFont typeface="Wingdings" panose="05000000000000000000" pitchFamily="2" charset="2"/>
              <a:buChar char="§"/>
            </a:pPr>
            <a:r>
              <a:rPr lang="en-US" sz="2800" dirty="0" smtClean="0"/>
              <a:t>YCSB Read Response Time </a:t>
            </a:r>
            <a:r>
              <a:rPr lang="en-US" sz="2800" dirty="0"/>
              <a:t>≤</a:t>
            </a:r>
            <a:r>
              <a:rPr lang="en-US" sz="2800" dirty="0" smtClean="0"/>
              <a:t> 20 x BaselineReadResponse Time</a:t>
            </a:r>
          </a:p>
          <a:p>
            <a:pPr lvl="1">
              <a:buFont typeface="Wingdings" panose="05000000000000000000" pitchFamily="2" charset="2"/>
              <a:buChar char="§"/>
            </a:pPr>
            <a:r>
              <a:rPr lang="en-US" sz="2800" dirty="0" smtClean="0"/>
              <a:t>YCSB Insert Response Time </a:t>
            </a:r>
            <a:r>
              <a:rPr lang="en-US" sz="2800" dirty="0"/>
              <a:t>≤</a:t>
            </a:r>
            <a:r>
              <a:rPr lang="en-US" sz="2800" dirty="0" smtClean="0"/>
              <a:t> 20 x BaselineInsertResponse Time</a:t>
            </a:r>
          </a:p>
          <a:p>
            <a:pPr lvl="1"/>
            <a:endParaRPr lang="en-US" sz="1800" dirty="0"/>
          </a:p>
        </p:txBody>
      </p:sp>
    </p:spTree>
    <p:extLst>
      <p:ext uri="{BB962C8B-B14F-4D97-AF65-F5344CB8AC3E}">
        <p14:creationId xmlns:p14="http://schemas.microsoft.com/office/powerpoint/2010/main" val="97394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a:spLocks noChangeArrowheads="1"/>
          </p:cNvSpPr>
          <p:nvPr/>
        </p:nvSpPr>
        <p:spPr bwMode="auto">
          <a:xfrm>
            <a:off x="266700" y="457200"/>
            <a:ext cx="88773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lnSpc>
                <a:spcPct val="90000"/>
              </a:lnSpc>
              <a:buClrTx/>
              <a:buFontTx/>
              <a:buNone/>
            </a:pPr>
            <a:r>
              <a:rPr lang="en-US" sz="2800" dirty="0" smtClean="0">
                <a:solidFill>
                  <a:srgbClr val="0070C0"/>
                </a:solidFill>
                <a:latin typeface="Museo Sans For Dell" panose="02000000000000000000" pitchFamily="2" charset="0"/>
              </a:rPr>
              <a:t>Benchmark Metrics 1/2</a:t>
            </a:r>
            <a:endParaRPr lang="en-US" sz="2800" dirty="0">
              <a:solidFill>
                <a:srgbClr val="0070C0"/>
              </a:solidFill>
              <a:latin typeface="Museo Sans For Dell" panose="02000000000000000000" pitchFamily="2" charset="0"/>
            </a:endParaRPr>
          </a:p>
        </p:txBody>
      </p:sp>
      <p:sp>
        <p:nvSpPr>
          <p:cNvPr id="151555" name="Text Box 2"/>
          <p:cNvSpPr txBox="1">
            <a:spLocks noChangeArrowheads="1"/>
          </p:cNvSpPr>
          <p:nvPr/>
        </p:nvSpPr>
        <p:spPr bwMode="auto">
          <a:xfrm>
            <a:off x="222250" y="1008063"/>
            <a:ext cx="8210550" cy="54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1pPr>
            <a:lvl2pPr marL="45878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2pPr>
            <a:lvl3pPr marL="85883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3pPr>
            <a:lvl4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4pPr>
            <a:lvl5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9pPr>
          </a:lstStyle>
          <a:p>
            <a:pPr algn="l" eaLnBrk="1" hangingPunct="1">
              <a:spcBef>
                <a:spcPts val="563"/>
              </a:spcBef>
              <a:spcAft>
                <a:spcPts val="563"/>
              </a:spcAft>
              <a:buClr>
                <a:srgbClr val="0066FF"/>
              </a:buClr>
            </a:pPr>
            <a:r>
              <a:rPr lang="en-US" b="1" dirty="0" smtClean="0">
                <a:solidFill>
                  <a:srgbClr val="000000"/>
                </a:solidFill>
                <a:latin typeface="Museo Sans For Dell" panose="02000000000000000000" pitchFamily="2" charset="0"/>
              </a:rPr>
              <a:t>Scalability</a:t>
            </a:r>
            <a:endParaRPr lang="en-US" b="1" dirty="0">
              <a:solidFill>
                <a:srgbClr val="000000"/>
              </a:solidFill>
              <a:latin typeface="Museo Sans For Dell" panose="02000000000000000000" pitchFamily="2" charset="0"/>
            </a:endParaRPr>
          </a:p>
          <a:p>
            <a:pPr marL="576072" lvl="1" indent="-237744" algn="l" defTabSz="914400" eaLnBrk="1" fontAlgn="auto" hangingPunct="1">
              <a:spcBef>
                <a:spcPts val="563"/>
              </a:spcBef>
              <a:spcAft>
                <a:spcPts val="563"/>
              </a:spcAft>
              <a:buClr>
                <a:srgbClr val="0066FF"/>
              </a:buClr>
              <a:buFont typeface="Wingdings" panose="05000000000000000000" pitchFamily="2" charset="2"/>
              <a:buChar char="§"/>
              <a:tabLst/>
            </a:pPr>
            <a:r>
              <a:rPr lang="en-US" sz="1800" dirty="0">
                <a:solidFill>
                  <a:srgbClr val="000000"/>
                </a:solidFill>
                <a:latin typeface="Museo Sans For Dell"/>
                <a:ea typeface="+mn-ea"/>
                <a:cs typeface="+mn-cs"/>
              </a:rPr>
              <a:t>Measures the total amount of work performed by a group of AIs running in a Cloud. Scalability is reported as a unit-less number and is the aggregate of workload metrics across all valid AIs normalized by workload metrics from a reference platform obtained during development of the benchmark. </a:t>
            </a:r>
          </a:p>
          <a:p>
            <a:pPr marL="576072" lvl="1" indent="-237744" algn="l" defTabSz="914400" eaLnBrk="1" fontAlgn="auto" hangingPunct="1">
              <a:spcBef>
                <a:spcPts val="563"/>
              </a:spcBef>
              <a:spcAft>
                <a:spcPts val="563"/>
              </a:spcAft>
              <a:buClr>
                <a:srgbClr val="0066FF"/>
              </a:buClr>
              <a:buFont typeface="Wingdings" panose="05000000000000000000" pitchFamily="2" charset="2"/>
              <a:buChar char="§"/>
              <a:tabLst/>
            </a:pPr>
            <a:r>
              <a:rPr lang="en-US" sz="1800" dirty="0">
                <a:solidFill>
                  <a:srgbClr val="000000"/>
                </a:solidFill>
                <a:latin typeface="Museo Sans For Dell"/>
                <a:ea typeface="+mn-ea"/>
                <a:cs typeface="+mn-cs"/>
              </a:rPr>
              <a:t>It answers the question: How much more work gets done if N, instead of one (1) AI are deployed?  </a:t>
            </a:r>
            <a:endParaRPr lang="en-US" sz="1800" b="1" dirty="0">
              <a:solidFill>
                <a:srgbClr val="444444"/>
              </a:solidFill>
              <a:latin typeface="Museo Sans For Dell"/>
              <a:ea typeface="+mn-ea"/>
              <a:cs typeface="+mn-cs"/>
            </a:endParaRPr>
          </a:p>
          <a:p>
            <a:pPr algn="l" eaLnBrk="1" hangingPunct="1">
              <a:spcBef>
                <a:spcPts val="563"/>
              </a:spcBef>
              <a:spcAft>
                <a:spcPts val="563"/>
              </a:spcAft>
              <a:buClr>
                <a:srgbClr val="0066FF"/>
              </a:buClr>
            </a:pPr>
            <a:r>
              <a:rPr lang="en-US" b="1" dirty="0" smtClean="0">
                <a:solidFill>
                  <a:srgbClr val="000000"/>
                </a:solidFill>
                <a:latin typeface="Museo Sans For Dell" panose="02000000000000000000" pitchFamily="2" charset="0"/>
              </a:rPr>
              <a:t>Elasticity</a:t>
            </a:r>
            <a:endParaRPr lang="en-US" b="1" dirty="0">
              <a:solidFill>
                <a:srgbClr val="000000"/>
              </a:solidFill>
              <a:latin typeface="Museo Sans For Dell" panose="02000000000000000000" pitchFamily="2" charset="0"/>
            </a:endParaRPr>
          </a:p>
          <a:p>
            <a:pPr marL="576072" lvl="1" indent="-237744" algn="l" defTabSz="914400" eaLnBrk="1" fontAlgn="auto" hangingPunct="1">
              <a:spcBef>
                <a:spcPts val="563"/>
              </a:spcBef>
              <a:spcAft>
                <a:spcPts val="563"/>
              </a:spcAft>
              <a:buClr>
                <a:srgbClr val="0066FF"/>
              </a:buClr>
              <a:buFont typeface="Wingdings" panose="05000000000000000000" pitchFamily="2" charset="2"/>
              <a:buChar char="§"/>
              <a:tabLst/>
            </a:pPr>
            <a:r>
              <a:rPr lang="en-US" sz="1800" dirty="0">
                <a:solidFill>
                  <a:srgbClr val="000000"/>
                </a:solidFill>
                <a:latin typeface="Museo Sans For Dell"/>
                <a:ea typeface="+mn-ea"/>
                <a:cs typeface="+mn-cs"/>
              </a:rPr>
              <a:t>Measures how close to perfect linearity the scalability of the cloud is by comparing the average performance of all Application Instances against the established baseline. </a:t>
            </a:r>
          </a:p>
          <a:p>
            <a:pPr marL="576072" lvl="1" indent="-237744" algn="l" defTabSz="914400" eaLnBrk="1" fontAlgn="auto" hangingPunct="1">
              <a:spcBef>
                <a:spcPts val="563"/>
              </a:spcBef>
              <a:spcAft>
                <a:spcPts val="563"/>
              </a:spcAft>
              <a:buClr>
                <a:srgbClr val="0066FF"/>
              </a:buClr>
              <a:buFont typeface="Wingdings" panose="05000000000000000000" pitchFamily="2" charset="2"/>
              <a:buChar char="§"/>
              <a:tabLst/>
            </a:pPr>
            <a:r>
              <a:rPr lang="en-US" sz="1800" dirty="0">
                <a:solidFill>
                  <a:srgbClr val="000000"/>
                </a:solidFill>
                <a:latin typeface="Museo Sans For Dell"/>
                <a:ea typeface="+mn-ea"/>
                <a:cs typeface="+mn-cs"/>
              </a:rPr>
              <a:t>Elasticity is expressed as a percentage.</a:t>
            </a:r>
          </a:p>
          <a:p>
            <a:pPr marL="576072" lvl="1" indent="-237744" algn="l" defTabSz="914400" eaLnBrk="1" fontAlgn="auto" hangingPunct="1">
              <a:spcBef>
                <a:spcPts val="563"/>
              </a:spcBef>
              <a:spcAft>
                <a:spcPts val="563"/>
              </a:spcAft>
              <a:buClr>
                <a:srgbClr val="0066FF"/>
              </a:buClr>
              <a:buFont typeface="Wingdings" panose="05000000000000000000" pitchFamily="2" charset="2"/>
              <a:buChar char="§"/>
              <a:tabLst/>
            </a:pPr>
            <a:r>
              <a:rPr lang="en-US" sz="1800" dirty="0">
                <a:solidFill>
                  <a:srgbClr val="000000"/>
                </a:solidFill>
                <a:latin typeface="Museo Sans For Dell"/>
                <a:ea typeface="+mn-ea"/>
                <a:cs typeface="+mn-cs"/>
              </a:rPr>
              <a:t>An ideal cloud would post 100% for the Elasticity score  </a:t>
            </a:r>
          </a:p>
        </p:txBody>
      </p:sp>
      <p:sp>
        <p:nvSpPr>
          <p:cNvPr id="151556" name="Text Box 3"/>
          <p:cNvSpPr txBox="1">
            <a:spLocks noChangeArrowheads="1"/>
          </p:cNvSpPr>
          <p:nvPr/>
        </p:nvSpPr>
        <p:spPr bwMode="auto">
          <a:xfrm>
            <a:off x="153988" y="6502400"/>
            <a:ext cx="1006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spcBef>
                <a:spcPts val="625"/>
              </a:spcBef>
              <a:buClrTx/>
              <a:buFontTx/>
              <a:buNone/>
            </a:pPr>
            <a:fld id="{4DBD669E-9314-2A4A-8B52-5819AC36C302}" type="slidenum">
              <a:rPr lang="he-IL" sz="1000" b="1">
                <a:solidFill>
                  <a:srgbClr val="FFFFFF"/>
                </a:solidFill>
                <a:cs typeface="Arial" charset="0"/>
              </a:rPr>
              <a:pPr algn="l" eaLnBrk="1" hangingPunct="1">
                <a:spcBef>
                  <a:spcPts val="625"/>
                </a:spcBef>
                <a:buClrTx/>
                <a:buFontTx/>
                <a:buNone/>
              </a:pPr>
              <a:t>16</a:t>
            </a:fld>
            <a:endParaRPr lang="he-IL" sz="1000" b="1">
              <a:solidFill>
                <a:srgbClr val="FFFFFF"/>
              </a:solidFill>
              <a:cs typeface="Arial" charset="0"/>
            </a:endParaRPr>
          </a:p>
        </p:txBody>
      </p:sp>
      <p:sp>
        <p:nvSpPr>
          <p:cNvPr id="2" name="Slide Number Placeholder 1"/>
          <p:cNvSpPr>
            <a:spLocks noGrp="1"/>
          </p:cNvSpPr>
          <p:nvPr>
            <p:ph type="sldNum" idx="10"/>
          </p:nvPr>
        </p:nvSpPr>
        <p:spPr/>
        <p:txBody>
          <a:bodyPr/>
          <a:lstStyle/>
          <a:p>
            <a:fld id="{B6B8E606-2B22-2846-8141-9A115EFEA5AA}" type="slidenum">
              <a:rPr lang="he-IL" smtClean="0"/>
              <a:pPr/>
              <a:t>16</a:t>
            </a:fld>
            <a:endParaRPr lang="he-IL"/>
          </a:p>
        </p:txBody>
      </p:sp>
    </p:spTree>
    <p:extLst>
      <p:ext uri="{BB962C8B-B14F-4D97-AF65-F5344CB8AC3E}">
        <p14:creationId xmlns:p14="http://schemas.microsoft.com/office/powerpoint/2010/main" val="24885076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a:spLocks noChangeArrowheads="1"/>
          </p:cNvSpPr>
          <p:nvPr/>
        </p:nvSpPr>
        <p:spPr bwMode="auto">
          <a:xfrm>
            <a:off x="114300" y="476250"/>
            <a:ext cx="88773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lnSpc>
                <a:spcPct val="90000"/>
              </a:lnSpc>
              <a:buClrTx/>
              <a:buFontTx/>
              <a:buNone/>
            </a:pPr>
            <a:r>
              <a:rPr lang="en-US" sz="2800" dirty="0" smtClean="0">
                <a:solidFill>
                  <a:srgbClr val="0070C0"/>
                </a:solidFill>
                <a:latin typeface="Museo Sans For Dell" panose="02000000000000000000" pitchFamily="2" charset="0"/>
              </a:rPr>
              <a:t>Benchmark Metrics 2/2</a:t>
            </a:r>
            <a:endParaRPr lang="en-US" sz="2800" dirty="0">
              <a:solidFill>
                <a:srgbClr val="0070C0"/>
              </a:solidFill>
              <a:latin typeface="Museo Sans For Dell" panose="02000000000000000000" pitchFamily="2" charset="0"/>
            </a:endParaRPr>
          </a:p>
        </p:txBody>
      </p:sp>
      <p:sp>
        <p:nvSpPr>
          <p:cNvPr id="151555" name="Text Box 2"/>
          <p:cNvSpPr txBox="1">
            <a:spLocks noChangeArrowheads="1"/>
          </p:cNvSpPr>
          <p:nvPr/>
        </p:nvSpPr>
        <p:spPr bwMode="auto">
          <a:xfrm>
            <a:off x="222250" y="1008063"/>
            <a:ext cx="8210550" cy="54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1pPr>
            <a:lvl2pPr marL="45878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2pPr>
            <a:lvl3pPr marL="85883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3pPr>
            <a:lvl4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4pPr>
            <a:lvl5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9pPr>
          </a:lstStyle>
          <a:p>
            <a:pPr algn="l" eaLnBrk="1" hangingPunct="1">
              <a:spcBef>
                <a:spcPts val="563"/>
              </a:spcBef>
              <a:spcAft>
                <a:spcPts val="563"/>
              </a:spcAft>
              <a:buClr>
                <a:srgbClr val="0066FF"/>
              </a:buClr>
            </a:pPr>
            <a:r>
              <a:rPr lang="en-US" sz="2000" b="1" dirty="0">
                <a:solidFill>
                  <a:srgbClr val="000000"/>
                </a:solidFill>
                <a:latin typeface="Museo Sans For Dell" panose="02000000000000000000" pitchFamily="2" charset="0"/>
              </a:rPr>
              <a:t>Mean Instance Provisioning Time</a:t>
            </a:r>
          </a:p>
          <a:p>
            <a:pPr marL="566738" lvl="1" indent="-285750" algn="l" eaLnBrk="1" hangingPunct="1">
              <a:spcBef>
                <a:spcPts val="563"/>
              </a:spcBef>
              <a:spcAft>
                <a:spcPts val="563"/>
              </a:spcAft>
              <a:buClr>
                <a:srgbClr val="0066FF"/>
              </a:buClr>
              <a:buFont typeface="Wingdings" panose="05000000000000000000" pitchFamily="2" charset="2"/>
              <a:buChar char="§"/>
            </a:pPr>
            <a:r>
              <a:rPr lang="en-US" sz="1800" dirty="0" smtClean="0">
                <a:solidFill>
                  <a:srgbClr val="000000"/>
                </a:solidFill>
                <a:latin typeface="Museo Sans For Dell" panose="02000000000000000000" pitchFamily="2" charset="0"/>
              </a:rPr>
              <a:t>Measures </a:t>
            </a:r>
            <a:r>
              <a:rPr lang="en-US" sz="1800" dirty="0">
                <a:solidFill>
                  <a:srgbClr val="000000"/>
                </a:solidFill>
                <a:latin typeface="Museo Sans For Dell" panose="02000000000000000000" pitchFamily="2" charset="0"/>
              </a:rPr>
              <a:t>the interval between </a:t>
            </a:r>
            <a:r>
              <a:rPr lang="en-US" sz="1800" dirty="0" smtClean="0">
                <a:solidFill>
                  <a:srgbClr val="000000"/>
                </a:solidFill>
                <a:latin typeface="Museo Sans For Dell" panose="02000000000000000000" pitchFamily="2" charset="0"/>
              </a:rPr>
              <a:t>sending the Instance </a:t>
            </a:r>
            <a:r>
              <a:rPr lang="en-US" sz="1800" dirty="0">
                <a:solidFill>
                  <a:srgbClr val="000000"/>
                </a:solidFill>
                <a:latin typeface="Museo Sans For Dell" panose="02000000000000000000" pitchFamily="2" charset="0"/>
              </a:rPr>
              <a:t>creation request </a:t>
            </a:r>
            <a:r>
              <a:rPr lang="en-US" sz="1800" dirty="0" smtClean="0">
                <a:solidFill>
                  <a:srgbClr val="000000"/>
                </a:solidFill>
                <a:latin typeface="Museo Sans For Dell" panose="02000000000000000000" pitchFamily="2" charset="0"/>
              </a:rPr>
              <a:t>to the cloud and the moment </a:t>
            </a:r>
            <a:r>
              <a:rPr lang="en-US" sz="1800" dirty="0">
                <a:solidFill>
                  <a:srgbClr val="000000"/>
                </a:solidFill>
                <a:latin typeface="Museo Sans For Dell" panose="02000000000000000000" pitchFamily="2" charset="0"/>
              </a:rPr>
              <a:t>when </a:t>
            </a:r>
            <a:r>
              <a:rPr lang="en-US" sz="1800" dirty="0" smtClean="0">
                <a:solidFill>
                  <a:srgbClr val="000000"/>
                </a:solidFill>
                <a:latin typeface="Museo Sans For Dell" panose="02000000000000000000" pitchFamily="2" charset="0"/>
              </a:rPr>
              <a:t>such Instance responds to </a:t>
            </a:r>
            <a:r>
              <a:rPr lang="en-US" sz="1800" dirty="0" err="1" smtClean="0">
                <a:solidFill>
                  <a:srgbClr val="000000"/>
                </a:solidFill>
                <a:latin typeface="Museo Sans For Dell" panose="02000000000000000000" pitchFamily="2" charset="0"/>
              </a:rPr>
              <a:t>netcat</a:t>
            </a:r>
            <a:r>
              <a:rPr lang="en-US" sz="1800" dirty="0" smtClean="0">
                <a:solidFill>
                  <a:srgbClr val="000000"/>
                </a:solidFill>
                <a:latin typeface="Museo Sans For Dell" panose="02000000000000000000" pitchFamily="2" charset="0"/>
              </a:rPr>
              <a:t> probe on port 22.</a:t>
            </a:r>
            <a:endParaRPr lang="en-US" sz="1800" dirty="0">
              <a:solidFill>
                <a:srgbClr val="000000"/>
              </a:solidFill>
              <a:latin typeface="Museo Sans For Dell" panose="02000000000000000000" pitchFamily="2" charset="0"/>
            </a:endParaRPr>
          </a:p>
          <a:p>
            <a:pPr algn="l" eaLnBrk="1" hangingPunct="1">
              <a:spcBef>
                <a:spcPts val="563"/>
              </a:spcBef>
              <a:spcAft>
                <a:spcPts val="563"/>
              </a:spcAft>
              <a:buClr>
                <a:srgbClr val="0066FF"/>
              </a:buClr>
            </a:pPr>
            <a:r>
              <a:rPr lang="en-US" sz="2000" b="1" dirty="0" smtClean="0">
                <a:solidFill>
                  <a:srgbClr val="000000"/>
                </a:solidFill>
                <a:latin typeface="Museo Sans For Dell" panose="02000000000000000000" pitchFamily="2" charset="0"/>
              </a:rPr>
              <a:t>Application Instance Performance</a:t>
            </a:r>
          </a:p>
          <a:p>
            <a:pPr marL="566738" lvl="1" indent="-285750" algn="l" eaLnBrk="1" hangingPunct="1">
              <a:spcBef>
                <a:spcPts val="563"/>
              </a:spcBef>
              <a:spcAft>
                <a:spcPts val="563"/>
              </a:spcAft>
              <a:buClr>
                <a:srgbClr val="0066FF"/>
              </a:buClr>
              <a:buFont typeface="Wingdings" panose="05000000000000000000" pitchFamily="2" charset="2"/>
              <a:buChar char="§"/>
            </a:pPr>
            <a:r>
              <a:rPr lang="en-US" sz="1800" dirty="0" smtClean="0">
                <a:solidFill>
                  <a:srgbClr val="000000"/>
                </a:solidFill>
                <a:latin typeface="Museo Sans For Dell" panose="02000000000000000000" pitchFamily="2" charset="0"/>
              </a:rPr>
              <a:t>Measures </a:t>
            </a:r>
            <a:r>
              <a:rPr lang="en-US" sz="1800" dirty="0">
                <a:solidFill>
                  <a:srgbClr val="000000"/>
                </a:solidFill>
                <a:latin typeface="Museo Sans For Dell" panose="02000000000000000000" pitchFamily="2" charset="0"/>
              </a:rPr>
              <a:t>K-Means/Hadoop </a:t>
            </a:r>
            <a:r>
              <a:rPr lang="en-US" sz="1800" dirty="0" smtClean="0">
                <a:solidFill>
                  <a:srgbClr val="000000"/>
                </a:solidFill>
                <a:latin typeface="Museo Sans For Dell" panose="02000000000000000000" pitchFamily="2" charset="0"/>
              </a:rPr>
              <a:t>(completion time) and YCSB/Cassandra</a:t>
            </a:r>
            <a:r>
              <a:rPr lang="en-US" sz="1800" dirty="0">
                <a:solidFill>
                  <a:srgbClr val="000000"/>
                </a:solidFill>
                <a:latin typeface="Museo Sans For Dell" panose="02000000000000000000" pitchFamily="2" charset="0"/>
              </a:rPr>
              <a:t> </a:t>
            </a:r>
            <a:r>
              <a:rPr lang="en-US" sz="1800" dirty="0" smtClean="0">
                <a:solidFill>
                  <a:srgbClr val="000000"/>
                </a:solidFill>
                <a:latin typeface="Museo Sans For Dell" panose="02000000000000000000" pitchFamily="2" charset="0"/>
              </a:rPr>
              <a:t>(throughput) performance for each run of the cycle on each AI.</a:t>
            </a:r>
            <a:endParaRPr lang="en-US" sz="1800" dirty="0">
              <a:solidFill>
                <a:srgbClr val="000000"/>
              </a:solidFill>
              <a:latin typeface="Museo Sans For Dell" panose="02000000000000000000" pitchFamily="2" charset="0"/>
            </a:endParaRPr>
          </a:p>
          <a:p>
            <a:pPr algn="l" eaLnBrk="1" hangingPunct="1">
              <a:spcBef>
                <a:spcPts val="563"/>
              </a:spcBef>
              <a:spcAft>
                <a:spcPts val="563"/>
              </a:spcAft>
              <a:buClr>
                <a:srgbClr val="0066FF"/>
              </a:buClr>
            </a:pPr>
            <a:r>
              <a:rPr lang="en-US" sz="2000" b="1" dirty="0">
                <a:solidFill>
                  <a:srgbClr val="000000"/>
                </a:solidFill>
                <a:latin typeface="Museo Sans For Dell" panose="02000000000000000000" pitchFamily="2" charset="0"/>
              </a:rPr>
              <a:t>A</a:t>
            </a:r>
            <a:r>
              <a:rPr lang="en-US" sz="2000" b="1" dirty="0" smtClean="0">
                <a:solidFill>
                  <a:srgbClr val="000000"/>
                </a:solidFill>
                <a:latin typeface="Museo Sans For Dell" panose="02000000000000000000" pitchFamily="2" charset="0"/>
              </a:rPr>
              <a:t>I </a:t>
            </a:r>
            <a:r>
              <a:rPr lang="en-US" sz="2000" b="1" dirty="0">
                <a:solidFill>
                  <a:srgbClr val="000000"/>
                </a:solidFill>
                <a:latin typeface="Museo Sans For Dell" panose="02000000000000000000" pitchFamily="2" charset="0"/>
              </a:rPr>
              <a:t>Run Success</a:t>
            </a:r>
          </a:p>
          <a:p>
            <a:pPr marL="566738" lvl="1" indent="-285750" algn="l" eaLnBrk="1" hangingPunct="1">
              <a:spcBef>
                <a:spcPts val="563"/>
              </a:spcBef>
              <a:spcAft>
                <a:spcPts val="563"/>
              </a:spcAft>
              <a:buClr>
                <a:srgbClr val="0066FF"/>
              </a:buClr>
              <a:buFont typeface="Wingdings" panose="05000000000000000000" pitchFamily="2" charset="2"/>
              <a:buChar char="§"/>
            </a:pPr>
            <a:r>
              <a:rPr lang="en-US" sz="1800" dirty="0" smtClean="0">
                <a:solidFill>
                  <a:srgbClr val="000000"/>
                </a:solidFill>
                <a:latin typeface="Museo Sans For Dell" panose="02000000000000000000" pitchFamily="2" charset="0"/>
              </a:rPr>
              <a:t>Measures </a:t>
            </a:r>
            <a:r>
              <a:rPr lang="en-US" sz="1800" dirty="0">
                <a:solidFill>
                  <a:srgbClr val="000000"/>
                </a:solidFill>
                <a:latin typeface="Museo Sans For Dell" panose="02000000000000000000" pitchFamily="2" charset="0"/>
              </a:rPr>
              <a:t>the percentage of r</a:t>
            </a:r>
            <a:r>
              <a:rPr lang="en-US" sz="1800" dirty="0" smtClean="0">
                <a:solidFill>
                  <a:srgbClr val="000000"/>
                </a:solidFill>
                <a:latin typeface="Museo Sans For Dell" panose="02000000000000000000" pitchFamily="2" charset="0"/>
              </a:rPr>
              <a:t>uns </a:t>
            </a:r>
            <a:r>
              <a:rPr lang="en-US" sz="1800" dirty="0">
                <a:solidFill>
                  <a:srgbClr val="000000"/>
                </a:solidFill>
                <a:latin typeface="Museo Sans For Dell" panose="02000000000000000000" pitchFamily="2" charset="0"/>
              </a:rPr>
              <a:t>across all </a:t>
            </a:r>
            <a:r>
              <a:rPr lang="en-US" sz="1800" dirty="0" smtClean="0">
                <a:solidFill>
                  <a:srgbClr val="000000"/>
                </a:solidFill>
                <a:latin typeface="Museo Sans For Dell" panose="02000000000000000000" pitchFamily="2" charset="0"/>
              </a:rPr>
              <a:t>Application Instances </a:t>
            </a:r>
            <a:r>
              <a:rPr lang="en-US" sz="1800" dirty="0">
                <a:solidFill>
                  <a:srgbClr val="000000"/>
                </a:solidFill>
                <a:latin typeface="Museo Sans For Dell" panose="02000000000000000000" pitchFamily="2" charset="0"/>
              </a:rPr>
              <a:t>that </a:t>
            </a:r>
            <a:r>
              <a:rPr lang="en-US" sz="1800" dirty="0" smtClean="0">
                <a:solidFill>
                  <a:srgbClr val="000000"/>
                </a:solidFill>
                <a:latin typeface="Museo Sans For Dell" panose="02000000000000000000" pitchFamily="2" charset="0"/>
              </a:rPr>
              <a:t>completed without any error as reported by the Load Generator. </a:t>
            </a:r>
            <a:endParaRPr lang="en-US" sz="1800" dirty="0">
              <a:solidFill>
                <a:srgbClr val="000000"/>
              </a:solidFill>
              <a:latin typeface="Museo Sans For Dell" panose="02000000000000000000" pitchFamily="2" charset="0"/>
            </a:endParaRPr>
          </a:p>
          <a:p>
            <a:pPr algn="l" eaLnBrk="1" hangingPunct="1">
              <a:spcBef>
                <a:spcPts val="563"/>
              </a:spcBef>
              <a:spcAft>
                <a:spcPts val="563"/>
              </a:spcAft>
              <a:buClr>
                <a:srgbClr val="0066FF"/>
              </a:buClr>
            </a:pPr>
            <a:r>
              <a:rPr lang="en-US" sz="2000" b="1" dirty="0">
                <a:solidFill>
                  <a:srgbClr val="000000"/>
                </a:solidFill>
                <a:latin typeface="Museo Sans For Dell" panose="02000000000000000000" pitchFamily="2" charset="0"/>
              </a:rPr>
              <a:t>AI </a:t>
            </a:r>
            <a:r>
              <a:rPr lang="en-US" sz="2000" b="1" dirty="0" smtClean="0">
                <a:solidFill>
                  <a:srgbClr val="000000"/>
                </a:solidFill>
                <a:latin typeface="Museo Sans For Dell" panose="02000000000000000000" pitchFamily="2" charset="0"/>
              </a:rPr>
              <a:t>Provisioning </a:t>
            </a:r>
            <a:r>
              <a:rPr lang="en-US" sz="2000" b="1" dirty="0">
                <a:solidFill>
                  <a:srgbClr val="000000"/>
                </a:solidFill>
                <a:latin typeface="Museo Sans For Dell" panose="02000000000000000000" pitchFamily="2" charset="0"/>
              </a:rPr>
              <a:t>success</a:t>
            </a:r>
          </a:p>
          <a:p>
            <a:pPr marL="566738" lvl="1" indent="-285750" algn="l" eaLnBrk="1" hangingPunct="1">
              <a:spcBef>
                <a:spcPts val="563"/>
              </a:spcBef>
              <a:spcAft>
                <a:spcPts val="563"/>
              </a:spcAft>
              <a:buClr>
                <a:srgbClr val="0066FF"/>
              </a:buClr>
              <a:buFont typeface="Wingdings" panose="05000000000000000000" pitchFamily="2" charset="2"/>
              <a:buChar char="§"/>
            </a:pPr>
            <a:r>
              <a:rPr lang="en-US" sz="1800" dirty="0">
                <a:solidFill>
                  <a:srgbClr val="000000"/>
                </a:solidFill>
                <a:latin typeface="Museo Sans For Dell" panose="02000000000000000000" pitchFamily="2" charset="0"/>
              </a:rPr>
              <a:t>Measures the percentage of </a:t>
            </a:r>
            <a:r>
              <a:rPr lang="en-US" sz="1800" dirty="0" smtClean="0">
                <a:solidFill>
                  <a:srgbClr val="000000"/>
                </a:solidFill>
                <a:latin typeface="Museo Sans For Dell" panose="02000000000000000000" pitchFamily="2" charset="0"/>
              </a:rPr>
              <a:t>Application Instances </a:t>
            </a:r>
            <a:r>
              <a:rPr lang="en-US" sz="1800" dirty="0">
                <a:solidFill>
                  <a:srgbClr val="000000"/>
                </a:solidFill>
                <a:latin typeface="Museo Sans For Dell" panose="02000000000000000000" pitchFamily="2" charset="0"/>
              </a:rPr>
              <a:t>that </a:t>
            </a:r>
            <a:r>
              <a:rPr lang="en-US" sz="1800" dirty="0" smtClean="0">
                <a:solidFill>
                  <a:srgbClr val="000000"/>
                </a:solidFill>
                <a:latin typeface="Museo Sans For Dell" panose="02000000000000000000" pitchFamily="2" charset="0"/>
              </a:rPr>
              <a:t>where provisioned without any errors</a:t>
            </a:r>
            <a:r>
              <a:rPr lang="en-US" sz="1600" dirty="0" smtClean="0">
                <a:solidFill>
                  <a:srgbClr val="000000"/>
                </a:solidFill>
                <a:latin typeface="Museo Sans For Dell" panose="02000000000000000000" pitchFamily="2" charset="0"/>
              </a:rPr>
              <a:t>.</a:t>
            </a:r>
            <a:endParaRPr lang="en-US" sz="1600" dirty="0">
              <a:solidFill>
                <a:srgbClr val="000000"/>
              </a:solidFill>
              <a:latin typeface="Museo Sans For Dell" panose="02000000000000000000" pitchFamily="2" charset="0"/>
            </a:endParaRPr>
          </a:p>
        </p:txBody>
      </p:sp>
      <p:sp>
        <p:nvSpPr>
          <p:cNvPr id="151556" name="Text Box 3"/>
          <p:cNvSpPr txBox="1">
            <a:spLocks noChangeArrowheads="1"/>
          </p:cNvSpPr>
          <p:nvPr/>
        </p:nvSpPr>
        <p:spPr bwMode="auto">
          <a:xfrm>
            <a:off x="153988" y="6502400"/>
            <a:ext cx="1006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spcBef>
                <a:spcPts val="625"/>
              </a:spcBef>
              <a:buClrTx/>
              <a:buFontTx/>
              <a:buNone/>
            </a:pPr>
            <a:fld id="{4DBD669E-9314-2A4A-8B52-5819AC36C302}" type="slidenum">
              <a:rPr lang="he-IL" sz="1000" b="1">
                <a:solidFill>
                  <a:srgbClr val="FFFFFF"/>
                </a:solidFill>
                <a:cs typeface="Arial" charset="0"/>
              </a:rPr>
              <a:pPr algn="l" eaLnBrk="1" hangingPunct="1">
                <a:spcBef>
                  <a:spcPts val="625"/>
                </a:spcBef>
                <a:buClrTx/>
                <a:buFontTx/>
                <a:buNone/>
              </a:pPr>
              <a:t>17</a:t>
            </a:fld>
            <a:endParaRPr lang="he-IL" sz="1000" b="1">
              <a:solidFill>
                <a:srgbClr val="FFFFFF"/>
              </a:solidFill>
              <a:cs typeface="Arial" charset="0"/>
            </a:endParaRPr>
          </a:p>
        </p:txBody>
      </p:sp>
      <p:sp>
        <p:nvSpPr>
          <p:cNvPr id="2" name="Slide Number Placeholder 1"/>
          <p:cNvSpPr>
            <a:spLocks noGrp="1"/>
          </p:cNvSpPr>
          <p:nvPr>
            <p:ph type="sldNum" idx="10"/>
          </p:nvPr>
        </p:nvSpPr>
        <p:spPr/>
        <p:txBody>
          <a:bodyPr/>
          <a:lstStyle/>
          <a:p>
            <a:fld id="{B6B8E606-2B22-2846-8141-9A115EFEA5AA}" type="slidenum">
              <a:rPr lang="he-IL" smtClean="0"/>
              <a:pPr/>
              <a:t>17</a:t>
            </a:fld>
            <a:endParaRPr lang="he-IL"/>
          </a:p>
        </p:txBody>
      </p:sp>
    </p:spTree>
    <p:extLst>
      <p:ext uri="{BB962C8B-B14F-4D97-AF65-F5344CB8AC3E}">
        <p14:creationId xmlns:p14="http://schemas.microsoft.com/office/powerpoint/2010/main" val="1956939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562"/>
            <a:ext cx="8239126" cy="595688"/>
          </a:xfrm>
        </p:spPr>
        <p:txBody>
          <a:bodyPr>
            <a:normAutofit fontScale="90000"/>
          </a:bodyPr>
          <a:lstStyle/>
          <a:p>
            <a:pPr algn="ctr"/>
            <a:r>
              <a:rPr lang="en-US" sz="2700" b="1" dirty="0">
                <a:solidFill>
                  <a:srgbClr val="0070C0"/>
                </a:solidFill>
                <a:latin typeface="Museo Sans For Dell" panose="02000000000000000000" pitchFamily="2" charset="0"/>
              </a:rPr>
              <a:t>SPEC Cloud IaaS 2016 High Level Report Summary</a:t>
            </a:r>
            <a:r>
              <a:rPr lang="en-US" sz="4800" b="1" dirty="0">
                <a:solidFill>
                  <a:srgbClr val="0070C0"/>
                </a:solidFill>
                <a:latin typeface="Museo Sans For Dell" panose="02000000000000000000" pitchFamily="2" charset="0"/>
              </a:rPr>
              <a:t/>
            </a:r>
            <a:br>
              <a:rPr lang="en-US" sz="4800" b="1" dirty="0">
                <a:solidFill>
                  <a:srgbClr val="0070C0"/>
                </a:solidFill>
                <a:latin typeface="Museo Sans For Dell" panose="02000000000000000000" pitchFamily="2" charset="0"/>
              </a:rPr>
            </a:br>
            <a:endParaRPr lang="en-US" sz="48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4"/>
          </p:nvPr>
        </p:nvSpPr>
        <p:spPr/>
        <p:txBody>
          <a:bodyPr/>
          <a:lstStyle/>
          <a:p>
            <a:fld id="{DBD5246C-868F-410A-AE52-FE248EDADC46}" type="slidenum">
              <a:rPr lang="en-US" smtClean="0"/>
              <a:pPr/>
              <a:t>18</a:t>
            </a:fld>
            <a:endParaRPr lang="en-US" dirty="0"/>
          </a:p>
        </p:txBody>
      </p:sp>
      <p:pic>
        <p:nvPicPr>
          <p:cNvPr id="7" name="Picture 6"/>
          <p:cNvPicPr>
            <a:picLocks noChangeAspect="1"/>
          </p:cNvPicPr>
          <p:nvPr/>
        </p:nvPicPr>
        <p:blipFill>
          <a:blip r:embed="rId2"/>
          <a:stretch>
            <a:fillRect/>
          </a:stretch>
        </p:blipFill>
        <p:spPr>
          <a:xfrm>
            <a:off x="183050" y="990600"/>
            <a:ext cx="8947302" cy="2286000"/>
          </a:xfrm>
          <a:prstGeom prst="rect">
            <a:avLst/>
          </a:prstGeom>
        </p:spPr>
      </p:pic>
    </p:spTree>
    <p:extLst>
      <p:ext uri="{BB962C8B-B14F-4D97-AF65-F5344CB8AC3E}">
        <p14:creationId xmlns:p14="http://schemas.microsoft.com/office/powerpoint/2010/main" val="401955431"/>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a:spLocks noChangeArrowheads="1"/>
          </p:cNvSpPr>
          <p:nvPr/>
        </p:nvSpPr>
        <p:spPr bwMode="auto">
          <a:xfrm>
            <a:off x="114300" y="476250"/>
            <a:ext cx="88773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lnSpc>
                <a:spcPct val="90000"/>
              </a:lnSpc>
              <a:buClrTx/>
              <a:buFontTx/>
              <a:buNone/>
            </a:pPr>
            <a:r>
              <a:rPr lang="en-US" sz="2600" b="1" dirty="0" smtClean="0">
                <a:solidFill>
                  <a:srgbClr val="0070C0"/>
                </a:solidFill>
                <a:latin typeface="Museo Sans For Dell" panose="02000000000000000000" pitchFamily="2" charset="0"/>
              </a:rPr>
              <a:t>Possible Next Steps</a:t>
            </a:r>
            <a:endParaRPr lang="en-US" sz="2600" b="1" dirty="0">
              <a:solidFill>
                <a:srgbClr val="0070C0"/>
              </a:solidFill>
              <a:latin typeface="Museo Sans For Dell" panose="02000000000000000000" pitchFamily="2" charset="0"/>
            </a:endParaRPr>
          </a:p>
        </p:txBody>
      </p:sp>
      <p:sp>
        <p:nvSpPr>
          <p:cNvPr id="151555" name="Text Box 2"/>
          <p:cNvSpPr txBox="1">
            <a:spLocks noChangeArrowheads="1"/>
          </p:cNvSpPr>
          <p:nvPr/>
        </p:nvSpPr>
        <p:spPr bwMode="auto">
          <a:xfrm>
            <a:off x="222250" y="1008063"/>
            <a:ext cx="8210550" cy="54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1pPr>
            <a:lvl2pPr marL="45878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2pPr>
            <a:lvl3pPr marL="85883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3pPr>
            <a:lvl4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4pPr>
            <a:lvl5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9pPr>
          </a:lstStyle>
          <a:p>
            <a:pPr marL="285750" indent="-285750" algn="l" eaLnBrk="1" hangingPunct="1">
              <a:spcBef>
                <a:spcPts val="563"/>
              </a:spcBef>
              <a:spcAft>
                <a:spcPts val="563"/>
              </a:spcAft>
              <a:buClr>
                <a:srgbClr val="0066FF"/>
              </a:buClr>
              <a:buFont typeface="Wingdings" panose="05000000000000000000" pitchFamily="2" charset="2"/>
              <a:buChar char="Ø"/>
            </a:pPr>
            <a:r>
              <a:rPr lang="en-US" sz="2000" dirty="0" smtClean="0">
                <a:solidFill>
                  <a:srgbClr val="000000"/>
                </a:solidFill>
                <a:latin typeface="Museo Sans For Dell" panose="02000000000000000000" pitchFamily="2" charset="0"/>
              </a:rPr>
              <a:t>Incorporate wider industry feedback on SPEC Cloud IaaS 2016 Benchmark</a:t>
            </a:r>
            <a:r>
              <a:rPr lang="en-US" sz="2000" b="1" dirty="0" smtClean="0">
                <a:solidFill>
                  <a:srgbClr val="000000"/>
                </a:solidFill>
                <a:latin typeface="Museo Sans For Dell" panose="02000000000000000000" pitchFamily="2" charset="0"/>
              </a:rPr>
              <a:t>.</a:t>
            </a:r>
            <a:endParaRPr lang="en-US" sz="2000" b="1" dirty="0">
              <a:solidFill>
                <a:srgbClr val="000000"/>
              </a:solidFill>
              <a:latin typeface="Museo Sans For Dell" panose="02000000000000000000" pitchFamily="2" charset="0"/>
            </a:endParaRPr>
          </a:p>
          <a:p>
            <a:pPr marL="285750" indent="-285750" algn="l" eaLnBrk="1" hangingPunct="1">
              <a:spcBef>
                <a:spcPts val="563"/>
              </a:spcBef>
              <a:spcAft>
                <a:spcPts val="563"/>
              </a:spcAft>
              <a:buClr>
                <a:srgbClr val="0066FF"/>
              </a:buClr>
              <a:buFont typeface="Wingdings" panose="05000000000000000000" pitchFamily="2" charset="2"/>
              <a:buChar char="Ø"/>
            </a:pPr>
            <a:r>
              <a:rPr lang="en-US" sz="2000" dirty="0" smtClean="0">
                <a:solidFill>
                  <a:srgbClr val="000000"/>
                </a:solidFill>
                <a:latin typeface="Museo Sans For Dell" panose="02000000000000000000" pitchFamily="2" charset="0"/>
              </a:rPr>
              <a:t>IaaS clouds (items not considered for the current benchmark)</a:t>
            </a:r>
          </a:p>
          <a:p>
            <a:pPr marL="566738" lvl="1" indent="-285750" algn="l" eaLnBrk="1" hangingPunct="1">
              <a:spcBef>
                <a:spcPts val="563"/>
              </a:spcBef>
              <a:spcAft>
                <a:spcPts val="563"/>
              </a:spcAft>
              <a:buClr>
                <a:srgbClr val="0066FF"/>
              </a:buClr>
              <a:buFont typeface="Wingdings" panose="05000000000000000000" pitchFamily="2" charset="2"/>
              <a:buChar char="§"/>
            </a:pPr>
            <a:r>
              <a:rPr lang="en-US" sz="2000" dirty="0" smtClean="0">
                <a:solidFill>
                  <a:srgbClr val="000000"/>
                </a:solidFill>
                <a:latin typeface="Museo Sans For Dell" panose="02000000000000000000" pitchFamily="2" charset="0"/>
              </a:rPr>
              <a:t>Cross data center / region / availability zone performance</a:t>
            </a:r>
          </a:p>
          <a:p>
            <a:pPr marL="566738" lvl="1" indent="-285750" algn="l" eaLnBrk="1" hangingPunct="1">
              <a:spcBef>
                <a:spcPts val="563"/>
              </a:spcBef>
              <a:spcAft>
                <a:spcPts val="563"/>
              </a:spcAft>
              <a:buClr>
                <a:srgbClr val="0066FF"/>
              </a:buClr>
              <a:buFont typeface="Wingdings" panose="05000000000000000000" pitchFamily="2" charset="2"/>
              <a:buChar char="§"/>
            </a:pPr>
            <a:r>
              <a:rPr lang="en-US" sz="2000" dirty="0" smtClean="0">
                <a:solidFill>
                  <a:srgbClr val="000000"/>
                </a:solidFill>
                <a:latin typeface="Museo Sans For Dell" panose="02000000000000000000" pitchFamily="2" charset="0"/>
              </a:rPr>
              <a:t>Explicit measurement of object storage performance</a:t>
            </a:r>
          </a:p>
          <a:p>
            <a:pPr marL="566738" lvl="1" indent="-285750" algn="l" eaLnBrk="1" hangingPunct="1">
              <a:spcBef>
                <a:spcPts val="563"/>
              </a:spcBef>
              <a:spcAft>
                <a:spcPts val="563"/>
              </a:spcAft>
              <a:buClr>
                <a:srgbClr val="0066FF"/>
              </a:buClr>
              <a:buFont typeface="Wingdings" panose="05000000000000000000" pitchFamily="2" charset="2"/>
              <a:buChar char="§"/>
            </a:pPr>
            <a:r>
              <a:rPr lang="en-US" sz="2000" dirty="0" smtClean="0">
                <a:solidFill>
                  <a:srgbClr val="000000"/>
                </a:solidFill>
                <a:latin typeface="Museo Sans For Dell" panose="02000000000000000000" pitchFamily="2" charset="0"/>
              </a:rPr>
              <a:t>Management operations performance</a:t>
            </a:r>
          </a:p>
          <a:p>
            <a:pPr marL="966788" lvl="2" indent="-285750" algn="l" eaLnBrk="1" hangingPunct="1">
              <a:spcBef>
                <a:spcPts val="563"/>
              </a:spcBef>
              <a:spcAft>
                <a:spcPts val="563"/>
              </a:spcAft>
              <a:buClr>
                <a:srgbClr val="0066FF"/>
              </a:buClr>
              <a:buFont typeface="Courier New" panose="02070309020205020404" pitchFamily="49" charset="0"/>
              <a:buChar char="o"/>
            </a:pPr>
            <a:r>
              <a:rPr lang="en-US" sz="2000" dirty="0">
                <a:solidFill>
                  <a:srgbClr val="000000"/>
                </a:solidFill>
                <a:latin typeface="Museo Sans For Dell" panose="02000000000000000000" pitchFamily="2" charset="0"/>
              </a:rPr>
              <a:t>e.g., live migration times, snapshot </a:t>
            </a:r>
            <a:r>
              <a:rPr lang="en-US" sz="2000" dirty="0" smtClean="0">
                <a:solidFill>
                  <a:srgbClr val="000000"/>
                </a:solidFill>
                <a:latin typeface="Museo Sans For Dell" panose="02000000000000000000" pitchFamily="2" charset="0"/>
              </a:rPr>
              <a:t>times</a:t>
            </a:r>
          </a:p>
          <a:p>
            <a:pPr marL="966788" lvl="2" indent="-285750" algn="l" eaLnBrk="1" hangingPunct="1">
              <a:spcBef>
                <a:spcPts val="563"/>
              </a:spcBef>
              <a:spcAft>
                <a:spcPts val="563"/>
              </a:spcAft>
              <a:buClr>
                <a:srgbClr val="0066FF"/>
              </a:buClr>
              <a:buFont typeface="Courier New" panose="02070309020205020404" pitchFamily="49" charset="0"/>
              <a:buChar char="o"/>
            </a:pPr>
            <a:r>
              <a:rPr lang="en-US" sz="2000" dirty="0" smtClean="0">
                <a:solidFill>
                  <a:srgbClr val="000000"/>
                </a:solidFill>
                <a:latin typeface="Museo Sans For Dell" panose="02000000000000000000" pitchFamily="2" charset="0"/>
              </a:rPr>
              <a:t>Metrics on each API</a:t>
            </a:r>
            <a:endParaRPr lang="en-US" sz="2000" b="1" dirty="0">
              <a:solidFill>
                <a:srgbClr val="000000"/>
              </a:solidFill>
              <a:latin typeface="Museo Sans For Dell" panose="02000000000000000000" pitchFamily="2" charset="0"/>
            </a:endParaRPr>
          </a:p>
          <a:p>
            <a:pPr marL="107950" indent="-285750" algn="l" eaLnBrk="1" hangingPunct="1">
              <a:spcBef>
                <a:spcPts val="563"/>
              </a:spcBef>
              <a:spcAft>
                <a:spcPts val="563"/>
              </a:spcAft>
              <a:buClr>
                <a:srgbClr val="0066FF"/>
              </a:buClr>
              <a:buFont typeface="Wingdings" panose="05000000000000000000" pitchFamily="2" charset="2"/>
              <a:buChar char="Ø"/>
            </a:pPr>
            <a:r>
              <a:rPr lang="en-US" sz="2000" dirty="0" smtClean="0">
                <a:solidFill>
                  <a:srgbClr val="000000"/>
                </a:solidFill>
                <a:latin typeface="Museo Sans For Dell" panose="02000000000000000000" pitchFamily="2" charset="0"/>
              </a:rPr>
              <a:t>HTTP </a:t>
            </a:r>
            <a:r>
              <a:rPr lang="en-US" sz="2000" dirty="0">
                <a:solidFill>
                  <a:srgbClr val="000000"/>
                </a:solidFill>
                <a:latin typeface="Museo Sans For Dell" panose="02000000000000000000" pitchFamily="2" charset="0"/>
              </a:rPr>
              <a:t>workloads, measure cross data center network performance (public </a:t>
            </a:r>
            <a:r>
              <a:rPr lang="en-US" sz="2000" dirty="0" smtClean="0">
                <a:solidFill>
                  <a:srgbClr val="000000"/>
                </a:solidFill>
                <a:latin typeface="Museo Sans For Dell" panose="02000000000000000000" pitchFamily="2" charset="0"/>
              </a:rPr>
              <a:t>clouds)</a:t>
            </a:r>
          </a:p>
          <a:p>
            <a:pPr marL="107950" indent="-285750" algn="l" eaLnBrk="1" hangingPunct="1">
              <a:spcBef>
                <a:spcPts val="563"/>
              </a:spcBef>
              <a:spcAft>
                <a:spcPts val="563"/>
              </a:spcAft>
              <a:buClr>
                <a:srgbClr val="0066FF"/>
              </a:buClr>
              <a:buFont typeface="Wingdings" panose="05000000000000000000" pitchFamily="2" charset="2"/>
              <a:buChar char="Ø"/>
            </a:pPr>
            <a:r>
              <a:rPr lang="en-US" sz="2000" dirty="0" err="1" smtClean="0">
                <a:solidFill>
                  <a:srgbClr val="000000"/>
                </a:solidFill>
                <a:latin typeface="Museo Sans For Dell" panose="02000000000000000000" pitchFamily="2" charset="0"/>
              </a:rPr>
              <a:t>PaaS</a:t>
            </a:r>
            <a:r>
              <a:rPr lang="en-US" sz="2000" dirty="0" smtClean="0">
                <a:solidFill>
                  <a:srgbClr val="000000"/>
                </a:solidFill>
                <a:latin typeface="Museo Sans For Dell" panose="02000000000000000000" pitchFamily="2" charset="0"/>
              </a:rPr>
              <a:t> </a:t>
            </a:r>
            <a:r>
              <a:rPr lang="en-US" sz="2000" dirty="0">
                <a:solidFill>
                  <a:srgbClr val="000000"/>
                </a:solidFill>
                <a:latin typeface="Museo Sans For Dell" panose="02000000000000000000" pitchFamily="2" charset="0"/>
              </a:rPr>
              <a:t>or SaaS </a:t>
            </a:r>
            <a:r>
              <a:rPr lang="en-US" sz="2000" dirty="0" smtClean="0">
                <a:solidFill>
                  <a:srgbClr val="000000"/>
                </a:solidFill>
                <a:latin typeface="Museo Sans For Dell" panose="02000000000000000000" pitchFamily="2" charset="0"/>
              </a:rPr>
              <a:t>clouds for potential SPEC Cloud </a:t>
            </a:r>
            <a:r>
              <a:rPr lang="en-US" sz="2000" dirty="0" err="1" smtClean="0">
                <a:solidFill>
                  <a:srgbClr val="000000"/>
                </a:solidFill>
                <a:latin typeface="Museo Sans For Dell" panose="02000000000000000000" pitchFamily="2" charset="0"/>
              </a:rPr>
              <a:t>PaaS</a:t>
            </a:r>
            <a:r>
              <a:rPr lang="en-US" sz="2000" dirty="0" smtClean="0">
                <a:solidFill>
                  <a:srgbClr val="000000"/>
                </a:solidFill>
                <a:latin typeface="Museo Sans For Dell" panose="02000000000000000000" pitchFamily="2" charset="0"/>
              </a:rPr>
              <a:t> or SPEC Cloud SaaS</a:t>
            </a:r>
            <a:endParaRPr lang="en-US" sz="1800" dirty="0">
              <a:solidFill>
                <a:srgbClr val="000000"/>
              </a:solidFill>
              <a:latin typeface="Museo Sans For Dell" panose="02000000000000000000" pitchFamily="2" charset="0"/>
            </a:endParaRPr>
          </a:p>
          <a:p>
            <a:pPr lvl="1" algn="l" eaLnBrk="1" hangingPunct="1">
              <a:spcBef>
                <a:spcPts val="563"/>
              </a:spcBef>
              <a:spcAft>
                <a:spcPts val="563"/>
              </a:spcAft>
              <a:buClr>
                <a:srgbClr val="0066FF"/>
              </a:buClr>
              <a:buFont typeface="Arial" charset="0"/>
              <a:buChar char="–"/>
            </a:pPr>
            <a:endParaRPr lang="en-US" sz="1600" dirty="0">
              <a:solidFill>
                <a:srgbClr val="000000"/>
              </a:solidFill>
              <a:latin typeface="Verdana" charset="0"/>
            </a:endParaRPr>
          </a:p>
        </p:txBody>
      </p:sp>
      <p:sp>
        <p:nvSpPr>
          <p:cNvPr id="151556" name="Text Box 3"/>
          <p:cNvSpPr txBox="1">
            <a:spLocks noChangeArrowheads="1"/>
          </p:cNvSpPr>
          <p:nvPr/>
        </p:nvSpPr>
        <p:spPr bwMode="auto">
          <a:xfrm>
            <a:off x="153988" y="6502400"/>
            <a:ext cx="1006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spcBef>
                <a:spcPts val="625"/>
              </a:spcBef>
              <a:buClrTx/>
              <a:buFontTx/>
              <a:buNone/>
            </a:pPr>
            <a:fld id="{4DBD669E-9314-2A4A-8B52-5819AC36C302}" type="slidenum">
              <a:rPr lang="he-IL" sz="1000" b="1">
                <a:solidFill>
                  <a:srgbClr val="FFFFFF"/>
                </a:solidFill>
                <a:cs typeface="Arial" charset="0"/>
              </a:rPr>
              <a:pPr algn="l" eaLnBrk="1" hangingPunct="1">
                <a:spcBef>
                  <a:spcPts val="625"/>
                </a:spcBef>
                <a:buClrTx/>
                <a:buFontTx/>
                <a:buNone/>
              </a:pPr>
              <a:t>19</a:t>
            </a:fld>
            <a:endParaRPr lang="he-IL" sz="1000" b="1">
              <a:solidFill>
                <a:srgbClr val="FFFFFF"/>
              </a:solidFill>
              <a:cs typeface="Arial" charset="0"/>
            </a:endParaRPr>
          </a:p>
        </p:txBody>
      </p:sp>
      <p:sp>
        <p:nvSpPr>
          <p:cNvPr id="2" name="Slide Number Placeholder 1"/>
          <p:cNvSpPr>
            <a:spLocks noGrp="1"/>
          </p:cNvSpPr>
          <p:nvPr>
            <p:ph type="sldNum" idx="10"/>
          </p:nvPr>
        </p:nvSpPr>
        <p:spPr/>
        <p:txBody>
          <a:bodyPr/>
          <a:lstStyle/>
          <a:p>
            <a:fld id="{B6B8E606-2B22-2846-8141-9A115EFEA5AA}" type="slidenum">
              <a:rPr lang="he-IL" smtClean="0"/>
              <a:pPr/>
              <a:t>19</a:t>
            </a:fld>
            <a:endParaRPr lang="he-IL"/>
          </a:p>
        </p:txBody>
      </p:sp>
    </p:spTree>
    <p:extLst>
      <p:ext uri="{BB962C8B-B14F-4D97-AF65-F5344CB8AC3E}">
        <p14:creationId xmlns:p14="http://schemas.microsoft.com/office/powerpoint/2010/main" val="17311986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Presenters</a:t>
            </a:r>
            <a:endParaRPr lang="en-US" b="1" dirty="0"/>
          </a:p>
        </p:txBody>
      </p:sp>
      <p:pic>
        <p:nvPicPr>
          <p:cNvPr id="1028" name="Picture 4" descr="https://encrypted-tbn3.gstatic.com/images?q=tbn:ANd9GcSxC35KVLmBgNK9slUk_xmB8XoGUUsGf5DypZJZYMgL08i6dsKoXIWD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886200"/>
            <a:ext cx="1285934" cy="17038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447800"/>
            <a:ext cx="1500688" cy="1905000"/>
          </a:xfrm>
          <a:prstGeom prst="rect">
            <a:avLst/>
          </a:prstGeom>
        </p:spPr>
      </p:pic>
      <p:sp>
        <p:nvSpPr>
          <p:cNvPr id="6" name="TextBox 5"/>
          <p:cNvSpPr txBox="1"/>
          <p:nvPr/>
        </p:nvSpPr>
        <p:spPr>
          <a:xfrm>
            <a:off x="2514600" y="4038600"/>
            <a:ext cx="5715000" cy="1981200"/>
          </a:xfrm>
          <a:prstGeom prst="rect">
            <a:avLst/>
          </a:prstGeom>
          <a:noFill/>
        </p:spPr>
        <p:txBody>
          <a:bodyPr wrap="square" rtlCol="0">
            <a:spAutoFit/>
          </a:bodyPr>
          <a:lstStyle/>
          <a:p>
            <a:endParaRPr lang="en-US" dirty="0"/>
          </a:p>
        </p:txBody>
      </p:sp>
      <p:sp>
        <p:nvSpPr>
          <p:cNvPr id="9" name="TextBox 8"/>
          <p:cNvSpPr txBox="1"/>
          <p:nvPr/>
        </p:nvSpPr>
        <p:spPr>
          <a:xfrm>
            <a:off x="2514600" y="4020403"/>
            <a:ext cx="5715000" cy="1569660"/>
          </a:xfrm>
          <a:prstGeom prst="rect">
            <a:avLst/>
          </a:prstGeom>
          <a:noFill/>
        </p:spPr>
        <p:txBody>
          <a:bodyPr wrap="square" rtlCol="0">
            <a:spAutoFit/>
          </a:bodyPr>
          <a:lstStyle/>
          <a:p>
            <a:pPr algn="l"/>
            <a:r>
              <a:rPr lang="en-US" b="1" dirty="0">
                <a:solidFill>
                  <a:schemeClr val="tx1"/>
                </a:solidFill>
              </a:rPr>
              <a:t>Douglas Shakshober </a:t>
            </a:r>
            <a:r>
              <a:rPr lang="en-US" dirty="0">
                <a:solidFill>
                  <a:schemeClr val="tx1"/>
                </a:solidFill>
              </a:rPr>
              <a:t>(Shak) is a </a:t>
            </a:r>
            <a:r>
              <a:rPr lang="en-US" dirty="0" smtClean="0">
                <a:solidFill>
                  <a:schemeClr val="tx1"/>
                </a:solidFill>
              </a:rPr>
              <a:t>Senior Consulting Engineer </a:t>
            </a:r>
            <a:r>
              <a:rPr lang="en-US" dirty="0">
                <a:solidFill>
                  <a:schemeClr val="tx1"/>
                </a:solidFill>
              </a:rPr>
              <a:t>and </a:t>
            </a:r>
            <a:r>
              <a:rPr lang="en-US" dirty="0" smtClean="0">
                <a:solidFill>
                  <a:schemeClr val="tx1"/>
                </a:solidFill>
              </a:rPr>
              <a:t>Director </a:t>
            </a:r>
            <a:r>
              <a:rPr lang="en-US" dirty="0">
                <a:solidFill>
                  <a:schemeClr val="tx1"/>
                </a:solidFill>
              </a:rPr>
              <a:t>of the Performance Engineering team at Red Hat. </a:t>
            </a:r>
          </a:p>
        </p:txBody>
      </p:sp>
      <p:sp>
        <p:nvSpPr>
          <p:cNvPr id="10" name="TextBox 9"/>
          <p:cNvSpPr txBox="1"/>
          <p:nvPr/>
        </p:nvSpPr>
        <p:spPr>
          <a:xfrm>
            <a:off x="2667000" y="1615470"/>
            <a:ext cx="5715000" cy="1200329"/>
          </a:xfrm>
          <a:prstGeom prst="rect">
            <a:avLst/>
          </a:prstGeom>
          <a:noFill/>
        </p:spPr>
        <p:txBody>
          <a:bodyPr wrap="square" rtlCol="0">
            <a:spAutoFit/>
          </a:bodyPr>
          <a:lstStyle/>
          <a:p>
            <a:pPr algn="l"/>
            <a:r>
              <a:rPr lang="en-US" b="1" dirty="0" smtClean="0">
                <a:solidFill>
                  <a:schemeClr val="tx1"/>
                </a:solidFill>
              </a:rPr>
              <a:t>Nicholas Wakou </a:t>
            </a:r>
            <a:r>
              <a:rPr lang="en-US" dirty="0" smtClean="0">
                <a:solidFill>
                  <a:schemeClr val="tx1"/>
                </a:solidFill>
              </a:rPr>
              <a:t>is a Principal Performance Engineer with the Dell Open Source Solutions. </a:t>
            </a:r>
            <a:endParaRPr lang="en-US" dirty="0">
              <a:solidFill>
                <a:schemeClr val="tx1"/>
              </a:solidFill>
            </a:endParaRPr>
          </a:p>
        </p:txBody>
      </p:sp>
      <p:sp>
        <p:nvSpPr>
          <p:cNvPr id="3" name="Slide Number Placeholder 2"/>
          <p:cNvSpPr>
            <a:spLocks noGrp="1"/>
          </p:cNvSpPr>
          <p:nvPr>
            <p:ph type="sldNum" idx="10"/>
          </p:nvPr>
        </p:nvSpPr>
        <p:spPr/>
        <p:txBody>
          <a:bodyPr/>
          <a:lstStyle/>
          <a:p>
            <a:fld id="{60B6CE0E-A0AB-B346-8713-ED477CAEB7AA}" type="slidenum">
              <a:rPr lang="he-IL" smtClean="0"/>
              <a:pPr/>
              <a:t>2</a:t>
            </a:fld>
            <a:endParaRPr lang="he-IL"/>
          </a:p>
        </p:txBody>
      </p:sp>
    </p:spTree>
    <p:extLst>
      <p:ext uri="{BB962C8B-B14F-4D97-AF65-F5344CB8AC3E}">
        <p14:creationId xmlns:p14="http://schemas.microsoft.com/office/powerpoint/2010/main" val="2246416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a:spLocks noChangeArrowheads="1"/>
          </p:cNvSpPr>
          <p:nvPr/>
        </p:nvSpPr>
        <p:spPr bwMode="auto">
          <a:xfrm>
            <a:off x="114300" y="476250"/>
            <a:ext cx="88773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lnSpc>
                <a:spcPct val="90000"/>
              </a:lnSpc>
              <a:buClrTx/>
              <a:buFontTx/>
              <a:buNone/>
            </a:pPr>
            <a:r>
              <a:rPr lang="en-US" sz="2800" dirty="0" smtClean="0">
                <a:solidFill>
                  <a:srgbClr val="0070C0"/>
                </a:solidFill>
                <a:latin typeface="Verdana" charset="0"/>
              </a:rPr>
              <a:t>Agenda</a:t>
            </a:r>
            <a:endParaRPr lang="en-US" sz="2800" dirty="0">
              <a:solidFill>
                <a:srgbClr val="0070C0"/>
              </a:solidFill>
              <a:latin typeface="Verdana" charset="0"/>
            </a:endParaRPr>
          </a:p>
        </p:txBody>
      </p:sp>
      <p:sp>
        <p:nvSpPr>
          <p:cNvPr id="151555" name="Text Box 2"/>
          <p:cNvSpPr txBox="1">
            <a:spLocks noChangeArrowheads="1"/>
          </p:cNvSpPr>
          <p:nvPr/>
        </p:nvSpPr>
        <p:spPr bwMode="auto">
          <a:xfrm>
            <a:off x="222250" y="990600"/>
            <a:ext cx="8210550" cy="54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1pPr>
            <a:lvl2pPr marL="45878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2pPr>
            <a:lvl3pPr marL="85883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3pPr>
            <a:lvl4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4pPr>
            <a:lvl5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9pPr>
          </a:lstStyle>
          <a:p>
            <a:pPr marL="285750" indent="-285750" algn="l" eaLnBrk="1" hangingPunct="1">
              <a:spcBef>
                <a:spcPts val="563"/>
              </a:spcBef>
              <a:spcAft>
                <a:spcPts val="563"/>
              </a:spcAft>
              <a:buClr>
                <a:srgbClr val="0066FF"/>
              </a:buClr>
              <a:buFont typeface="Wingdings" panose="05000000000000000000" pitchFamily="2" charset="2"/>
              <a:buChar char="Ø"/>
            </a:pPr>
            <a:r>
              <a:rPr lang="en-US" sz="1600" b="1" dirty="0" smtClean="0">
                <a:solidFill>
                  <a:srgbClr val="000000"/>
                </a:solidFill>
                <a:latin typeface="Verdana" charset="0"/>
              </a:rPr>
              <a:t> </a:t>
            </a:r>
            <a:r>
              <a:rPr lang="en-US" sz="2800" dirty="0" smtClean="0">
                <a:solidFill>
                  <a:srgbClr val="000000"/>
                </a:solidFill>
                <a:latin typeface="Museo Sans For Dell" panose="02000000000000000000" pitchFamily="2" charset="0"/>
              </a:rPr>
              <a:t>Introduce SPEC &amp; SPEC Cloud</a:t>
            </a:r>
          </a:p>
          <a:p>
            <a:pPr marL="457200" indent="-457200" algn="l" eaLnBrk="1" hangingPunct="1">
              <a:spcBef>
                <a:spcPts val="563"/>
              </a:spcBef>
              <a:spcAft>
                <a:spcPts val="563"/>
              </a:spcAft>
              <a:buClr>
                <a:srgbClr val="0066FF"/>
              </a:buClr>
              <a:buFont typeface="Wingdings" panose="05000000000000000000" pitchFamily="2" charset="2"/>
              <a:buChar char="Ø"/>
            </a:pPr>
            <a:r>
              <a:rPr lang="en-US" sz="2800" dirty="0">
                <a:solidFill>
                  <a:srgbClr val="000000"/>
                </a:solidFill>
                <a:latin typeface="Museo Sans For Dell" panose="02000000000000000000" pitchFamily="2" charset="0"/>
              </a:rPr>
              <a:t> </a:t>
            </a:r>
            <a:r>
              <a:rPr lang="en-US" sz="2800" dirty="0" smtClean="0">
                <a:solidFill>
                  <a:srgbClr val="000000"/>
                </a:solidFill>
                <a:latin typeface="Museo Sans For Dell" panose="02000000000000000000" pitchFamily="2" charset="0"/>
              </a:rPr>
              <a:t>Benchmark Goals</a:t>
            </a:r>
          </a:p>
          <a:p>
            <a:pPr marL="457200" indent="-457200" algn="l" eaLnBrk="1" hangingPunct="1">
              <a:spcBef>
                <a:spcPts val="563"/>
              </a:spcBef>
              <a:spcAft>
                <a:spcPts val="563"/>
              </a:spcAft>
              <a:buClr>
                <a:srgbClr val="0066FF"/>
              </a:buClr>
              <a:buFont typeface="Wingdings" panose="05000000000000000000" pitchFamily="2" charset="2"/>
              <a:buChar char="Ø"/>
            </a:pPr>
            <a:r>
              <a:rPr lang="en-US" sz="2800" dirty="0" smtClean="0">
                <a:solidFill>
                  <a:srgbClr val="000000"/>
                </a:solidFill>
                <a:latin typeface="Museo Sans For Dell" panose="02000000000000000000" pitchFamily="2" charset="0"/>
              </a:rPr>
              <a:t> Benchmark Model</a:t>
            </a:r>
          </a:p>
          <a:p>
            <a:pPr marL="457200" indent="-457200" algn="l" eaLnBrk="1" hangingPunct="1">
              <a:spcBef>
                <a:spcPts val="563"/>
              </a:spcBef>
              <a:spcAft>
                <a:spcPts val="563"/>
              </a:spcAft>
              <a:buClr>
                <a:srgbClr val="0066FF"/>
              </a:buClr>
              <a:buFont typeface="Wingdings" panose="05000000000000000000" pitchFamily="2" charset="2"/>
              <a:buChar char="Ø"/>
            </a:pPr>
            <a:r>
              <a:rPr lang="en-US" sz="2800" dirty="0" smtClean="0">
                <a:solidFill>
                  <a:srgbClr val="000000"/>
                </a:solidFill>
                <a:latin typeface="Museo Sans For Dell" panose="02000000000000000000" pitchFamily="2" charset="0"/>
              </a:rPr>
              <a:t>Workload Control</a:t>
            </a:r>
          </a:p>
          <a:p>
            <a:pPr marL="457200" indent="-457200" algn="l" eaLnBrk="1" hangingPunct="1">
              <a:spcBef>
                <a:spcPts val="563"/>
              </a:spcBef>
              <a:spcAft>
                <a:spcPts val="563"/>
              </a:spcAft>
              <a:buClr>
                <a:srgbClr val="0066FF"/>
              </a:buClr>
              <a:buFont typeface="Wingdings" panose="05000000000000000000" pitchFamily="2" charset="2"/>
              <a:buChar char="Ø"/>
            </a:pPr>
            <a:r>
              <a:rPr lang="en-US" sz="2800" dirty="0" smtClean="0">
                <a:solidFill>
                  <a:srgbClr val="000000"/>
                </a:solidFill>
                <a:latin typeface="Museo Sans For Dell" panose="02000000000000000000" pitchFamily="2" charset="0"/>
              </a:rPr>
              <a:t>Benchmark Workloads</a:t>
            </a:r>
          </a:p>
          <a:p>
            <a:pPr marL="457200" indent="-457200" algn="l" eaLnBrk="1" hangingPunct="1">
              <a:spcBef>
                <a:spcPts val="563"/>
              </a:spcBef>
              <a:spcAft>
                <a:spcPts val="563"/>
              </a:spcAft>
              <a:buClr>
                <a:srgbClr val="0066FF"/>
              </a:buClr>
              <a:buFont typeface="Wingdings" panose="05000000000000000000" pitchFamily="2" charset="2"/>
              <a:buChar char="Ø"/>
            </a:pPr>
            <a:r>
              <a:rPr lang="en-US" sz="2800" dirty="0" smtClean="0">
                <a:solidFill>
                  <a:srgbClr val="000000"/>
                </a:solidFill>
                <a:latin typeface="Museo Sans For Dell" panose="02000000000000000000" pitchFamily="2" charset="0"/>
              </a:rPr>
              <a:t> Benchmark Phases </a:t>
            </a:r>
          </a:p>
          <a:p>
            <a:pPr marL="457200" indent="-457200" algn="l" eaLnBrk="1" hangingPunct="1">
              <a:spcBef>
                <a:spcPts val="563"/>
              </a:spcBef>
              <a:spcAft>
                <a:spcPts val="563"/>
              </a:spcAft>
              <a:buClr>
                <a:srgbClr val="0066FF"/>
              </a:buClr>
              <a:buFont typeface="Wingdings" panose="05000000000000000000" pitchFamily="2" charset="2"/>
              <a:buChar char="Ø"/>
            </a:pPr>
            <a:r>
              <a:rPr lang="en-US" sz="2800" dirty="0" smtClean="0">
                <a:solidFill>
                  <a:srgbClr val="000000"/>
                </a:solidFill>
                <a:latin typeface="Museo Sans For Dell" panose="02000000000000000000" pitchFamily="2" charset="0"/>
              </a:rPr>
              <a:t>Benchmark Metrics</a:t>
            </a:r>
          </a:p>
          <a:p>
            <a:pPr marL="457200" indent="-457200" algn="l" eaLnBrk="1" hangingPunct="1">
              <a:spcBef>
                <a:spcPts val="563"/>
              </a:spcBef>
              <a:spcAft>
                <a:spcPts val="563"/>
              </a:spcAft>
              <a:buClr>
                <a:srgbClr val="0066FF"/>
              </a:buClr>
              <a:buFont typeface="Wingdings" panose="05000000000000000000" pitchFamily="2" charset="2"/>
              <a:buChar char="Ø"/>
            </a:pPr>
            <a:r>
              <a:rPr lang="en-US" sz="2800" dirty="0">
                <a:solidFill>
                  <a:srgbClr val="000000"/>
                </a:solidFill>
                <a:latin typeface="Museo Sans For Dell" panose="02000000000000000000" pitchFamily="2" charset="0"/>
              </a:rPr>
              <a:t> </a:t>
            </a:r>
            <a:r>
              <a:rPr lang="en-US" sz="2800" dirty="0" smtClean="0">
                <a:solidFill>
                  <a:srgbClr val="000000"/>
                </a:solidFill>
                <a:latin typeface="Museo Sans For Dell" panose="02000000000000000000" pitchFamily="2" charset="0"/>
              </a:rPr>
              <a:t>FDR High </a:t>
            </a:r>
            <a:r>
              <a:rPr lang="en-US" sz="2800" dirty="0">
                <a:solidFill>
                  <a:srgbClr val="000000"/>
                </a:solidFill>
                <a:latin typeface="Museo Sans For Dell" panose="02000000000000000000" pitchFamily="2" charset="0"/>
              </a:rPr>
              <a:t>Level Report Summary </a:t>
            </a:r>
            <a:endParaRPr lang="en-US" sz="2800" dirty="0" smtClean="0">
              <a:solidFill>
                <a:srgbClr val="000000"/>
              </a:solidFill>
              <a:latin typeface="Museo Sans For Dell" panose="02000000000000000000" pitchFamily="2" charset="0"/>
            </a:endParaRPr>
          </a:p>
          <a:p>
            <a:pPr marL="457200" indent="-457200" algn="l" eaLnBrk="1" hangingPunct="1">
              <a:spcBef>
                <a:spcPts val="563"/>
              </a:spcBef>
              <a:spcAft>
                <a:spcPts val="563"/>
              </a:spcAft>
              <a:buClr>
                <a:srgbClr val="0066FF"/>
              </a:buClr>
              <a:buFont typeface="Wingdings" panose="05000000000000000000" pitchFamily="2" charset="2"/>
              <a:buChar char="Ø"/>
            </a:pPr>
            <a:r>
              <a:rPr lang="en-US" sz="2800" dirty="0">
                <a:solidFill>
                  <a:srgbClr val="000000"/>
                </a:solidFill>
                <a:latin typeface="Museo Sans For Dell" panose="02000000000000000000" pitchFamily="2" charset="0"/>
              </a:rPr>
              <a:t> Possible Next Steps</a:t>
            </a:r>
          </a:p>
          <a:p>
            <a:pPr algn="l" eaLnBrk="1" hangingPunct="1">
              <a:spcBef>
                <a:spcPts val="563"/>
              </a:spcBef>
              <a:spcAft>
                <a:spcPts val="563"/>
              </a:spcAft>
              <a:buClr>
                <a:srgbClr val="0066FF"/>
              </a:buClr>
            </a:pPr>
            <a:endParaRPr lang="en-US" sz="1600" b="1" dirty="0">
              <a:solidFill>
                <a:srgbClr val="000000"/>
              </a:solidFill>
              <a:latin typeface="Verdana" charset="0"/>
            </a:endParaRPr>
          </a:p>
        </p:txBody>
      </p:sp>
      <p:sp>
        <p:nvSpPr>
          <p:cNvPr id="151556" name="Text Box 3"/>
          <p:cNvSpPr txBox="1">
            <a:spLocks noChangeArrowheads="1"/>
          </p:cNvSpPr>
          <p:nvPr/>
        </p:nvSpPr>
        <p:spPr bwMode="auto">
          <a:xfrm>
            <a:off x="153988" y="6502400"/>
            <a:ext cx="1006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spcBef>
                <a:spcPts val="625"/>
              </a:spcBef>
              <a:buClrTx/>
              <a:buFontTx/>
              <a:buNone/>
            </a:pPr>
            <a:fld id="{4DBD669E-9314-2A4A-8B52-5819AC36C302}" type="slidenum">
              <a:rPr lang="he-IL" sz="1000" b="1">
                <a:solidFill>
                  <a:srgbClr val="FFFFFF"/>
                </a:solidFill>
                <a:cs typeface="Arial" charset="0"/>
              </a:rPr>
              <a:pPr algn="l" eaLnBrk="1" hangingPunct="1">
                <a:spcBef>
                  <a:spcPts val="625"/>
                </a:spcBef>
                <a:buClrTx/>
                <a:buFontTx/>
                <a:buNone/>
              </a:pPr>
              <a:t>3</a:t>
            </a:fld>
            <a:endParaRPr lang="he-IL" sz="1000" b="1">
              <a:solidFill>
                <a:srgbClr val="FFFFFF"/>
              </a:solidFill>
              <a:cs typeface="Arial" charset="0"/>
            </a:endParaRPr>
          </a:p>
        </p:txBody>
      </p:sp>
      <p:sp>
        <p:nvSpPr>
          <p:cNvPr id="2" name="Slide Number Placeholder 1"/>
          <p:cNvSpPr>
            <a:spLocks noGrp="1"/>
          </p:cNvSpPr>
          <p:nvPr>
            <p:ph type="sldNum" idx="10"/>
          </p:nvPr>
        </p:nvSpPr>
        <p:spPr/>
        <p:txBody>
          <a:bodyPr/>
          <a:lstStyle/>
          <a:p>
            <a:fld id="{B6B8E606-2B22-2846-8141-9A115EFEA5AA}" type="slidenum">
              <a:rPr lang="he-IL" smtClean="0"/>
              <a:pPr/>
              <a:t>3</a:t>
            </a:fld>
            <a:endParaRPr lang="he-IL"/>
          </a:p>
        </p:txBody>
      </p:sp>
    </p:spTree>
    <p:extLst>
      <p:ext uri="{BB962C8B-B14F-4D97-AF65-F5344CB8AC3E}">
        <p14:creationId xmlns:p14="http://schemas.microsoft.com/office/powerpoint/2010/main" val="23125709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BD5246C-868F-410A-AE52-FE248EDADC46}" type="slidenum">
              <a:rPr lang="en-US" smtClean="0">
                <a:solidFill>
                  <a:srgbClr val="AAAAAA">
                    <a:lumMod val="60000"/>
                    <a:lumOff val="40000"/>
                  </a:srgbClr>
                </a:solidFill>
              </a:rPr>
              <a:pPr/>
              <a:t>4</a:t>
            </a:fld>
            <a:endParaRPr lang="en-US" dirty="0">
              <a:solidFill>
                <a:srgbClr val="AAAAAA">
                  <a:lumMod val="60000"/>
                  <a:lumOff val="40000"/>
                </a:srgbClr>
              </a:solidFill>
            </a:endParaRPr>
          </a:p>
        </p:txBody>
      </p:sp>
      <p:sp>
        <p:nvSpPr>
          <p:cNvPr id="6" name="Title 5"/>
          <p:cNvSpPr>
            <a:spLocks noGrp="1"/>
          </p:cNvSpPr>
          <p:nvPr>
            <p:ph type="title"/>
          </p:nvPr>
        </p:nvSpPr>
        <p:spPr>
          <a:xfrm>
            <a:off x="425904" y="261562"/>
            <a:ext cx="8239126" cy="853560"/>
          </a:xfrm>
        </p:spPr>
        <p:txBody>
          <a:bodyPr/>
          <a:lstStyle/>
          <a:p>
            <a:pPr algn="ctr"/>
            <a:r>
              <a:rPr lang="en-US" sz="4800" dirty="0" smtClean="0">
                <a:solidFill>
                  <a:srgbClr val="0070C0"/>
                </a:solidFill>
              </a:rPr>
              <a:t>SPEC</a:t>
            </a:r>
            <a:endParaRPr lang="en-US" sz="4800" dirty="0">
              <a:solidFill>
                <a:srgbClr val="0070C0"/>
              </a:solidFill>
            </a:endParaRPr>
          </a:p>
        </p:txBody>
      </p:sp>
      <p:sp>
        <p:nvSpPr>
          <p:cNvPr id="8" name="TextBox 7"/>
          <p:cNvSpPr txBox="1"/>
          <p:nvPr/>
        </p:nvSpPr>
        <p:spPr>
          <a:xfrm>
            <a:off x="2941982" y="1327869"/>
            <a:ext cx="5963479" cy="4154984"/>
          </a:xfrm>
          <a:prstGeom prst="rect">
            <a:avLst/>
          </a:prstGeom>
          <a:noFill/>
        </p:spPr>
        <p:txBody>
          <a:bodyPr wrap="square" rtlCol="0">
            <a:spAutoFit/>
          </a:bodyPr>
          <a:lstStyle/>
          <a:p>
            <a:pPr algn="l" defTabSz="914400">
              <a:buClrTx/>
              <a:buSzTx/>
              <a:buFontTx/>
              <a:buNone/>
            </a:pPr>
            <a:r>
              <a:rPr lang="en-US" b="1" dirty="0">
                <a:solidFill>
                  <a:prstClr val="black"/>
                </a:solidFill>
                <a:latin typeface="Museo Sans For Dell"/>
                <a:ea typeface="+mn-ea"/>
                <a:cs typeface="+mn-cs"/>
              </a:rPr>
              <a:t>The Standard Performance Evaluation Corporation (SPEC)</a:t>
            </a:r>
            <a:r>
              <a:rPr lang="en-US" dirty="0">
                <a:solidFill>
                  <a:prstClr val="black"/>
                </a:solidFill>
                <a:latin typeface="Museo Sans For Dell"/>
                <a:ea typeface="+mn-ea"/>
                <a:cs typeface="+mn-cs"/>
              </a:rPr>
              <a:t> </a:t>
            </a:r>
            <a:r>
              <a:rPr lang="en-US" dirty="0" smtClean="0">
                <a:solidFill>
                  <a:prstClr val="black"/>
                </a:solidFill>
                <a:latin typeface="Museo Sans For Dell"/>
                <a:ea typeface="+mn-ea"/>
                <a:cs typeface="+mn-cs"/>
              </a:rPr>
              <a:t>is </a:t>
            </a:r>
            <a:r>
              <a:rPr lang="en-US" dirty="0">
                <a:solidFill>
                  <a:prstClr val="black"/>
                </a:solidFill>
                <a:latin typeface="Museo Sans For Dell"/>
                <a:ea typeface="+mn-ea"/>
                <a:cs typeface="+mn-cs"/>
              </a:rPr>
              <a:t>a non-profit organization that establishes, maintains and endorses standardized benchmarks to evaluate performance for the newest generation of computing systems. Its membership comprises 130 leading computer hardware and software vendors, educational institutions, research organizations, and government agencies </a:t>
            </a:r>
            <a:r>
              <a:rPr lang="en-US" dirty="0" smtClean="0">
                <a:solidFill>
                  <a:prstClr val="black"/>
                </a:solidFill>
                <a:latin typeface="Museo Sans For Dell"/>
                <a:ea typeface="+mn-ea"/>
                <a:cs typeface="+mn-cs"/>
              </a:rPr>
              <a:t>worldwide.</a:t>
            </a:r>
            <a:endParaRPr lang="en-US" dirty="0">
              <a:solidFill>
                <a:prstClr val="black"/>
              </a:solidFill>
              <a:latin typeface="Museo Sans For Dell"/>
              <a:ea typeface="+mn-ea"/>
              <a:cs typeface="+mn-cs"/>
            </a:endParaRPr>
          </a:p>
        </p:txBody>
      </p:sp>
      <p:pic>
        <p:nvPicPr>
          <p:cNvPr id="1028" name="Picture 4" descr="File:SPEC-logo re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26" y="1327869"/>
            <a:ext cx="1593712" cy="23101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4500" y="3816362"/>
            <a:ext cx="1921564" cy="369332"/>
          </a:xfrm>
          <a:prstGeom prst="rect">
            <a:avLst/>
          </a:prstGeom>
          <a:noFill/>
        </p:spPr>
        <p:txBody>
          <a:bodyPr wrap="square" rtlCol="0">
            <a:spAutoFit/>
          </a:bodyPr>
          <a:lstStyle/>
          <a:p>
            <a:pPr algn="l" defTabSz="914400">
              <a:lnSpc>
                <a:spcPct val="90000"/>
              </a:lnSpc>
              <a:spcBef>
                <a:spcPts val="100"/>
              </a:spcBef>
              <a:spcAft>
                <a:spcPts val="100"/>
              </a:spcAft>
              <a:buClr>
                <a:prstClr val="white"/>
              </a:buClr>
              <a:buSzTx/>
              <a:buFontTx/>
              <a:buNone/>
            </a:pPr>
            <a:r>
              <a:rPr lang="en-US" sz="2000" b="1" dirty="0" smtClean="0">
                <a:solidFill>
                  <a:srgbClr val="AAAAAA"/>
                </a:solidFill>
                <a:latin typeface="Museo Sans For Dell"/>
                <a:ea typeface="+mn-ea"/>
                <a:cs typeface="+mn-cs"/>
              </a:rPr>
              <a:t>www.spec.org</a:t>
            </a:r>
          </a:p>
        </p:txBody>
      </p:sp>
    </p:spTree>
    <p:extLst>
      <p:ext uri="{BB962C8B-B14F-4D97-AF65-F5344CB8AC3E}">
        <p14:creationId xmlns:p14="http://schemas.microsoft.com/office/powerpoint/2010/main" val="2179209737"/>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BD5246C-868F-410A-AE52-FE248EDADC46}" type="slidenum">
              <a:rPr lang="en-US" smtClean="0">
                <a:solidFill>
                  <a:srgbClr val="AAAAAA">
                    <a:lumMod val="60000"/>
                    <a:lumOff val="40000"/>
                  </a:srgbClr>
                </a:solidFill>
              </a:rPr>
              <a:pPr/>
              <a:t>5</a:t>
            </a:fld>
            <a:endParaRPr lang="en-US" dirty="0">
              <a:solidFill>
                <a:srgbClr val="AAAAAA">
                  <a:lumMod val="60000"/>
                  <a:lumOff val="40000"/>
                </a:srgbClr>
              </a:solidFill>
            </a:endParaRPr>
          </a:p>
        </p:txBody>
      </p:sp>
      <p:sp>
        <p:nvSpPr>
          <p:cNvPr id="6" name="Title 5"/>
          <p:cNvSpPr>
            <a:spLocks noGrp="1"/>
          </p:cNvSpPr>
          <p:nvPr>
            <p:ph type="title"/>
          </p:nvPr>
        </p:nvSpPr>
        <p:spPr>
          <a:xfrm>
            <a:off x="425904" y="261562"/>
            <a:ext cx="8239126" cy="853560"/>
          </a:xfrm>
        </p:spPr>
        <p:txBody>
          <a:bodyPr/>
          <a:lstStyle/>
          <a:p>
            <a:pPr algn="ctr"/>
            <a:r>
              <a:rPr lang="en-US" sz="5400" dirty="0" smtClean="0">
                <a:solidFill>
                  <a:srgbClr val="0070C0"/>
                </a:solidFill>
              </a:rPr>
              <a:t>SPEC Cloud </a:t>
            </a:r>
            <a:endParaRPr lang="en-US" sz="5400" dirty="0">
              <a:solidFill>
                <a:srgbClr val="0070C0"/>
              </a:solidFill>
            </a:endParaRPr>
          </a:p>
        </p:txBody>
      </p:sp>
      <p:sp>
        <p:nvSpPr>
          <p:cNvPr id="8" name="TextBox 7"/>
          <p:cNvSpPr txBox="1"/>
          <p:nvPr/>
        </p:nvSpPr>
        <p:spPr>
          <a:xfrm>
            <a:off x="496641" y="1715210"/>
            <a:ext cx="8534400" cy="4093428"/>
          </a:xfrm>
          <a:prstGeom prst="rect">
            <a:avLst/>
          </a:prstGeom>
          <a:noFill/>
        </p:spPr>
        <p:txBody>
          <a:bodyPr wrap="square" rtlCol="0">
            <a:spAutoFit/>
          </a:bodyPr>
          <a:lstStyle/>
          <a:p>
            <a:pPr algn="l" defTabSz="914400">
              <a:buClrTx/>
              <a:buSzTx/>
              <a:buFontTx/>
              <a:buNone/>
            </a:pPr>
            <a:endParaRPr lang="en-US" sz="2000" dirty="0" smtClean="0">
              <a:solidFill>
                <a:prstClr val="black"/>
              </a:solidFill>
              <a:latin typeface="Museo Sans For Dell"/>
              <a:ea typeface="+mn-ea"/>
              <a:cs typeface="+mn-cs"/>
            </a:endParaRPr>
          </a:p>
          <a:p>
            <a:pPr algn="l" defTabSz="914400">
              <a:buClrTx/>
              <a:buSzTx/>
              <a:buFontTx/>
              <a:buNone/>
            </a:pPr>
            <a:r>
              <a:rPr lang="en-US" sz="4000" dirty="0" smtClean="0">
                <a:solidFill>
                  <a:prstClr val="black"/>
                </a:solidFill>
                <a:latin typeface="Museo Sans For Dell"/>
                <a:ea typeface="+mn-ea"/>
                <a:cs typeface="+mn-cs"/>
              </a:rPr>
              <a:t>SPEC Cloud Committee Charter</a:t>
            </a:r>
          </a:p>
          <a:p>
            <a:pPr marL="800100" lvl="1" indent="-342900" algn="l" defTabSz="914400">
              <a:buClrTx/>
              <a:buSzTx/>
              <a:buFont typeface="Wingdings" panose="05000000000000000000" pitchFamily="2" charset="2"/>
              <a:buChar char="Ø"/>
            </a:pPr>
            <a:r>
              <a:rPr lang="en-US" sz="4000" dirty="0">
                <a:solidFill>
                  <a:prstClr val="black"/>
                </a:solidFill>
                <a:latin typeface="Museo Sans For Dell"/>
                <a:ea typeface="+mn-ea"/>
                <a:cs typeface="+mn-cs"/>
              </a:rPr>
              <a:t>Define benchmark standard </a:t>
            </a:r>
          </a:p>
          <a:p>
            <a:pPr marL="800100" lvl="1" indent="-342900" algn="l" defTabSz="914400">
              <a:buClrTx/>
              <a:buSzTx/>
              <a:buFont typeface="Wingdings" panose="05000000000000000000" pitchFamily="2" charset="2"/>
              <a:buChar char="Ø"/>
            </a:pPr>
            <a:r>
              <a:rPr lang="en-US" sz="4000" dirty="0">
                <a:solidFill>
                  <a:prstClr val="black"/>
                </a:solidFill>
                <a:latin typeface="Museo Sans For Dell"/>
                <a:ea typeface="+mn-ea"/>
                <a:cs typeface="+mn-cs"/>
              </a:rPr>
              <a:t>Identify workloads </a:t>
            </a:r>
          </a:p>
          <a:p>
            <a:pPr marL="800100" lvl="1" indent="-342900" algn="l" defTabSz="914400">
              <a:buClrTx/>
              <a:buSzTx/>
              <a:buFont typeface="Wingdings" panose="05000000000000000000" pitchFamily="2" charset="2"/>
              <a:buChar char="Ø"/>
            </a:pPr>
            <a:r>
              <a:rPr lang="en-US" sz="4000" dirty="0">
                <a:solidFill>
                  <a:prstClr val="black"/>
                </a:solidFill>
                <a:latin typeface="Museo Sans For Dell"/>
                <a:ea typeface="+mn-ea"/>
                <a:cs typeface="+mn-cs"/>
              </a:rPr>
              <a:t>Determine Run rules</a:t>
            </a:r>
          </a:p>
          <a:p>
            <a:pPr marL="800100" lvl="1" indent="-342900" algn="l" defTabSz="914400">
              <a:buClrTx/>
              <a:buSzTx/>
              <a:buFont typeface="Arial" pitchFamily="34" charset="0"/>
              <a:buChar char="•"/>
            </a:pPr>
            <a:endParaRPr lang="en-US" sz="2000" dirty="0" smtClean="0">
              <a:solidFill>
                <a:prstClr val="black"/>
              </a:solidFill>
              <a:latin typeface="Museo Sans For Dell"/>
              <a:ea typeface="+mn-ea"/>
              <a:cs typeface="+mn-cs"/>
            </a:endParaRPr>
          </a:p>
          <a:p>
            <a:pPr marL="800100" lvl="1" indent="-342900" algn="l" defTabSz="914400">
              <a:buClrTx/>
              <a:buSzTx/>
              <a:buFont typeface="Arial" pitchFamily="34" charset="0"/>
              <a:buChar char="•"/>
            </a:pPr>
            <a:endParaRPr lang="en-US" sz="2000" dirty="0" smtClean="0">
              <a:solidFill>
                <a:prstClr val="black"/>
              </a:solidFill>
              <a:latin typeface="Museo Sans For Dell"/>
              <a:ea typeface="+mn-ea"/>
              <a:cs typeface="+mn-cs"/>
            </a:endParaRPr>
          </a:p>
          <a:p>
            <a:pPr marL="342900" indent="-342900" algn="l" defTabSz="914400">
              <a:buClrTx/>
              <a:buSzTx/>
              <a:buFont typeface="Arial" pitchFamily="34" charset="0"/>
              <a:buChar char="•"/>
            </a:pPr>
            <a:endParaRPr lang="en-US" sz="2000" dirty="0" smtClean="0">
              <a:solidFill>
                <a:prstClr val="black"/>
              </a:solidFill>
              <a:latin typeface="Museo Sans For Dell"/>
              <a:ea typeface="+mn-ea"/>
              <a:cs typeface="+mn-cs"/>
            </a:endParaRPr>
          </a:p>
          <a:p>
            <a:pPr marL="342900" indent="-342900" algn="l" defTabSz="914400">
              <a:buClrTx/>
              <a:buSzTx/>
              <a:buFont typeface="Arial" pitchFamily="34" charset="0"/>
              <a:buChar char="•"/>
            </a:pPr>
            <a:endParaRPr lang="en-US" sz="2000" dirty="0">
              <a:solidFill>
                <a:prstClr val="black"/>
              </a:solidFill>
              <a:latin typeface="Museo Sans For Dell"/>
              <a:ea typeface="+mn-ea"/>
              <a:cs typeface="+mn-cs"/>
            </a:endParaRPr>
          </a:p>
        </p:txBody>
      </p:sp>
    </p:spTree>
    <p:extLst>
      <p:ext uri="{BB962C8B-B14F-4D97-AF65-F5344CB8AC3E}">
        <p14:creationId xmlns:p14="http://schemas.microsoft.com/office/powerpoint/2010/main" val="2519972238"/>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a:spLocks noChangeArrowheads="1"/>
          </p:cNvSpPr>
          <p:nvPr/>
        </p:nvSpPr>
        <p:spPr bwMode="auto">
          <a:xfrm>
            <a:off x="114300" y="223838"/>
            <a:ext cx="90297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lnSpc>
                <a:spcPct val="90000"/>
              </a:lnSpc>
              <a:buClrTx/>
              <a:buFontTx/>
              <a:buNone/>
            </a:pPr>
            <a:r>
              <a:rPr lang="en-US" sz="3600" dirty="0" smtClean="0">
                <a:solidFill>
                  <a:srgbClr val="0070C0"/>
                </a:solidFill>
                <a:latin typeface="Museo For Dell" panose="020B0604020202020204" charset="0"/>
              </a:rPr>
              <a:t>SPEC Cloud IaaS 2016 Benchmark Goals</a:t>
            </a:r>
            <a:endParaRPr lang="en-US" sz="3600" dirty="0">
              <a:solidFill>
                <a:srgbClr val="0070C0"/>
              </a:solidFill>
              <a:latin typeface="Museo For Dell" panose="020B0604020202020204" charset="0"/>
            </a:endParaRPr>
          </a:p>
        </p:txBody>
      </p:sp>
      <p:sp>
        <p:nvSpPr>
          <p:cNvPr id="151555" name="Text Box 2"/>
          <p:cNvSpPr txBox="1">
            <a:spLocks noChangeArrowheads="1"/>
          </p:cNvSpPr>
          <p:nvPr/>
        </p:nvSpPr>
        <p:spPr bwMode="auto">
          <a:xfrm>
            <a:off x="222250" y="1008063"/>
            <a:ext cx="8769350" cy="542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1pPr>
            <a:lvl2pPr marL="45878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2pPr>
            <a:lvl3pPr marL="858838" indent="-177800"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3pPr>
            <a:lvl4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4pPr>
            <a:lvl5pPr eaLnBrk="0" hangingPunct="0">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744538" algn="l"/>
                <a:tab pos="1658938" algn="l"/>
                <a:tab pos="2573338" algn="l"/>
                <a:tab pos="3487738" algn="l"/>
                <a:tab pos="4402138" algn="l"/>
                <a:tab pos="5316538" algn="l"/>
                <a:tab pos="6230938" algn="l"/>
                <a:tab pos="7145338" algn="l"/>
                <a:tab pos="8059738" algn="l"/>
                <a:tab pos="8974138" algn="l"/>
                <a:tab pos="9888538" algn="l"/>
              </a:tabLst>
              <a:defRPr sz="2400">
                <a:solidFill>
                  <a:schemeClr val="bg1"/>
                </a:solidFill>
                <a:latin typeface="Arial" charset="0"/>
                <a:ea typeface="MS PGothic" charset="0"/>
                <a:cs typeface="MS PGothic" charset="0"/>
              </a:defRPr>
            </a:lvl9pPr>
          </a:lstStyle>
          <a:p>
            <a:pPr marL="285750" indent="-285750" algn="l" eaLnBrk="1" hangingPunct="1">
              <a:spcBef>
                <a:spcPts val="563"/>
              </a:spcBef>
              <a:spcAft>
                <a:spcPts val="563"/>
              </a:spcAft>
              <a:buClr>
                <a:srgbClr val="0066FF"/>
              </a:buClr>
              <a:buFont typeface="Wingdings" panose="05000000000000000000" pitchFamily="2" charset="2"/>
              <a:buChar char="Ø"/>
            </a:pPr>
            <a:r>
              <a:rPr lang="en-US" sz="1800" dirty="0" smtClean="0">
                <a:solidFill>
                  <a:srgbClr val="000000"/>
                </a:solidFill>
                <a:latin typeface="Verdana" charset="0"/>
              </a:rPr>
              <a:t> </a:t>
            </a:r>
            <a:r>
              <a:rPr lang="en-US" dirty="0" smtClean="0">
                <a:solidFill>
                  <a:srgbClr val="000000"/>
                </a:solidFill>
                <a:latin typeface="Museo For Dell" panose="020B0604020202020204" charset="0"/>
              </a:rPr>
              <a:t>Measure </a:t>
            </a:r>
            <a:r>
              <a:rPr lang="en-US" dirty="0">
                <a:solidFill>
                  <a:srgbClr val="000000"/>
                </a:solidFill>
                <a:latin typeface="Museo For Dell" panose="020B0604020202020204" charset="0"/>
              </a:rPr>
              <a:t>performance of </a:t>
            </a:r>
            <a:r>
              <a:rPr lang="en-US" dirty="0" smtClean="0">
                <a:solidFill>
                  <a:srgbClr val="000000"/>
                </a:solidFill>
                <a:latin typeface="Museo For Dell" panose="020B0604020202020204" charset="0"/>
              </a:rPr>
              <a:t>Infrastructure-as-a-Service </a:t>
            </a:r>
            <a:r>
              <a:rPr lang="en-US" dirty="0">
                <a:solidFill>
                  <a:srgbClr val="000000"/>
                </a:solidFill>
                <a:latin typeface="Museo For Dell" panose="020B0604020202020204" charset="0"/>
              </a:rPr>
              <a:t>(IaaS) Clouds</a:t>
            </a:r>
            <a:r>
              <a:rPr lang="en-US" dirty="0" smtClean="0">
                <a:solidFill>
                  <a:srgbClr val="000000"/>
                </a:solidFill>
                <a:latin typeface="Museo For Dell" panose="020B0604020202020204" charset="0"/>
              </a:rPr>
              <a:t>.</a:t>
            </a:r>
          </a:p>
          <a:p>
            <a:pPr marL="342900" indent="-342900" algn="l" eaLnBrk="1" hangingPunct="1">
              <a:spcBef>
                <a:spcPts val="563"/>
              </a:spcBef>
              <a:spcAft>
                <a:spcPts val="563"/>
              </a:spcAft>
              <a:buClr>
                <a:srgbClr val="0066FF"/>
              </a:buClr>
              <a:buFont typeface="Wingdings" panose="05000000000000000000" pitchFamily="2" charset="2"/>
              <a:buChar char="Ø"/>
            </a:pPr>
            <a:r>
              <a:rPr lang="en-US" dirty="0" smtClean="0">
                <a:solidFill>
                  <a:srgbClr val="000000"/>
                </a:solidFill>
                <a:latin typeface="Museo For Dell" panose="020B0604020202020204" charset="0"/>
              </a:rPr>
              <a:t> Measure both control and data plane</a:t>
            </a:r>
          </a:p>
          <a:p>
            <a:pPr marL="801688" lvl="1" indent="-342900" algn="l" eaLnBrk="1" hangingPunct="1">
              <a:spcBef>
                <a:spcPts val="563"/>
              </a:spcBef>
              <a:spcAft>
                <a:spcPts val="563"/>
              </a:spcAft>
              <a:buClr>
                <a:srgbClr val="0066FF"/>
              </a:buClr>
              <a:buFont typeface="Wingdings" panose="05000000000000000000" pitchFamily="2" charset="2"/>
              <a:buChar char="§"/>
            </a:pPr>
            <a:r>
              <a:rPr lang="en-US" sz="2000" dirty="0" smtClean="0">
                <a:solidFill>
                  <a:srgbClr val="000000"/>
                </a:solidFill>
                <a:latin typeface="Museo For Dell" panose="020B0604020202020204" charset="0"/>
                <a:cs typeface="Verdana"/>
              </a:rPr>
              <a:t>Control</a:t>
            </a:r>
            <a:r>
              <a:rPr lang="en-US" sz="2000" dirty="0">
                <a:solidFill>
                  <a:srgbClr val="000000"/>
                </a:solidFill>
                <a:latin typeface="Museo For Dell" panose="020B0604020202020204" charset="0"/>
                <a:cs typeface="Verdana"/>
              </a:rPr>
              <a:t>: management operations, e.g., </a:t>
            </a:r>
            <a:r>
              <a:rPr lang="en-US" sz="2000" dirty="0" smtClean="0">
                <a:solidFill>
                  <a:srgbClr val="000000"/>
                </a:solidFill>
                <a:latin typeface="Museo For Dell" panose="020B0604020202020204" charset="0"/>
                <a:cs typeface="Verdana"/>
              </a:rPr>
              <a:t>Instance provisioning time </a:t>
            </a:r>
            <a:endParaRPr lang="en-US" sz="2000" dirty="0">
              <a:solidFill>
                <a:srgbClr val="000000"/>
              </a:solidFill>
              <a:latin typeface="Museo For Dell" panose="020B0604020202020204" charset="0"/>
              <a:cs typeface="Verdana"/>
            </a:endParaRPr>
          </a:p>
          <a:p>
            <a:pPr marL="801688" lvl="1" indent="-342900" algn="l" eaLnBrk="1" hangingPunct="1">
              <a:spcBef>
                <a:spcPts val="563"/>
              </a:spcBef>
              <a:spcAft>
                <a:spcPts val="563"/>
              </a:spcAft>
              <a:buClr>
                <a:srgbClr val="0066FF"/>
              </a:buClr>
              <a:buFont typeface="Wingdings" panose="05000000000000000000" pitchFamily="2" charset="2"/>
              <a:buChar char="§"/>
            </a:pPr>
            <a:r>
              <a:rPr lang="en-US" sz="2000" dirty="0" smtClean="0">
                <a:solidFill>
                  <a:srgbClr val="000000"/>
                </a:solidFill>
                <a:latin typeface="Museo For Dell" panose="020B0604020202020204" charset="0"/>
                <a:cs typeface="Verdana"/>
              </a:rPr>
              <a:t>Data</a:t>
            </a:r>
            <a:r>
              <a:rPr lang="en-US" sz="2000" dirty="0">
                <a:solidFill>
                  <a:srgbClr val="000000"/>
                </a:solidFill>
                <a:latin typeface="Museo For Dell" panose="020B0604020202020204" charset="0"/>
                <a:cs typeface="Verdana"/>
              </a:rPr>
              <a:t>: virtualization, network </a:t>
            </a:r>
            <a:r>
              <a:rPr lang="en-US" sz="2000" dirty="0" smtClean="0">
                <a:solidFill>
                  <a:srgbClr val="000000"/>
                </a:solidFill>
                <a:latin typeface="Museo For Dell" panose="020B0604020202020204" charset="0"/>
                <a:cs typeface="Verdana"/>
              </a:rPr>
              <a:t>performance, runtime performance</a:t>
            </a:r>
            <a:endParaRPr lang="en-US" sz="2000" dirty="0">
              <a:solidFill>
                <a:srgbClr val="000000"/>
              </a:solidFill>
              <a:latin typeface="Museo For Dell" panose="020B0604020202020204" charset="0"/>
              <a:cs typeface="Verdana"/>
            </a:endParaRPr>
          </a:p>
          <a:p>
            <a:pPr marL="342900" indent="-342900" algn="l" eaLnBrk="1" hangingPunct="1">
              <a:spcBef>
                <a:spcPts val="563"/>
              </a:spcBef>
              <a:spcAft>
                <a:spcPts val="563"/>
              </a:spcAft>
              <a:buClr>
                <a:srgbClr val="0066FF"/>
              </a:buClr>
              <a:buFont typeface="Wingdings" panose="05000000000000000000" pitchFamily="2" charset="2"/>
              <a:buChar char="Ø"/>
            </a:pPr>
            <a:r>
              <a:rPr lang="en-US" dirty="0" smtClean="0">
                <a:solidFill>
                  <a:srgbClr val="000000"/>
                </a:solidFill>
                <a:latin typeface="Museo For Dell" panose="020B0604020202020204" charset="0"/>
              </a:rPr>
              <a:t> Use </a:t>
            </a:r>
            <a:r>
              <a:rPr lang="en-US" dirty="0">
                <a:solidFill>
                  <a:srgbClr val="000000"/>
                </a:solidFill>
                <a:latin typeface="Museo For Dell" panose="020B0604020202020204" charset="0"/>
              </a:rPr>
              <a:t>workloads that </a:t>
            </a:r>
            <a:endParaRPr lang="en-US" dirty="0" smtClean="0">
              <a:solidFill>
                <a:srgbClr val="000000"/>
              </a:solidFill>
              <a:latin typeface="Museo For Dell" panose="020B0604020202020204" charset="0"/>
            </a:endParaRPr>
          </a:p>
          <a:p>
            <a:pPr marL="801688" lvl="1" indent="-342900" algn="l" eaLnBrk="1" hangingPunct="1">
              <a:spcBef>
                <a:spcPts val="563"/>
              </a:spcBef>
              <a:spcAft>
                <a:spcPts val="563"/>
              </a:spcAft>
              <a:buClr>
                <a:srgbClr val="0066FF"/>
              </a:buClr>
              <a:buFont typeface="Wingdings" panose="05000000000000000000" pitchFamily="2" charset="2"/>
              <a:buChar char="§"/>
            </a:pPr>
            <a:r>
              <a:rPr lang="en-US" sz="2000" dirty="0" smtClean="0">
                <a:solidFill>
                  <a:srgbClr val="000000"/>
                </a:solidFill>
                <a:latin typeface="Museo For Dell" panose="020B0604020202020204" charset="0"/>
                <a:cs typeface="Verdana"/>
              </a:rPr>
              <a:t>resemble </a:t>
            </a:r>
            <a:r>
              <a:rPr lang="en-US" sz="2000" dirty="0">
                <a:solidFill>
                  <a:srgbClr val="000000"/>
                </a:solidFill>
                <a:latin typeface="Museo For Dell" panose="020B0604020202020204" charset="0"/>
                <a:cs typeface="Verdana"/>
              </a:rPr>
              <a:t>“real” customer applications </a:t>
            </a:r>
            <a:endParaRPr lang="en-US" sz="2000" dirty="0" smtClean="0">
              <a:solidFill>
                <a:srgbClr val="000000"/>
              </a:solidFill>
              <a:latin typeface="Museo For Dell" panose="020B0604020202020204" charset="0"/>
              <a:cs typeface="Verdana"/>
            </a:endParaRPr>
          </a:p>
          <a:p>
            <a:pPr marL="801688" lvl="1" indent="-342900" algn="l" eaLnBrk="1" hangingPunct="1">
              <a:spcBef>
                <a:spcPts val="563"/>
              </a:spcBef>
              <a:spcAft>
                <a:spcPts val="563"/>
              </a:spcAft>
              <a:buClr>
                <a:srgbClr val="0066FF"/>
              </a:buClr>
              <a:buFont typeface="Wingdings" panose="05000000000000000000" pitchFamily="2" charset="2"/>
              <a:buChar char="§"/>
            </a:pPr>
            <a:r>
              <a:rPr lang="en-US" sz="2000" dirty="0">
                <a:solidFill>
                  <a:srgbClr val="000000"/>
                </a:solidFill>
                <a:latin typeface="Museo For Dell" panose="020B0604020202020204" charset="0"/>
                <a:cs typeface="Verdana"/>
              </a:rPr>
              <a:t>b</a:t>
            </a:r>
            <a:r>
              <a:rPr lang="en-US" sz="2000" dirty="0" smtClean="0">
                <a:solidFill>
                  <a:srgbClr val="000000"/>
                </a:solidFill>
                <a:latin typeface="Museo For Dell" panose="020B0604020202020204" charset="0"/>
                <a:cs typeface="Verdana"/>
              </a:rPr>
              <a:t>enchmarks the </a:t>
            </a:r>
            <a:r>
              <a:rPr lang="en-US" sz="2000" dirty="0">
                <a:solidFill>
                  <a:srgbClr val="000000"/>
                </a:solidFill>
                <a:latin typeface="Museo For Dell" panose="020B0604020202020204" charset="0"/>
                <a:cs typeface="Verdana"/>
              </a:rPr>
              <a:t>cloud, not the application</a:t>
            </a:r>
          </a:p>
          <a:p>
            <a:pPr marL="342900" indent="-342900" algn="l" eaLnBrk="1" hangingPunct="1">
              <a:spcBef>
                <a:spcPts val="563"/>
              </a:spcBef>
              <a:spcAft>
                <a:spcPts val="563"/>
              </a:spcAft>
              <a:buClr>
                <a:srgbClr val="0066FF"/>
              </a:buClr>
              <a:buFont typeface="Wingdings" panose="05000000000000000000" pitchFamily="2" charset="2"/>
              <a:buChar char="Ø"/>
            </a:pPr>
            <a:r>
              <a:rPr lang="en-US" dirty="0" smtClean="0">
                <a:solidFill>
                  <a:srgbClr val="000000"/>
                </a:solidFill>
                <a:latin typeface="Museo For Dell" panose="020B0604020202020204" charset="0"/>
              </a:rPr>
              <a:t> Produce metrics (“</a:t>
            </a:r>
            <a:r>
              <a:rPr lang="en-US" dirty="0">
                <a:solidFill>
                  <a:srgbClr val="000000"/>
                </a:solidFill>
                <a:latin typeface="Museo For Dell" panose="020B0604020202020204" charset="0"/>
              </a:rPr>
              <a:t>elasticity</a:t>
            </a:r>
            <a:r>
              <a:rPr lang="en-US" dirty="0" smtClean="0">
                <a:solidFill>
                  <a:srgbClr val="000000"/>
                </a:solidFill>
                <a:latin typeface="Museo For Dell" panose="020B0604020202020204" charset="0"/>
              </a:rPr>
              <a:t>”, “</a:t>
            </a:r>
            <a:r>
              <a:rPr lang="en-US" dirty="0">
                <a:solidFill>
                  <a:srgbClr val="000000"/>
                </a:solidFill>
                <a:latin typeface="Museo For Dell" panose="020B0604020202020204" charset="0"/>
              </a:rPr>
              <a:t>scalability</a:t>
            </a:r>
            <a:r>
              <a:rPr lang="en-US" dirty="0" smtClean="0">
                <a:solidFill>
                  <a:srgbClr val="000000"/>
                </a:solidFill>
                <a:latin typeface="Museo For Dell" panose="020B0604020202020204" charset="0"/>
              </a:rPr>
              <a:t>”, “provisioning time”) which allow comparison.</a:t>
            </a:r>
          </a:p>
          <a:p>
            <a:pPr algn="l" eaLnBrk="1" hangingPunct="1">
              <a:spcBef>
                <a:spcPts val="563"/>
              </a:spcBef>
              <a:spcAft>
                <a:spcPts val="563"/>
              </a:spcAft>
              <a:buClr>
                <a:srgbClr val="0066FF"/>
              </a:buClr>
            </a:pPr>
            <a:endParaRPr lang="en-US" sz="1800" dirty="0" smtClean="0">
              <a:solidFill>
                <a:srgbClr val="000000"/>
              </a:solidFill>
              <a:latin typeface="Verdana" charset="0"/>
            </a:endParaRPr>
          </a:p>
        </p:txBody>
      </p:sp>
      <p:sp>
        <p:nvSpPr>
          <p:cNvPr id="151556" name="Text Box 3"/>
          <p:cNvSpPr txBox="1">
            <a:spLocks noChangeArrowheads="1"/>
          </p:cNvSpPr>
          <p:nvPr/>
        </p:nvSpPr>
        <p:spPr bwMode="auto">
          <a:xfrm>
            <a:off x="153988" y="6502400"/>
            <a:ext cx="1006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spcBef>
                <a:spcPts val="625"/>
              </a:spcBef>
              <a:buClrTx/>
              <a:buFontTx/>
              <a:buNone/>
            </a:pPr>
            <a:fld id="{4DBD669E-9314-2A4A-8B52-5819AC36C302}" type="slidenum">
              <a:rPr lang="he-IL" sz="1000" b="1">
                <a:solidFill>
                  <a:srgbClr val="FFFFFF"/>
                </a:solidFill>
                <a:cs typeface="Arial" charset="0"/>
              </a:rPr>
              <a:pPr algn="l" eaLnBrk="1" hangingPunct="1">
                <a:spcBef>
                  <a:spcPts val="625"/>
                </a:spcBef>
                <a:buClrTx/>
                <a:buFontTx/>
                <a:buNone/>
              </a:pPr>
              <a:t>6</a:t>
            </a:fld>
            <a:endParaRPr lang="he-IL" sz="1000" b="1">
              <a:solidFill>
                <a:srgbClr val="FFFFFF"/>
              </a:solidFill>
              <a:cs typeface="Arial" charset="0"/>
            </a:endParaRPr>
          </a:p>
        </p:txBody>
      </p:sp>
      <p:sp>
        <p:nvSpPr>
          <p:cNvPr id="2" name="Slide Number Placeholder 1"/>
          <p:cNvSpPr>
            <a:spLocks noGrp="1"/>
          </p:cNvSpPr>
          <p:nvPr>
            <p:ph type="sldNum" idx="10"/>
          </p:nvPr>
        </p:nvSpPr>
        <p:spPr/>
        <p:txBody>
          <a:bodyPr/>
          <a:lstStyle/>
          <a:p>
            <a:fld id="{B6B8E606-2B22-2846-8141-9A115EFEA5AA}" type="slidenum">
              <a:rPr lang="he-IL" smtClean="0"/>
              <a:pPr/>
              <a:t>6</a:t>
            </a:fld>
            <a:endParaRPr lang="he-IL"/>
          </a:p>
        </p:txBody>
      </p:sp>
    </p:spTree>
    <p:extLst>
      <p:ext uri="{BB962C8B-B14F-4D97-AF65-F5344CB8AC3E}">
        <p14:creationId xmlns:p14="http://schemas.microsoft.com/office/powerpoint/2010/main" val="4503153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BD5246C-868F-410A-AE52-FE248EDADC46}" type="slidenum">
              <a:rPr lang="en-US" smtClean="0">
                <a:solidFill>
                  <a:srgbClr val="AAAAAA">
                    <a:lumMod val="60000"/>
                    <a:lumOff val="40000"/>
                  </a:srgbClr>
                </a:solidFill>
              </a:rPr>
              <a:pPr/>
              <a:t>7</a:t>
            </a:fld>
            <a:endParaRPr lang="en-US" dirty="0">
              <a:solidFill>
                <a:srgbClr val="AAAAAA">
                  <a:lumMod val="60000"/>
                  <a:lumOff val="40000"/>
                </a:srgbClr>
              </a:solidFill>
            </a:endParaRPr>
          </a:p>
        </p:txBody>
      </p:sp>
      <p:sp>
        <p:nvSpPr>
          <p:cNvPr id="6" name="Title 5"/>
          <p:cNvSpPr>
            <a:spLocks noGrp="1"/>
          </p:cNvSpPr>
          <p:nvPr>
            <p:ph type="title"/>
          </p:nvPr>
        </p:nvSpPr>
        <p:spPr>
          <a:xfrm>
            <a:off x="425904" y="261562"/>
            <a:ext cx="8239126" cy="853560"/>
          </a:xfrm>
        </p:spPr>
        <p:txBody>
          <a:bodyPr/>
          <a:lstStyle/>
          <a:p>
            <a:pPr algn="ctr"/>
            <a:r>
              <a:rPr lang="en-US" dirty="0" smtClean="0"/>
              <a:t>Benchmark Model</a:t>
            </a:r>
            <a:endParaRPr lang="en-US" dirty="0"/>
          </a:p>
        </p:txBody>
      </p:sp>
      <p:sp>
        <p:nvSpPr>
          <p:cNvPr id="8" name="TextBox 7"/>
          <p:cNvSpPr txBox="1"/>
          <p:nvPr/>
        </p:nvSpPr>
        <p:spPr>
          <a:xfrm>
            <a:off x="218347" y="973088"/>
            <a:ext cx="8534400" cy="1631216"/>
          </a:xfrm>
          <a:prstGeom prst="rect">
            <a:avLst/>
          </a:prstGeom>
          <a:noFill/>
        </p:spPr>
        <p:txBody>
          <a:bodyPr wrap="square" rtlCol="0">
            <a:spAutoFit/>
          </a:bodyPr>
          <a:lstStyle/>
          <a:p>
            <a:pPr algn="l" defTabSz="914400">
              <a:buClrTx/>
              <a:buSzTx/>
              <a:buFontTx/>
              <a:buNone/>
            </a:pPr>
            <a:endParaRPr lang="en-US" sz="2000" dirty="0" smtClean="0">
              <a:solidFill>
                <a:prstClr val="black"/>
              </a:solidFill>
              <a:latin typeface="Museo Sans For Dell"/>
              <a:ea typeface="+mn-ea"/>
              <a:cs typeface="+mn-cs"/>
            </a:endParaRPr>
          </a:p>
          <a:p>
            <a:pPr marL="457200" lvl="1" indent="0" algn="l" defTabSz="914400">
              <a:buClrTx/>
              <a:buSzTx/>
              <a:buFontTx/>
              <a:buNone/>
            </a:pPr>
            <a:endParaRPr lang="en-US" sz="2000" dirty="0" smtClean="0">
              <a:solidFill>
                <a:prstClr val="black"/>
              </a:solidFill>
              <a:latin typeface="Museo Sans For Dell"/>
              <a:ea typeface="+mn-ea"/>
              <a:cs typeface="+mn-cs"/>
            </a:endParaRPr>
          </a:p>
          <a:p>
            <a:pPr algn="l" defTabSz="914400">
              <a:buClrTx/>
              <a:buSzTx/>
              <a:buFontTx/>
              <a:buNone/>
            </a:pPr>
            <a:endParaRPr lang="en-US" sz="2000" dirty="0" smtClean="0">
              <a:solidFill>
                <a:prstClr val="black"/>
              </a:solidFill>
              <a:latin typeface="Museo Sans For Dell"/>
              <a:ea typeface="+mn-ea"/>
              <a:cs typeface="+mn-cs"/>
            </a:endParaRPr>
          </a:p>
          <a:p>
            <a:pPr marL="342900" indent="-342900" algn="l" defTabSz="914400">
              <a:buClrTx/>
              <a:buSzTx/>
              <a:buFont typeface="Arial" pitchFamily="34" charset="0"/>
              <a:buChar char="•"/>
            </a:pPr>
            <a:endParaRPr lang="en-US" sz="2000" dirty="0" smtClean="0">
              <a:solidFill>
                <a:prstClr val="black"/>
              </a:solidFill>
              <a:latin typeface="Museo Sans For Dell"/>
              <a:ea typeface="+mn-ea"/>
              <a:cs typeface="+mn-cs"/>
            </a:endParaRPr>
          </a:p>
          <a:p>
            <a:pPr marL="342900" indent="-342900" algn="l" defTabSz="914400">
              <a:buClrTx/>
              <a:buSzTx/>
              <a:buFont typeface="Arial" pitchFamily="34" charset="0"/>
              <a:buChar char="•"/>
            </a:pPr>
            <a:endParaRPr lang="en-US" sz="2000" dirty="0">
              <a:solidFill>
                <a:prstClr val="black"/>
              </a:solidFill>
              <a:latin typeface="Museo Sans For Dell"/>
              <a:ea typeface="+mn-ea"/>
              <a:cs typeface="+mn-cs"/>
            </a:endParaRPr>
          </a:p>
        </p:txBody>
      </p:sp>
      <p:sp>
        <p:nvSpPr>
          <p:cNvPr id="5" name="TextBox 4"/>
          <p:cNvSpPr txBox="1"/>
          <p:nvPr/>
        </p:nvSpPr>
        <p:spPr>
          <a:xfrm>
            <a:off x="371060" y="2376967"/>
            <a:ext cx="4280453" cy="1631216"/>
          </a:xfrm>
          <a:prstGeom prst="rect">
            <a:avLst/>
          </a:prstGeom>
          <a:noFill/>
        </p:spPr>
        <p:txBody>
          <a:bodyPr wrap="square" rtlCol="0">
            <a:spAutoFit/>
          </a:bodyPr>
          <a:lstStyle/>
          <a:p>
            <a:pPr algn="l" defTabSz="914400">
              <a:buClrTx/>
              <a:buSzTx/>
              <a:buFontTx/>
              <a:buNone/>
            </a:pPr>
            <a:r>
              <a:rPr lang="en-US" sz="2000" b="1" dirty="0" smtClean="0">
                <a:solidFill>
                  <a:prstClr val="black"/>
                </a:solidFill>
                <a:latin typeface="Museo Sans For Dell"/>
                <a:ea typeface="+mn-ea"/>
                <a:cs typeface="+mn-cs"/>
              </a:rPr>
              <a:t>Infrastructure as a Service (IaaS) </a:t>
            </a:r>
          </a:p>
          <a:p>
            <a:pPr marL="342900" indent="-342900" algn="l" defTabSz="914400">
              <a:buClrTx/>
              <a:buSzTx/>
              <a:buFont typeface="Arial" panose="020B0604020202020204" pitchFamily="34" charset="0"/>
              <a:buChar char="•"/>
            </a:pPr>
            <a:endParaRPr lang="en-US" sz="2000" dirty="0" smtClean="0">
              <a:solidFill>
                <a:prstClr val="black"/>
              </a:solidFill>
              <a:latin typeface="Museo Sans For Dell"/>
              <a:ea typeface="+mn-ea"/>
              <a:cs typeface="+mn-cs"/>
            </a:endParaRPr>
          </a:p>
          <a:p>
            <a:pPr marL="342900" indent="-342900" algn="l" defTabSz="914400">
              <a:buClrTx/>
              <a:buSzTx/>
              <a:buFont typeface="Arial" panose="020B0604020202020204" pitchFamily="34" charset="0"/>
              <a:buChar char="•"/>
            </a:pPr>
            <a:r>
              <a:rPr lang="en-US" sz="2000" dirty="0" smtClean="0">
                <a:solidFill>
                  <a:prstClr val="black"/>
                </a:solidFill>
                <a:latin typeface="Museo Sans For Dell"/>
                <a:ea typeface="+mn-ea"/>
                <a:cs typeface="+mn-cs"/>
              </a:rPr>
              <a:t>White Box (Private Cloud)</a:t>
            </a:r>
          </a:p>
          <a:p>
            <a:pPr marL="342900" indent="-342900" algn="l" defTabSz="914400">
              <a:buClrTx/>
              <a:buSzTx/>
              <a:buFont typeface="Arial" panose="020B0604020202020204" pitchFamily="34" charset="0"/>
              <a:buChar char="•"/>
            </a:pPr>
            <a:r>
              <a:rPr lang="en-US" sz="2000" dirty="0" smtClean="0">
                <a:solidFill>
                  <a:prstClr val="black"/>
                </a:solidFill>
                <a:latin typeface="Museo Sans For Dell"/>
                <a:ea typeface="+mn-ea"/>
                <a:cs typeface="+mn-cs"/>
              </a:rPr>
              <a:t>Black Box  (Public Cloud)</a:t>
            </a:r>
          </a:p>
          <a:p>
            <a:pPr algn="l" defTabSz="914400">
              <a:buClrTx/>
              <a:buSzTx/>
              <a:buFontTx/>
              <a:buNone/>
            </a:pPr>
            <a:endParaRPr lang="en-US" sz="2000" dirty="0" smtClean="0">
              <a:solidFill>
                <a:prstClr val="black"/>
              </a:solidFill>
              <a:latin typeface="Museo Sans For Dell"/>
              <a:ea typeface="+mn-ea"/>
              <a:cs typeface="+mn-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186" y="1563409"/>
            <a:ext cx="4641525" cy="3650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2094321"/>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BD5246C-868F-410A-AE52-FE248EDADC46}" type="slidenum">
              <a:rPr lang="en-US" smtClean="0">
                <a:solidFill>
                  <a:srgbClr val="AAAAAA">
                    <a:lumMod val="60000"/>
                    <a:lumOff val="40000"/>
                  </a:srgbClr>
                </a:solidFill>
              </a:rPr>
              <a:pPr/>
              <a:t>8</a:t>
            </a:fld>
            <a:endParaRPr lang="en-US" dirty="0">
              <a:solidFill>
                <a:srgbClr val="AAAAAA">
                  <a:lumMod val="60000"/>
                  <a:lumOff val="40000"/>
                </a:srgbClr>
              </a:solidFill>
            </a:endParaRPr>
          </a:p>
        </p:txBody>
      </p:sp>
      <p:sp>
        <p:nvSpPr>
          <p:cNvPr id="6" name="Title 5"/>
          <p:cNvSpPr>
            <a:spLocks noGrp="1"/>
          </p:cNvSpPr>
          <p:nvPr>
            <p:ph type="title"/>
          </p:nvPr>
        </p:nvSpPr>
        <p:spPr>
          <a:xfrm>
            <a:off x="425904" y="261562"/>
            <a:ext cx="8239126" cy="560073"/>
          </a:xfrm>
        </p:spPr>
        <p:txBody>
          <a:bodyPr/>
          <a:lstStyle/>
          <a:p>
            <a:pPr algn="ctr"/>
            <a:r>
              <a:rPr lang="en-US" dirty="0" smtClean="0"/>
              <a:t>Basic Terminology</a:t>
            </a:r>
            <a:endParaRPr lang="en-US" dirty="0"/>
          </a:p>
        </p:txBody>
      </p:sp>
      <p:sp>
        <p:nvSpPr>
          <p:cNvPr id="8" name="TextBox 7"/>
          <p:cNvSpPr txBox="1"/>
          <p:nvPr/>
        </p:nvSpPr>
        <p:spPr>
          <a:xfrm>
            <a:off x="167191" y="823910"/>
            <a:ext cx="8756551" cy="5186035"/>
          </a:xfrm>
          <a:prstGeom prst="rect">
            <a:avLst/>
          </a:prstGeom>
          <a:noFill/>
        </p:spPr>
        <p:txBody>
          <a:bodyPr wrap="square" rtlCol="0">
            <a:spAutoFit/>
          </a:bodyPr>
          <a:lstStyle/>
          <a:p>
            <a:pPr marL="342900" indent="-342900" algn="l" defTabSz="914400">
              <a:lnSpc>
                <a:spcPct val="150000"/>
              </a:lnSpc>
              <a:buClrTx/>
              <a:buSzTx/>
              <a:buFont typeface="Wingdings" panose="05000000000000000000" pitchFamily="2" charset="2"/>
              <a:buChar char="Ø"/>
            </a:pPr>
            <a:r>
              <a:rPr lang="en-US" sz="2800" dirty="0" smtClean="0">
                <a:solidFill>
                  <a:prstClr val="black"/>
                </a:solidFill>
                <a:latin typeface="+mn-lt"/>
                <a:ea typeface="+mn-ea"/>
                <a:cs typeface="+mn-cs"/>
              </a:rPr>
              <a:t>Instance = Virtual Machine, Bare Metal, Container</a:t>
            </a:r>
          </a:p>
          <a:p>
            <a:pPr marL="342900" indent="-342900" algn="l" defTabSz="914400">
              <a:lnSpc>
                <a:spcPct val="150000"/>
              </a:lnSpc>
              <a:buClrTx/>
              <a:buSzTx/>
              <a:buFont typeface="Wingdings" panose="05000000000000000000" pitchFamily="2" charset="2"/>
              <a:buChar char="Ø"/>
            </a:pPr>
            <a:r>
              <a:rPr lang="en-US" sz="2800" dirty="0" smtClean="0">
                <a:solidFill>
                  <a:srgbClr val="000000"/>
                </a:solidFill>
                <a:latin typeface="+mn-lt"/>
              </a:rPr>
              <a:t>White-box </a:t>
            </a:r>
            <a:r>
              <a:rPr lang="en-US" sz="2800" dirty="0">
                <a:solidFill>
                  <a:srgbClr val="000000"/>
                </a:solidFill>
                <a:latin typeface="+mn-lt"/>
              </a:rPr>
              <a:t>Cloud (e.g., Private </a:t>
            </a:r>
            <a:r>
              <a:rPr lang="en-US" sz="2800" dirty="0" smtClean="0">
                <a:solidFill>
                  <a:srgbClr val="000000"/>
                </a:solidFill>
                <a:latin typeface="+mn-lt"/>
              </a:rPr>
              <a:t>Cloud)</a:t>
            </a:r>
          </a:p>
          <a:p>
            <a:pPr marL="1028700" lvl="1" algn="l" defTabSz="914400">
              <a:lnSpc>
                <a:spcPct val="150000"/>
              </a:lnSpc>
              <a:buClrTx/>
              <a:buSzTx/>
              <a:buFont typeface="Wingdings" panose="05000000000000000000" pitchFamily="2" charset="2"/>
              <a:buChar char="§"/>
            </a:pPr>
            <a:r>
              <a:rPr lang="en-US" sz="2000" dirty="0" smtClean="0">
                <a:solidFill>
                  <a:srgbClr val="000000"/>
                </a:solidFill>
                <a:latin typeface="+mn-lt"/>
              </a:rPr>
              <a:t>A </a:t>
            </a:r>
            <a:r>
              <a:rPr lang="en-US" sz="2000" dirty="0">
                <a:solidFill>
                  <a:srgbClr val="000000"/>
                </a:solidFill>
                <a:latin typeface="+mn-lt"/>
              </a:rPr>
              <a:t>Cloud in which all software and hardware details are known and under the control of the experimenter. </a:t>
            </a:r>
          </a:p>
          <a:p>
            <a:pPr marL="285750" indent="-285750" algn="l" eaLnBrk="1" hangingPunct="1">
              <a:spcBef>
                <a:spcPts val="563"/>
              </a:spcBef>
              <a:spcAft>
                <a:spcPts val="563"/>
              </a:spcAft>
              <a:buClr>
                <a:srgbClr val="0066FF"/>
              </a:buClr>
              <a:buFont typeface="Wingdings" panose="05000000000000000000" pitchFamily="2" charset="2"/>
              <a:buChar char="Ø"/>
            </a:pPr>
            <a:r>
              <a:rPr lang="en-US" sz="2800" dirty="0">
                <a:solidFill>
                  <a:schemeClr val="tx1"/>
                </a:solidFill>
                <a:latin typeface="+mn-lt"/>
              </a:rPr>
              <a:t>Black box Cloud (e.g., Public </a:t>
            </a:r>
            <a:r>
              <a:rPr lang="en-US" sz="2800" dirty="0" smtClean="0">
                <a:solidFill>
                  <a:schemeClr val="tx1"/>
                </a:solidFill>
                <a:latin typeface="+mn-lt"/>
              </a:rPr>
              <a:t>Cloud)</a:t>
            </a:r>
          </a:p>
          <a:p>
            <a:pPr marL="1085850" lvl="1" indent="-342900" algn="l">
              <a:spcBef>
                <a:spcPts val="563"/>
              </a:spcBef>
              <a:spcAft>
                <a:spcPts val="563"/>
              </a:spcAft>
              <a:buClr>
                <a:srgbClr val="0066FF"/>
              </a:buClr>
              <a:buFont typeface="Wingdings" panose="05000000000000000000" pitchFamily="2" charset="2"/>
              <a:buChar char="§"/>
            </a:pPr>
            <a:r>
              <a:rPr lang="en-US" sz="2000" dirty="0">
                <a:solidFill>
                  <a:schemeClr val="tx1"/>
                </a:solidFill>
                <a:latin typeface="+mn-lt"/>
              </a:rPr>
              <a:t>The exact hardware details may not be known. </a:t>
            </a:r>
          </a:p>
          <a:p>
            <a:pPr marL="1085850" lvl="1" indent="-342900" algn="l">
              <a:spcBef>
                <a:spcPts val="563"/>
              </a:spcBef>
              <a:spcAft>
                <a:spcPts val="563"/>
              </a:spcAft>
              <a:buClr>
                <a:srgbClr val="0066FF"/>
              </a:buClr>
              <a:buFont typeface="Wingdings" panose="05000000000000000000" pitchFamily="2" charset="2"/>
              <a:buChar char="§"/>
            </a:pPr>
            <a:r>
              <a:rPr lang="en-US" sz="2000" dirty="0" smtClean="0">
                <a:solidFill>
                  <a:schemeClr val="tx1"/>
                </a:solidFill>
                <a:latin typeface="+mn-lt"/>
              </a:rPr>
              <a:t>Billing details are usually known. </a:t>
            </a:r>
          </a:p>
          <a:p>
            <a:pPr marL="457200" indent="-457200" algn="l">
              <a:spcBef>
                <a:spcPts val="563"/>
              </a:spcBef>
              <a:spcAft>
                <a:spcPts val="563"/>
              </a:spcAft>
              <a:buClr>
                <a:srgbClr val="0066FF"/>
              </a:buClr>
              <a:buFont typeface="Wingdings" panose="05000000000000000000" pitchFamily="2" charset="2"/>
              <a:buChar char="Ø"/>
            </a:pPr>
            <a:r>
              <a:rPr lang="en-US" sz="2800" dirty="0" smtClean="0">
                <a:solidFill>
                  <a:prstClr val="black"/>
                </a:solidFill>
                <a:latin typeface="+mn-lt"/>
                <a:ea typeface="+mn-ea"/>
                <a:cs typeface="+mn-cs"/>
              </a:rPr>
              <a:t>Instance (</a:t>
            </a:r>
            <a:r>
              <a:rPr lang="en-US" sz="2800" b="1" dirty="0" smtClean="0">
                <a:solidFill>
                  <a:prstClr val="black"/>
                </a:solidFill>
                <a:latin typeface="+mn-lt"/>
                <a:ea typeface="+mn-ea"/>
                <a:cs typeface="+mn-cs"/>
              </a:rPr>
              <a:t>AI</a:t>
            </a:r>
            <a:r>
              <a:rPr lang="en-US" sz="2800" dirty="0" smtClean="0">
                <a:solidFill>
                  <a:prstClr val="black"/>
                </a:solidFill>
                <a:latin typeface="+mn-lt"/>
                <a:ea typeface="+mn-ea"/>
                <a:cs typeface="+mn-cs"/>
              </a:rPr>
              <a:t>)= Set of Instances (VMs) + Application code =&gt; ready to run a single workload.</a:t>
            </a:r>
          </a:p>
        </p:txBody>
      </p:sp>
    </p:spTree>
    <p:extLst>
      <p:ext uri="{BB962C8B-B14F-4D97-AF65-F5344CB8AC3E}">
        <p14:creationId xmlns:p14="http://schemas.microsoft.com/office/powerpoint/2010/main" val="426792052"/>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a:spLocks noChangeArrowheads="1"/>
          </p:cNvSpPr>
          <p:nvPr/>
        </p:nvSpPr>
        <p:spPr bwMode="auto">
          <a:xfrm>
            <a:off x="114300" y="476250"/>
            <a:ext cx="88773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lnSpc>
                <a:spcPct val="90000"/>
              </a:lnSpc>
              <a:buClrTx/>
              <a:buFontTx/>
              <a:buNone/>
            </a:pPr>
            <a:r>
              <a:rPr lang="en-US" dirty="0" smtClean="0">
                <a:solidFill>
                  <a:srgbClr val="000000"/>
                </a:solidFill>
                <a:latin typeface="Verdana" charset="0"/>
              </a:rPr>
              <a:t>Benchmark and Workload Control</a:t>
            </a:r>
            <a:endParaRPr lang="en-US" dirty="0">
              <a:solidFill>
                <a:srgbClr val="000000"/>
              </a:solidFill>
              <a:latin typeface="Verdana" charset="0"/>
            </a:endParaRPr>
          </a:p>
        </p:txBody>
      </p:sp>
      <p:sp>
        <p:nvSpPr>
          <p:cNvPr id="151556" name="Text Box 3"/>
          <p:cNvSpPr txBox="1">
            <a:spLocks noChangeArrowheads="1"/>
          </p:cNvSpPr>
          <p:nvPr/>
        </p:nvSpPr>
        <p:spPr bwMode="auto">
          <a:xfrm>
            <a:off x="153988" y="6502400"/>
            <a:ext cx="1006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MS PGothic" charset="0"/>
                <a:cs typeface="MS PGothic" charset="0"/>
              </a:defRPr>
            </a:lvl9pPr>
          </a:lstStyle>
          <a:p>
            <a:pPr algn="l" eaLnBrk="1" hangingPunct="1">
              <a:spcBef>
                <a:spcPts val="625"/>
              </a:spcBef>
              <a:buClrTx/>
              <a:buFontTx/>
              <a:buNone/>
            </a:pPr>
            <a:fld id="{4DBD669E-9314-2A4A-8B52-5819AC36C302}" type="slidenum">
              <a:rPr lang="he-IL" sz="1000" b="1">
                <a:solidFill>
                  <a:srgbClr val="FFFFFF"/>
                </a:solidFill>
                <a:cs typeface="Arial" charset="0"/>
              </a:rPr>
              <a:pPr algn="l" eaLnBrk="1" hangingPunct="1">
                <a:spcBef>
                  <a:spcPts val="625"/>
                </a:spcBef>
                <a:buClrTx/>
                <a:buFontTx/>
                <a:buNone/>
              </a:pPr>
              <a:t>9</a:t>
            </a:fld>
            <a:endParaRPr lang="he-IL" sz="1000" b="1">
              <a:solidFill>
                <a:srgbClr val="FFFFFF"/>
              </a:solidFill>
              <a:cs typeface="Arial" charset="0"/>
            </a:endParaRPr>
          </a:p>
        </p:txBody>
      </p:sp>
      <p:sp>
        <p:nvSpPr>
          <p:cNvPr id="40" name="Rectangle 39"/>
          <p:cNvSpPr/>
          <p:nvPr/>
        </p:nvSpPr>
        <p:spPr>
          <a:xfrm>
            <a:off x="152400" y="1066800"/>
            <a:ext cx="4191000" cy="2286000"/>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p:cNvSpPr/>
          <p:nvPr/>
        </p:nvSpPr>
        <p:spPr>
          <a:xfrm>
            <a:off x="5854700" y="1066800"/>
            <a:ext cx="2603500" cy="23749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3" name="Rectangle 42"/>
          <p:cNvSpPr/>
          <p:nvPr/>
        </p:nvSpPr>
        <p:spPr>
          <a:xfrm>
            <a:off x="2590800" y="1676400"/>
            <a:ext cx="1676400" cy="10858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err="1" smtClean="0"/>
              <a:t>CloudBench</a:t>
            </a:r>
            <a:endParaRPr lang="en-US" dirty="0"/>
          </a:p>
          <a:p>
            <a:pPr algn="ctr"/>
            <a:r>
              <a:rPr lang="en-US" dirty="0" smtClean="0"/>
              <a:t>Orchestrator</a:t>
            </a:r>
            <a:endParaRPr lang="en-US" dirty="0"/>
          </a:p>
        </p:txBody>
      </p:sp>
      <p:sp>
        <p:nvSpPr>
          <p:cNvPr id="44" name="Rectangle 43"/>
          <p:cNvSpPr/>
          <p:nvPr/>
        </p:nvSpPr>
        <p:spPr>
          <a:xfrm>
            <a:off x="228600" y="1219200"/>
            <a:ext cx="1409700" cy="419100"/>
          </a:xfrm>
          <a:prstGeom prst="rect">
            <a:avLst/>
          </a:prstGeom>
          <a:solidFill>
            <a:schemeClr val="accent6">
              <a:lumMod val="75000"/>
            </a:schemeClr>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t>Baseline driver</a:t>
            </a:r>
            <a:endParaRPr lang="en-US" sz="1400" dirty="0"/>
          </a:p>
        </p:txBody>
      </p:sp>
      <p:sp>
        <p:nvSpPr>
          <p:cNvPr id="45" name="Rectangle 44"/>
          <p:cNvSpPr/>
          <p:nvPr/>
        </p:nvSpPr>
        <p:spPr>
          <a:xfrm>
            <a:off x="228600" y="1905000"/>
            <a:ext cx="1409700" cy="609600"/>
          </a:xfrm>
          <a:prstGeom prst="rect">
            <a:avLst/>
          </a:prstGeom>
          <a:solidFill>
            <a:schemeClr val="accent6">
              <a:lumMod val="75000"/>
            </a:schemeClr>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t>Elasticity + Scalability driver</a:t>
            </a:r>
            <a:endParaRPr lang="en-US" sz="1400" dirty="0"/>
          </a:p>
        </p:txBody>
      </p:sp>
      <p:sp>
        <p:nvSpPr>
          <p:cNvPr id="46" name="Rectangle 45"/>
          <p:cNvSpPr/>
          <p:nvPr/>
        </p:nvSpPr>
        <p:spPr>
          <a:xfrm>
            <a:off x="228600" y="2819400"/>
            <a:ext cx="1371600" cy="419100"/>
          </a:xfrm>
          <a:prstGeom prst="rect">
            <a:avLst/>
          </a:prstGeom>
          <a:solidFill>
            <a:schemeClr val="accent6">
              <a:lumMod val="75000"/>
            </a:schemeClr>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t>Report generator</a:t>
            </a:r>
            <a:endParaRPr lang="en-US" sz="1400" dirty="0"/>
          </a:p>
        </p:txBody>
      </p:sp>
      <p:cxnSp>
        <p:nvCxnSpPr>
          <p:cNvPr id="47" name="Straight Arrow Connector 46"/>
          <p:cNvCxnSpPr>
            <a:stCxn id="44" idx="3"/>
          </p:cNvCxnSpPr>
          <p:nvPr/>
        </p:nvCxnSpPr>
        <p:spPr>
          <a:xfrm>
            <a:off x="1638300" y="1428750"/>
            <a:ext cx="952500" cy="476250"/>
          </a:xfrm>
          <a:prstGeom prst="straightConnector1">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5" idx="3"/>
            <a:endCxn id="43" idx="1"/>
          </p:cNvCxnSpPr>
          <p:nvPr/>
        </p:nvCxnSpPr>
        <p:spPr>
          <a:xfrm>
            <a:off x="1638300" y="2209800"/>
            <a:ext cx="952500" cy="9525"/>
          </a:xfrm>
          <a:prstGeom prst="straightConnector1">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6" idx="3"/>
          </p:cNvCxnSpPr>
          <p:nvPr/>
        </p:nvCxnSpPr>
        <p:spPr>
          <a:xfrm flipV="1">
            <a:off x="1600200" y="2514600"/>
            <a:ext cx="990600" cy="514350"/>
          </a:xfrm>
          <a:prstGeom prst="straightConnector1">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3" idx="3"/>
            <a:endCxn id="42" idx="1"/>
          </p:cNvCxnSpPr>
          <p:nvPr/>
        </p:nvCxnSpPr>
        <p:spPr>
          <a:xfrm>
            <a:off x="4267200" y="2219325"/>
            <a:ext cx="1587500" cy="34925"/>
          </a:xfrm>
          <a:prstGeom prst="straightConnector1">
            <a:avLst/>
          </a:prstGeom>
          <a:ln>
            <a:solidFill>
              <a:schemeClr val="accent6">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6280150" y="1289050"/>
            <a:ext cx="596900" cy="635000"/>
            <a:chOff x="3454400" y="4826000"/>
            <a:chExt cx="596900" cy="635000"/>
          </a:xfrm>
        </p:grpSpPr>
        <p:sp>
          <p:nvSpPr>
            <p:cNvPr id="69" name="Rectangle 68"/>
            <p:cNvSpPr/>
            <p:nvPr/>
          </p:nvSpPr>
          <p:spPr>
            <a:xfrm>
              <a:off x="3454400" y="4826000"/>
              <a:ext cx="292100" cy="330200"/>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0" name="Rectangle 69"/>
            <p:cNvSpPr/>
            <p:nvPr/>
          </p:nvSpPr>
          <p:spPr>
            <a:xfrm>
              <a:off x="3606800" y="4978400"/>
              <a:ext cx="292100" cy="3302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1" name="Rectangle 70"/>
            <p:cNvSpPr/>
            <p:nvPr/>
          </p:nvSpPr>
          <p:spPr>
            <a:xfrm>
              <a:off x="3759200" y="5130800"/>
              <a:ext cx="292100" cy="3302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52" name="Group 51"/>
          <p:cNvGrpSpPr/>
          <p:nvPr/>
        </p:nvGrpSpPr>
        <p:grpSpPr>
          <a:xfrm>
            <a:off x="7435850" y="2203450"/>
            <a:ext cx="749300" cy="787400"/>
            <a:chOff x="4381500" y="4978400"/>
            <a:chExt cx="749300" cy="787400"/>
          </a:xfrm>
        </p:grpSpPr>
        <p:sp>
          <p:nvSpPr>
            <p:cNvPr id="65" name="Rectangle 64"/>
            <p:cNvSpPr/>
            <p:nvPr/>
          </p:nvSpPr>
          <p:spPr>
            <a:xfrm>
              <a:off x="4381500" y="4978400"/>
              <a:ext cx="292100" cy="33020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6" name="Rectangle 65"/>
            <p:cNvSpPr/>
            <p:nvPr/>
          </p:nvSpPr>
          <p:spPr>
            <a:xfrm>
              <a:off x="4533900" y="5130800"/>
              <a:ext cx="292100" cy="3302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7" name="Rectangle 66"/>
            <p:cNvSpPr/>
            <p:nvPr/>
          </p:nvSpPr>
          <p:spPr>
            <a:xfrm>
              <a:off x="4686300" y="5283200"/>
              <a:ext cx="292100" cy="3302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8" name="Rectangle 67"/>
            <p:cNvSpPr/>
            <p:nvPr/>
          </p:nvSpPr>
          <p:spPr>
            <a:xfrm>
              <a:off x="4838700" y="5435600"/>
              <a:ext cx="292100" cy="3302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53" name="Group 52"/>
          <p:cNvGrpSpPr/>
          <p:nvPr/>
        </p:nvGrpSpPr>
        <p:grpSpPr>
          <a:xfrm>
            <a:off x="7270750" y="1263650"/>
            <a:ext cx="596900" cy="635000"/>
            <a:chOff x="3454400" y="4826000"/>
            <a:chExt cx="596900" cy="635000"/>
          </a:xfrm>
        </p:grpSpPr>
        <p:sp>
          <p:nvSpPr>
            <p:cNvPr id="62" name="Rectangle 61"/>
            <p:cNvSpPr/>
            <p:nvPr/>
          </p:nvSpPr>
          <p:spPr>
            <a:xfrm>
              <a:off x="3454400" y="4826000"/>
              <a:ext cx="292100" cy="330200"/>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3" name="Rectangle 62"/>
            <p:cNvSpPr/>
            <p:nvPr/>
          </p:nvSpPr>
          <p:spPr>
            <a:xfrm>
              <a:off x="3606800" y="4978400"/>
              <a:ext cx="292100" cy="3302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4" name="Rectangle 63"/>
            <p:cNvSpPr/>
            <p:nvPr/>
          </p:nvSpPr>
          <p:spPr>
            <a:xfrm>
              <a:off x="3759200" y="5130800"/>
              <a:ext cx="292100" cy="33020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54" name="Group 53"/>
          <p:cNvGrpSpPr/>
          <p:nvPr/>
        </p:nvGrpSpPr>
        <p:grpSpPr>
          <a:xfrm>
            <a:off x="6381750" y="2203450"/>
            <a:ext cx="749300" cy="787400"/>
            <a:chOff x="4381500" y="4978400"/>
            <a:chExt cx="749300" cy="787400"/>
          </a:xfrm>
        </p:grpSpPr>
        <p:sp>
          <p:nvSpPr>
            <p:cNvPr id="58" name="Rectangle 57"/>
            <p:cNvSpPr/>
            <p:nvPr/>
          </p:nvSpPr>
          <p:spPr>
            <a:xfrm>
              <a:off x="4381500" y="4978400"/>
              <a:ext cx="292100" cy="33020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9" name="Rectangle 58"/>
            <p:cNvSpPr/>
            <p:nvPr/>
          </p:nvSpPr>
          <p:spPr>
            <a:xfrm>
              <a:off x="4533900" y="5130800"/>
              <a:ext cx="292100" cy="3302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0" name="Rectangle 59"/>
            <p:cNvSpPr/>
            <p:nvPr/>
          </p:nvSpPr>
          <p:spPr>
            <a:xfrm>
              <a:off x="4686300" y="5283200"/>
              <a:ext cx="292100" cy="3302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1" name="Rectangle 60"/>
            <p:cNvSpPr/>
            <p:nvPr/>
          </p:nvSpPr>
          <p:spPr>
            <a:xfrm>
              <a:off x="4838700" y="5435600"/>
              <a:ext cx="292100" cy="33020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55" name="TextBox 54"/>
          <p:cNvSpPr txBox="1"/>
          <p:nvPr/>
        </p:nvSpPr>
        <p:spPr>
          <a:xfrm>
            <a:off x="5943600" y="3505200"/>
            <a:ext cx="2955746" cy="224676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smtClean="0">
                <a:latin typeface="Museo Sans For Dell" panose="02000000000000000000" pitchFamily="2" charset="0"/>
              </a:rPr>
              <a:t>Cloud SUT</a:t>
            </a:r>
          </a:p>
          <a:p>
            <a:r>
              <a:rPr lang="en-US" sz="1400" dirty="0" smtClean="0">
                <a:latin typeface="Museo Sans For Dell" panose="02000000000000000000" pitchFamily="2" charset="0"/>
              </a:rPr>
              <a:t>Group of boxes represents an</a:t>
            </a:r>
            <a:br>
              <a:rPr lang="en-US" sz="1400" dirty="0" smtClean="0">
                <a:latin typeface="Museo Sans For Dell" panose="02000000000000000000" pitchFamily="2" charset="0"/>
              </a:rPr>
            </a:br>
            <a:r>
              <a:rPr lang="en-US" sz="1400" dirty="0" smtClean="0">
                <a:latin typeface="Museo Sans For Dell" panose="02000000000000000000" pitchFamily="2" charset="0"/>
              </a:rPr>
              <a:t>application instance.</a:t>
            </a:r>
            <a:br>
              <a:rPr lang="en-US" sz="1400" dirty="0" smtClean="0">
                <a:latin typeface="Museo Sans For Dell" panose="02000000000000000000" pitchFamily="2" charset="0"/>
              </a:rPr>
            </a:br>
            <a:r>
              <a:rPr lang="en-US" sz="1400" dirty="0" smtClean="0">
                <a:latin typeface="Museo Sans For Dell" panose="02000000000000000000" pitchFamily="2" charset="0"/>
              </a:rPr>
              <a:t>Different color within a group</a:t>
            </a:r>
            <a:br>
              <a:rPr lang="en-US" sz="1400" dirty="0" smtClean="0">
                <a:latin typeface="Museo Sans For Dell" panose="02000000000000000000" pitchFamily="2" charset="0"/>
              </a:rPr>
            </a:br>
            <a:r>
              <a:rPr lang="en-US" sz="1400" dirty="0" smtClean="0">
                <a:latin typeface="Museo Sans For Dell" panose="02000000000000000000" pitchFamily="2" charset="0"/>
              </a:rPr>
              <a:t>indicates workload generators/</a:t>
            </a:r>
            <a:br>
              <a:rPr lang="en-US" sz="1400" dirty="0" smtClean="0">
                <a:latin typeface="Museo Sans For Dell" panose="02000000000000000000" pitchFamily="2" charset="0"/>
              </a:rPr>
            </a:br>
            <a:r>
              <a:rPr lang="en-US" sz="1400" dirty="0" smtClean="0">
                <a:latin typeface="Museo Sans For Dell" panose="02000000000000000000" pitchFamily="2" charset="0"/>
              </a:rPr>
              <a:t>different VM sizes.</a:t>
            </a:r>
          </a:p>
          <a:p>
            <a:endParaRPr lang="en-US" sz="1400" dirty="0">
              <a:latin typeface="Museo Sans For Dell" panose="02000000000000000000" pitchFamily="2" charset="0"/>
            </a:endParaRPr>
          </a:p>
          <a:p>
            <a:r>
              <a:rPr lang="en-US" sz="1400" dirty="0" smtClean="0">
                <a:latin typeface="Museo Sans For Dell" panose="02000000000000000000" pitchFamily="2" charset="0"/>
              </a:rPr>
              <a:t>Minimum of 4 nodes in the cloud,</a:t>
            </a:r>
          </a:p>
          <a:p>
            <a:r>
              <a:rPr lang="en-US" sz="1400" dirty="0" smtClean="0">
                <a:latin typeface="Museo Sans For Dell" panose="02000000000000000000" pitchFamily="2" charset="0"/>
              </a:rPr>
              <a:t>Two AIs (1 x YCSB, 1 Kmeans) </a:t>
            </a:r>
          </a:p>
          <a:p>
            <a:r>
              <a:rPr lang="en-US" sz="1400" dirty="0">
                <a:latin typeface="Museo Sans For Dell" panose="02000000000000000000" pitchFamily="2" charset="0"/>
              </a:rPr>
              <a:t>w</a:t>
            </a:r>
            <a:r>
              <a:rPr lang="en-US" sz="1400" dirty="0" smtClean="0">
                <a:latin typeface="Museo Sans For Dell" panose="02000000000000000000" pitchFamily="2" charset="0"/>
              </a:rPr>
              <a:t>ith a minimum of one run each.</a:t>
            </a:r>
            <a:endParaRPr lang="en-US" sz="1400" dirty="0">
              <a:latin typeface="Museo Sans For Dell" panose="02000000000000000000" pitchFamily="2" charset="0"/>
            </a:endParaRPr>
          </a:p>
        </p:txBody>
      </p:sp>
      <p:sp>
        <p:nvSpPr>
          <p:cNvPr id="56" name="TextBox 55"/>
          <p:cNvSpPr txBox="1"/>
          <p:nvPr/>
        </p:nvSpPr>
        <p:spPr>
          <a:xfrm>
            <a:off x="228600" y="3352800"/>
            <a:ext cx="3905571"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b="1" dirty="0" smtClean="0"/>
              <a:t>Benchmark Harness</a:t>
            </a:r>
            <a:endParaRPr lang="en-US" sz="1400" b="1" dirty="0"/>
          </a:p>
        </p:txBody>
      </p:sp>
      <p:sp>
        <p:nvSpPr>
          <p:cNvPr id="57" name="Rectangle 56"/>
          <p:cNvSpPr/>
          <p:nvPr/>
        </p:nvSpPr>
        <p:spPr>
          <a:xfrm>
            <a:off x="304800" y="3803640"/>
            <a:ext cx="4572000" cy="2462213"/>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Museo Sans For Dell" panose="02000000000000000000" pitchFamily="2" charset="0"/>
              </a:rPr>
              <a:t>Benchmark </a:t>
            </a:r>
            <a:r>
              <a:rPr lang="en-US" sz="1400" dirty="0" smtClean="0">
                <a:latin typeface="Museo Sans For Dell" panose="02000000000000000000" pitchFamily="2" charset="0"/>
              </a:rPr>
              <a:t>Harness</a:t>
            </a:r>
            <a:r>
              <a:rPr lang="en-US" sz="1400" dirty="0">
                <a:latin typeface="Museo Sans For Dell" panose="02000000000000000000" pitchFamily="2" charset="0"/>
              </a:rPr>
              <a:t>. It comprises of Cloud Bench </a:t>
            </a:r>
            <a:r>
              <a:rPr lang="en-US" sz="1400" dirty="0" smtClean="0">
                <a:latin typeface="Museo Sans For Dell" panose="02000000000000000000" pitchFamily="2" charset="0"/>
              </a:rPr>
              <a:t>(CBTOOL) </a:t>
            </a:r>
            <a:r>
              <a:rPr lang="en-US" sz="1400" dirty="0">
                <a:latin typeface="Museo Sans For Dell" panose="02000000000000000000" pitchFamily="2" charset="0"/>
              </a:rPr>
              <a:t>and baseline/elasticity drivers, and report generators. </a:t>
            </a:r>
            <a:r>
              <a:rPr lang="en-US" sz="1400" dirty="0" smtClean="0">
                <a:latin typeface="Museo Sans For Dell" panose="02000000000000000000" pitchFamily="2" charset="0"/>
              </a:rPr>
              <a:t>CBTOOL </a:t>
            </a:r>
            <a:r>
              <a:rPr lang="en-US" sz="1400" dirty="0">
                <a:latin typeface="Museo Sans For Dell" panose="02000000000000000000" pitchFamily="2" charset="0"/>
              </a:rPr>
              <a:t>creates application instances in a cloud and collects metrics</a:t>
            </a:r>
            <a:r>
              <a:rPr lang="en-US" sz="1400" dirty="0" smtClean="0">
                <a:latin typeface="Museo Sans For Dell" panose="02000000000000000000" pitchFamily="2" charset="0"/>
              </a:rPr>
              <a:t>. It is </a:t>
            </a:r>
            <a:r>
              <a:rPr lang="en-US" sz="1400" dirty="0">
                <a:latin typeface="Museo Sans For Dell" panose="02000000000000000000" pitchFamily="2" charset="0"/>
              </a:rPr>
              <a:t>driven by baseline and scalability driver to execute the baseline and elasticity + scalability phases of the benchmark, respectively.</a:t>
            </a:r>
          </a:p>
          <a:p>
            <a:endParaRPr lang="en-US" sz="1400" dirty="0"/>
          </a:p>
          <a:p>
            <a:r>
              <a:rPr lang="en-US" sz="1400" dirty="0">
                <a:latin typeface="Museo Sans For Dell" panose="02000000000000000000" pitchFamily="2" charset="0"/>
              </a:rPr>
              <a:t>For white-box clouds the benchmark harness is outside the SUT. For black-box clouds, it can be in the same location or campus.</a:t>
            </a:r>
          </a:p>
        </p:txBody>
      </p:sp>
      <p:sp>
        <p:nvSpPr>
          <p:cNvPr id="99" name="TextBox 98"/>
          <p:cNvSpPr txBox="1"/>
          <p:nvPr/>
        </p:nvSpPr>
        <p:spPr>
          <a:xfrm>
            <a:off x="1676400" y="1905000"/>
            <a:ext cx="106680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smtClean="0">
                <a:solidFill>
                  <a:schemeClr val="bg1"/>
                </a:solidFill>
              </a:rPr>
              <a:t>CBTOOL API</a:t>
            </a:r>
            <a:endParaRPr lang="en-US" sz="1400" dirty="0">
              <a:solidFill>
                <a:schemeClr val="bg1"/>
              </a:solidFill>
            </a:endParaRPr>
          </a:p>
        </p:txBody>
      </p:sp>
      <p:sp>
        <p:nvSpPr>
          <p:cNvPr id="110" name="TextBox 109"/>
          <p:cNvSpPr txBox="1"/>
          <p:nvPr/>
        </p:nvSpPr>
        <p:spPr>
          <a:xfrm>
            <a:off x="4648200" y="2286000"/>
            <a:ext cx="838199"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smtClean="0"/>
              <a:t>Cloud</a:t>
            </a:r>
          </a:p>
          <a:p>
            <a:pPr algn="ctr"/>
            <a:r>
              <a:rPr lang="en-US" sz="1400" dirty="0" smtClean="0"/>
              <a:t>API</a:t>
            </a:r>
            <a:endParaRPr lang="en-US" sz="1400" dirty="0"/>
          </a:p>
        </p:txBody>
      </p:sp>
      <p:sp>
        <p:nvSpPr>
          <p:cNvPr id="2" name="Slide Number Placeholder 1"/>
          <p:cNvSpPr>
            <a:spLocks noGrp="1"/>
          </p:cNvSpPr>
          <p:nvPr>
            <p:ph type="sldNum" idx="10"/>
          </p:nvPr>
        </p:nvSpPr>
        <p:spPr/>
        <p:txBody>
          <a:bodyPr/>
          <a:lstStyle/>
          <a:p>
            <a:fld id="{B6B8E606-2B22-2846-8141-9A115EFEA5AA}" type="slidenum">
              <a:rPr lang="he-IL" smtClean="0"/>
              <a:pPr/>
              <a:t>9</a:t>
            </a:fld>
            <a:endParaRPr lang="he-IL"/>
          </a:p>
        </p:txBody>
      </p:sp>
    </p:spTree>
    <p:extLst>
      <p:ext uri="{BB962C8B-B14F-4D97-AF65-F5344CB8AC3E}">
        <p14:creationId xmlns:p14="http://schemas.microsoft.com/office/powerpoint/2010/main" val="37928026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MS PGothic"/>
        <a:cs typeface="MS PGothic"/>
      </a:majorFont>
      <a:minorFont>
        <a:latin typeface="Verdana"/>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MS PGothic" charset="0"/>
            <a:cs typeface="MS PGothi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MS PGothic" charset="0"/>
            <a:cs typeface="MS PGothi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ll_sales-support_TEMPLATE">
  <a:themeElements>
    <a:clrScheme name="default">
      <a:dk1>
        <a:sysClr val="windowText" lastClr="000000"/>
      </a:dk1>
      <a:lt1>
        <a:sysClr val="window" lastClr="FFFFFF"/>
      </a:lt1>
      <a:dk2>
        <a:srgbClr val="B7295A"/>
      </a:dk2>
      <a:lt2>
        <a:srgbClr val="AAAAAA"/>
      </a:lt2>
      <a:accent1>
        <a:srgbClr val="0085C3"/>
      </a:accent1>
      <a:accent2>
        <a:srgbClr val="7AB800"/>
      </a:accent2>
      <a:accent3>
        <a:srgbClr val="F2AF00"/>
      </a:accent3>
      <a:accent4>
        <a:srgbClr val="6E2585"/>
      </a:accent4>
      <a:accent5>
        <a:srgbClr val="444444"/>
      </a:accent5>
      <a:accent6>
        <a:srgbClr val="FFEE0D"/>
      </a:accent6>
      <a:hlink>
        <a:srgbClr val="DC5034"/>
      </a:hlink>
      <a:folHlink>
        <a:srgbClr val="009BBB"/>
      </a:folHlink>
    </a:clrScheme>
    <a:fontScheme name="Dell default">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defPPr>
      </a:lstStyle>
    </a:txDef>
  </a:objectDefaults>
  <a:extraClrSchemeLst/>
</a:theme>
</file>

<file path=ppt/theme/theme3.xml><?xml version="1.0" encoding="utf-8"?>
<a:theme xmlns:a="http://schemas.openxmlformats.org/drawingml/2006/main" name="14_3 template">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rtlCol="0" anchor="t">
        <a:normAutofit/>
      </a:bodyPr>
      <a:lstStyle>
        <a:defPPr>
          <a:lnSpc>
            <a:spcPct val="90000"/>
          </a:lnSpc>
          <a:spcBef>
            <a:spcPts val="100"/>
          </a:spcBef>
          <a:spcAft>
            <a:spcPts val="100"/>
          </a:spcAft>
          <a:defRPr sz="2000" kern="1200" dirty="0" err="1" smtClean="0">
            <a:solidFill>
              <a:schemeClr val="tx2"/>
            </a:solidFill>
            <a:latin typeface="+mn-lt"/>
            <a:ea typeface="+mn-ea"/>
            <a:cs typeface="+mn-cs"/>
          </a:defRPr>
        </a:defPPr>
      </a:lstStyle>
    </a:spDef>
    <a:txDef>
      <a:spPr>
        <a:noFill/>
      </a:spPr>
      <a:bodyPr wrap="square" rtlCol="0">
        <a:spAutoFit/>
      </a:bodyPr>
      <a:lstStyle>
        <a:defPPr marL="233363" indent="-233363">
          <a:lnSpc>
            <a:spcPct val="90000"/>
          </a:lnSpc>
          <a:spcBef>
            <a:spcPts val="100"/>
          </a:spcBef>
          <a:spcAft>
            <a:spcPts val="100"/>
          </a:spcAft>
          <a:buClr>
            <a:schemeClr val="bg1"/>
          </a:buClr>
          <a:buFont typeface="Arial" pitchFamily="34" charset="0"/>
          <a:buChar char="•"/>
          <a:defRPr sz="20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28034</TotalTime>
  <Words>988</Words>
  <Application>Microsoft Office PowerPoint</Application>
  <PresentationFormat>On-screen Show (4:3)</PresentationFormat>
  <Paragraphs>175</Paragraphs>
  <Slides>19</Slides>
  <Notes>8</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19</vt:i4>
      </vt:variant>
    </vt:vector>
  </HeadingPairs>
  <TitlesOfParts>
    <vt:vector size="37" baseType="lpstr">
      <vt:lpstr>MS PGothic</vt:lpstr>
      <vt:lpstr>MS PGothic</vt:lpstr>
      <vt:lpstr>Arial</vt:lpstr>
      <vt:lpstr>Arial Black</vt:lpstr>
      <vt:lpstr>Calibri</vt:lpstr>
      <vt:lpstr>Century Gothic</vt:lpstr>
      <vt:lpstr>Courier New</vt:lpstr>
      <vt:lpstr>Museo For Dell</vt:lpstr>
      <vt:lpstr>Museo For Dell 300</vt:lpstr>
      <vt:lpstr>Museo Sans For Dell</vt:lpstr>
      <vt:lpstr>Museo Sans For Dell 300</vt:lpstr>
      <vt:lpstr>Times New Roman</vt:lpstr>
      <vt:lpstr>Trebuchet MS</vt:lpstr>
      <vt:lpstr>Verdana</vt:lpstr>
      <vt:lpstr>Wingdings</vt:lpstr>
      <vt:lpstr>Office Theme</vt:lpstr>
      <vt:lpstr>Dell_sales-support_TEMPLATE</vt:lpstr>
      <vt:lpstr>14_3 template</vt:lpstr>
      <vt:lpstr>  Measuring Openstack Performance    SPEC Cloud IaaS 2016 Benchmark   Nicholas Wakou Dell Open Source Solutions  Openstack summit April 2016</vt:lpstr>
      <vt:lpstr>Presenters</vt:lpstr>
      <vt:lpstr>PowerPoint Presentation</vt:lpstr>
      <vt:lpstr>SPEC</vt:lpstr>
      <vt:lpstr>SPEC Cloud </vt:lpstr>
      <vt:lpstr>PowerPoint Presentation</vt:lpstr>
      <vt:lpstr>Benchmark Model</vt:lpstr>
      <vt:lpstr>Basic Terminology</vt:lpstr>
      <vt:lpstr>PowerPoint Presentation</vt:lpstr>
      <vt:lpstr>Workloads: YCSB Application Instance </vt:lpstr>
      <vt:lpstr>Workloads: KMeans Application Instance</vt:lpstr>
      <vt:lpstr>Life cycle of an application instance </vt:lpstr>
      <vt:lpstr>Benchmark phases - Baseline</vt:lpstr>
      <vt:lpstr>Benchmark phases - Elasticity</vt:lpstr>
      <vt:lpstr>Stopping Conditions</vt:lpstr>
      <vt:lpstr>PowerPoint Presentation</vt:lpstr>
      <vt:lpstr>PowerPoint Presentation</vt:lpstr>
      <vt:lpstr>SPEC Cloud IaaS 2016 High Level Report Summary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IBM_USER</dc:creator>
  <cp:keywords>No Restrictions</cp:keywords>
  <cp:lastModifiedBy>Wakou, Nicholas</cp:lastModifiedBy>
  <cp:revision>993</cp:revision>
  <cp:lastPrinted>1601-01-01T00:00:00Z</cp:lastPrinted>
  <dcterms:created xsi:type="dcterms:W3CDTF">2011-10-19T16:40:54Z</dcterms:created>
  <dcterms:modified xsi:type="dcterms:W3CDTF">2016-05-20T14:26:45Z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d25420bd-b4cf-413b-9b96-a57f193896fc</vt:lpwstr>
  </property>
  <property fmtid="{D5CDD505-2E9C-101B-9397-08002B2CF9AE}" pid="3" name="DellClassification">
    <vt:lpwstr>No Restrictions</vt:lpwstr>
  </property>
  <property fmtid="{D5CDD505-2E9C-101B-9397-08002B2CF9AE}" pid="4" name="DellSubLabels">
    <vt:lpwstr/>
  </property>
</Properties>
</file>