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2475FD2-D2AB-49DF-9E26-10B4D840C91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630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61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857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773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914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24-04-24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544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24-04-24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74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t>24-04-24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12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24-04-24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33520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24-04-24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906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4B44E9-E7C8-493B-A4D2-FFDDBD905701}" type="datetimeFigureOut">
              <a:rPr lang="en-IN" smtClean="0"/>
              <a:t>24-04-24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844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4B44E9-E7C8-493B-A4D2-FFDDBD905701}" type="datetimeFigureOut">
              <a:rPr lang="en-IN" smtClean="0"/>
              <a:t>24-04-24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2475FD2-D2AB-49DF-9E26-10B4D840C91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04096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anose="020B0604020202020204" pitchFamily="34" charset="0"/>
                <a:cs typeface="Arial" panose="020B0604020202020204" pitchFamily="34" charset="0"/>
              </a:rPr>
              <a:t>KEYLOGGER</a:t>
            </a:r>
          </a:p>
        </p:txBody>
      </p:sp>
      <p:sp>
        <p:nvSpPr>
          <p:cNvPr id="4" name="TextBox 3"/>
          <p:cNvSpPr txBox="1"/>
          <p:nvPr/>
        </p:nvSpPr>
        <p:spPr>
          <a:xfrm>
            <a:off x="3533166" y="4905020"/>
            <a:ext cx="7980183" cy="1631216"/>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Godwill</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David Bai D </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IIIrd</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YEAR , 6</a:t>
            </a:r>
            <a:r>
              <a:rPr lang="en-US" sz="2000" b="1" baseline="30000"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th</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SEM</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p:txBody>
      </p:sp>
    </p:spTree>
    <p:extLst>
      <p:ext uri="{BB962C8B-B14F-4D97-AF65-F5344CB8AC3E}">
        <p14:creationId xmlns:p14="http://schemas.microsoft.com/office/powerpoint/2010/main"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tx1"/>
                </a:solidFill>
                <a:latin typeface="Arial" panose="020B0604020202020204" pitchFamily="34" charset="0"/>
                <a:cs typeface="Arial" panose="020B0604020202020204" pitchFamily="34" charset="0"/>
              </a:rPr>
              <a:t>THANKING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chemeClr val="accent2">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76842" y="153656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25824" y="1807162"/>
            <a:ext cx="11029615" cy="4673324"/>
          </a:xfrm>
        </p:spPr>
        <p:txBody>
          <a:bodyPr>
            <a:normAutofit/>
          </a:bodyPr>
          <a:lstStyle/>
          <a:p>
            <a:pPr marL="0" indent="0" algn="just">
              <a:buNone/>
            </a:pPr>
            <a:r>
              <a:rPr lang="en-US" sz="2800" dirty="0">
                <a:ea typeface="+mn-lt"/>
                <a:cs typeface="+mn-lt"/>
              </a:rPr>
              <a:t> In today's digital age, where </a:t>
            </a:r>
            <a:r>
              <a:rPr lang="en-US" sz="2800" dirty="0" err="1">
                <a:ea typeface="+mn-lt"/>
                <a:cs typeface="+mn-lt"/>
              </a:rPr>
              <a:t>cybersecurity</a:t>
            </a:r>
            <a:r>
              <a:rPr lang="en-US" sz="2800" dirty="0">
                <a:ea typeface="+mn-lt"/>
                <a:cs typeface="+mn-lt"/>
              </a:rPr>
              <a:t> threats loom large, one of the significant concerns is the proliferation of </a:t>
            </a:r>
            <a:r>
              <a:rPr lang="en-US" sz="2800" dirty="0" err="1">
                <a:ea typeface="+mn-lt"/>
                <a:cs typeface="+mn-lt"/>
              </a:rPr>
              <a:t>keyloggers</a:t>
            </a:r>
            <a:r>
              <a:rPr lang="en-US" sz="2800" dirty="0">
                <a:ea typeface="+mn-lt"/>
                <a:cs typeface="+mn-lt"/>
              </a:rPr>
              <a:t>, stealthy software tools designed to monitor and record keystrokes on a user's computer without their knowledge. </a:t>
            </a:r>
            <a:r>
              <a:rPr lang="en-US" sz="2800" dirty="0" err="1">
                <a:ea typeface="+mn-lt"/>
                <a:cs typeface="+mn-lt"/>
              </a:rPr>
              <a:t>Keyloggers</a:t>
            </a:r>
            <a:r>
              <a:rPr lang="en-US" sz="2800" dirty="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800" dirty="0" err="1">
                <a:ea typeface="+mn-lt"/>
                <a:cs typeface="+mn-lt"/>
              </a:rPr>
              <a:t>breaches.project</a:t>
            </a:r>
            <a:r>
              <a:rPr lang="en-US" sz="2800" dirty="0">
                <a:ea typeface="+mn-lt"/>
                <a:cs typeface="+mn-lt"/>
              </a:rPr>
              <a:t> problem statement for </a:t>
            </a:r>
            <a:r>
              <a:rPr lang="en-US" sz="2800" dirty="0" err="1">
                <a:ea typeface="+mn-lt"/>
                <a:cs typeface="+mn-lt"/>
              </a:rPr>
              <a:t>keylogger</a:t>
            </a:r>
            <a:r>
              <a:rPr lang="en-US" sz="2800" dirty="0">
                <a:ea typeface="+mn-lt"/>
                <a:cs typeface="+mn-lt"/>
              </a:rPr>
              <a:t>.</a:t>
            </a:r>
            <a:endParaRPr lang="en-IN" sz="2800"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206649"/>
            <a:ext cx="9603275" cy="1049235"/>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36844" y="647013"/>
            <a:ext cx="11613485" cy="5563973"/>
          </a:xfrm>
        </p:spPr>
        <p:txBody>
          <a:bodyPr vert="horz" lIns="91440" tIns="45720" rIns="91440" bIns="45720" rtlCol="0" anchor="ctr">
            <a:noAutofit/>
          </a:bodyPr>
          <a:lstStyle/>
          <a:p>
            <a:pPr marL="305435" indent="-305435"/>
            <a:endParaRPr lang="en-IN" sz="1100" b="1" dirty="0">
              <a:latin typeface="Calibri"/>
              <a:cs typeface="Calibri"/>
            </a:endParaRPr>
          </a:p>
          <a:p>
            <a:pPr marL="305435" indent="-305435"/>
            <a:r>
              <a:rPr lang="en-IN" sz="11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100" b="1" dirty="0">
              <a:latin typeface="Calibri"/>
              <a:cs typeface="Calibri"/>
            </a:endParaRPr>
          </a:p>
          <a:p>
            <a:pPr marL="305435" indent="-305435"/>
            <a:r>
              <a:rPr lang="en-IN" sz="1100" b="1" dirty="0">
                <a:latin typeface="Calibri"/>
                <a:ea typeface="+mn-lt"/>
                <a:cs typeface="+mn-lt"/>
              </a:rPr>
              <a:t>Data Collection:</a:t>
            </a:r>
            <a:endParaRPr lang="en-IN" sz="1100" b="1" dirty="0">
              <a:latin typeface="Calibri"/>
              <a:cs typeface="Calibri"/>
            </a:endParaRPr>
          </a:p>
          <a:p>
            <a:pPr marL="629920" lvl="1" indent="-305435"/>
            <a:r>
              <a:rPr lang="en-IN" sz="1100" b="1" dirty="0">
                <a:latin typeface="Calibri"/>
                <a:ea typeface="+mn-lt"/>
                <a:cs typeface="+mn-lt"/>
              </a:rPr>
              <a:t>Gather historical data on bike rentals, including time, date, location, and other relevant factors.</a:t>
            </a:r>
            <a:endParaRPr lang="en-IN" sz="1100" b="1" dirty="0">
              <a:latin typeface="Calibri"/>
              <a:cs typeface="Calibri"/>
            </a:endParaRPr>
          </a:p>
          <a:p>
            <a:pPr marL="629920" lvl="1" indent="-305435"/>
            <a:r>
              <a:rPr lang="en-IN" sz="1100" b="1" dirty="0">
                <a:latin typeface="Calibri"/>
                <a:ea typeface="+mn-lt"/>
                <a:cs typeface="+mn-lt"/>
              </a:rPr>
              <a:t>Utilize real-time data sources, such as weather conditions, events, and holidays, to enhance prediction accuracy.</a:t>
            </a:r>
            <a:endParaRPr lang="en-IN" sz="1100" b="1" dirty="0">
              <a:latin typeface="Calibri"/>
              <a:cs typeface="Calibri"/>
            </a:endParaRPr>
          </a:p>
          <a:p>
            <a:pPr marL="305435" indent="-305435"/>
            <a:r>
              <a:rPr lang="en-IN" sz="1100" b="1" dirty="0">
                <a:latin typeface="Calibri"/>
                <a:ea typeface="+mn-lt"/>
                <a:cs typeface="+mn-lt"/>
              </a:rPr>
              <a:t>Data </a:t>
            </a:r>
            <a:r>
              <a:rPr lang="en-IN" sz="1100" b="1" dirty="0" err="1">
                <a:latin typeface="Calibri"/>
                <a:ea typeface="+mn-lt"/>
                <a:cs typeface="+mn-lt"/>
              </a:rPr>
              <a:t>Preprocessing</a:t>
            </a:r>
            <a:r>
              <a:rPr lang="en-IN" sz="1100" b="1" dirty="0">
                <a:latin typeface="Calibri"/>
                <a:ea typeface="+mn-lt"/>
                <a:cs typeface="+mn-lt"/>
              </a:rPr>
              <a:t>:</a:t>
            </a:r>
            <a:endParaRPr lang="en-IN" sz="1100" b="1" dirty="0">
              <a:latin typeface="Calibri"/>
              <a:cs typeface="Calibri"/>
            </a:endParaRPr>
          </a:p>
          <a:p>
            <a:pPr marL="629920" lvl="1" indent="-305435"/>
            <a:r>
              <a:rPr lang="en-IN" sz="1100" b="1" dirty="0">
                <a:latin typeface="Calibri"/>
                <a:ea typeface="+mn-lt"/>
                <a:cs typeface="+mn-lt"/>
              </a:rPr>
              <a:t>Clean and </a:t>
            </a:r>
            <a:r>
              <a:rPr lang="en-IN" sz="1100" b="1" dirty="0" err="1">
                <a:latin typeface="Calibri"/>
                <a:ea typeface="+mn-lt"/>
                <a:cs typeface="+mn-lt"/>
              </a:rPr>
              <a:t>preprocess</a:t>
            </a:r>
            <a:r>
              <a:rPr lang="en-IN" sz="1100" b="1" dirty="0">
                <a:latin typeface="Calibri"/>
                <a:ea typeface="+mn-lt"/>
                <a:cs typeface="+mn-lt"/>
              </a:rPr>
              <a:t> the collected data to handle missing values, outliers, and inconsistencies.</a:t>
            </a:r>
            <a:endParaRPr lang="en-IN" sz="1100" b="1" dirty="0">
              <a:latin typeface="Calibri"/>
              <a:cs typeface="Calibri"/>
            </a:endParaRPr>
          </a:p>
          <a:p>
            <a:pPr marL="629920" lvl="1" indent="-305435"/>
            <a:r>
              <a:rPr lang="en-IN" sz="1100" b="1" dirty="0">
                <a:latin typeface="Calibri"/>
                <a:ea typeface="+mn-lt"/>
                <a:cs typeface="+mn-lt"/>
              </a:rPr>
              <a:t>Feature engineering to extract relevant features </a:t>
            </a:r>
            <a:r>
              <a:rPr lang="en-IN" sz="1100" b="1" dirty="0" err="1">
                <a:latin typeface="Calibri"/>
                <a:ea typeface="+mn-lt"/>
                <a:cs typeface="+mn-lt"/>
              </a:rPr>
              <a:t>fr</a:t>
            </a:r>
            <a:endParaRPr lang="en-IN" sz="1100" b="1" dirty="0">
              <a:latin typeface="Calibri"/>
              <a:ea typeface="+mn-lt"/>
              <a:cs typeface="+mn-lt"/>
            </a:endParaRPr>
          </a:p>
          <a:p>
            <a:pPr marL="629920" lvl="1" indent="-305435"/>
            <a:r>
              <a:rPr lang="en-IN" sz="1100" b="1" dirty="0">
                <a:latin typeface="Calibri"/>
                <a:ea typeface="+mn-lt"/>
                <a:cs typeface="+mn-lt"/>
              </a:rPr>
              <a:t>	om the data that might impact bike demand.</a:t>
            </a:r>
            <a:endParaRPr lang="en-IN" sz="1100" b="1" dirty="0">
              <a:latin typeface="Calibri"/>
              <a:cs typeface="Calibri"/>
            </a:endParaRPr>
          </a:p>
          <a:p>
            <a:pPr marL="305435" indent="-305435"/>
            <a:r>
              <a:rPr lang="en-IN" sz="1100" b="1" dirty="0">
                <a:latin typeface="Calibri"/>
                <a:ea typeface="+mn-lt"/>
                <a:cs typeface="+mn-lt"/>
              </a:rPr>
              <a:t>Machine Learning Algorithm:</a:t>
            </a:r>
            <a:endParaRPr lang="en-IN" sz="1100" b="1" dirty="0">
              <a:latin typeface="Calibri"/>
              <a:cs typeface="Calibri"/>
            </a:endParaRPr>
          </a:p>
          <a:p>
            <a:pPr marL="629920" lvl="1" indent="-305435"/>
            <a:r>
              <a:rPr lang="en-IN" sz="1100" b="1" dirty="0">
                <a:latin typeface="Calibri"/>
                <a:ea typeface="+mn-lt"/>
                <a:cs typeface="+mn-lt"/>
              </a:rPr>
              <a:t>Implement a machine learning algorithm, such as a time-series forecasting model (e.g., ARIMA, SARIMA, or LSTM), to predict bike counts based on historical patterns.</a:t>
            </a:r>
            <a:endParaRPr lang="en-IN" sz="1100" b="1" dirty="0">
              <a:latin typeface="Calibri"/>
              <a:cs typeface="Calibri"/>
            </a:endParaRPr>
          </a:p>
          <a:p>
            <a:pPr marL="629920" lvl="1" indent="-305435"/>
            <a:r>
              <a:rPr lang="en-IN" sz="1100" b="1" dirty="0">
                <a:latin typeface="Calibri"/>
                <a:ea typeface="+mn-lt"/>
                <a:cs typeface="+mn-lt"/>
              </a:rPr>
              <a:t>Consider incorporating other factors like weather conditions, day of the week, and special events to improve prediction accuracy.</a:t>
            </a:r>
            <a:endParaRPr lang="en-IN" sz="1100" b="1" dirty="0">
              <a:latin typeface="Calibri"/>
              <a:cs typeface="Calibri"/>
            </a:endParaRPr>
          </a:p>
          <a:p>
            <a:pPr marL="305435" indent="-305435"/>
            <a:r>
              <a:rPr lang="en-IN" sz="1100" b="1" dirty="0">
                <a:latin typeface="Calibri"/>
                <a:ea typeface="+mn-lt"/>
                <a:cs typeface="+mn-lt"/>
              </a:rPr>
              <a:t>Deployment:</a:t>
            </a:r>
            <a:endParaRPr lang="en-IN" sz="1100" b="1" dirty="0">
              <a:latin typeface="Calibri"/>
              <a:cs typeface="Calibri"/>
            </a:endParaRPr>
          </a:p>
          <a:p>
            <a:pPr marL="629920" lvl="1" indent="-305435"/>
            <a:r>
              <a:rPr lang="en-IN" sz="1100" b="1" dirty="0">
                <a:latin typeface="Calibri"/>
                <a:ea typeface="+mn-lt"/>
                <a:cs typeface="+mn-lt"/>
              </a:rPr>
              <a:t>Develop a user-friendly interface or application that provides real-time predictions for bike counts at different hours.</a:t>
            </a:r>
            <a:endParaRPr lang="en-IN" sz="1100" b="1" dirty="0">
              <a:latin typeface="Calibri"/>
              <a:cs typeface="Calibri"/>
            </a:endParaRPr>
          </a:p>
          <a:p>
            <a:pPr marL="629920" lvl="1" indent="-305435"/>
            <a:r>
              <a:rPr lang="en-IN" sz="1100" b="1" dirty="0">
                <a:latin typeface="Calibri"/>
                <a:ea typeface="+mn-lt"/>
                <a:cs typeface="+mn-lt"/>
              </a:rPr>
              <a:t>Deploy the solution on a scalable and reliable platform, considering factors like server infrastructure, response time, and user accessibility.</a:t>
            </a:r>
            <a:endParaRPr lang="en-IN" sz="1100" b="1" dirty="0">
              <a:latin typeface="Calibri"/>
              <a:cs typeface="Calibri"/>
            </a:endParaRPr>
          </a:p>
          <a:p>
            <a:pPr marL="305435" indent="-305435"/>
            <a:r>
              <a:rPr lang="en-IN" sz="1100" b="1" dirty="0">
                <a:latin typeface="Calibri"/>
                <a:ea typeface="+mn-lt"/>
                <a:cs typeface="+mn-lt"/>
              </a:rPr>
              <a:t>Evaluation:</a:t>
            </a:r>
            <a:endParaRPr lang="en-IN" sz="1100" b="1" dirty="0">
              <a:latin typeface="Calibri"/>
              <a:cs typeface="Calibri"/>
            </a:endParaRPr>
          </a:p>
          <a:p>
            <a:pPr marL="629920" lvl="1" indent="-305435"/>
            <a:r>
              <a:rPr lang="en-IN" sz="1100" b="1" dirty="0">
                <a:latin typeface="Calibri"/>
                <a:ea typeface="+mn-lt"/>
                <a:cs typeface="+mn-lt"/>
              </a:rPr>
              <a:t>Assess the model's performance using appropriate metrics such as Mean Absolute Error (MAE), Root Mean Squared Error (RMSE), or other relevant metrics.</a:t>
            </a:r>
            <a:endParaRPr lang="en-IN" sz="1100" b="1" dirty="0">
              <a:latin typeface="Calibri"/>
              <a:cs typeface="Calibri"/>
            </a:endParaRPr>
          </a:p>
          <a:p>
            <a:pPr marL="629920" lvl="1" indent="-305435"/>
            <a:r>
              <a:rPr lang="en-IN" sz="1100" b="1" dirty="0">
                <a:latin typeface="Calibri"/>
                <a:ea typeface="+mn-lt"/>
                <a:cs typeface="+mn-lt"/>
              </a:rPr>
              <a:t>Fine-tune the model based on feedback and continuous monitoring of prediction accuracy.</a:t>
            </a:r>
            <a:endParaRPr lang="en-IN" sz="1100" b="1" dirty="0">
              <a:latin typeface="Calibri"/>
            </a:endParaRPr>
          </a:p>
          <a:p>
            <a:pPr marL="629920" lvl="1" indent="-305435"/>
            <a:r>
              <a:rPr lang="en-IN" sz="1100" dirty="0">
                <a:ea typeface="+mn-lt"/>
                <a:cs typeface="+mn-lt"/>
              </a:rPr>
              <a:t>Result:</a:t>
            </a:r>
            <a:endParaRPr lang="en-IN" sz="1100" dirty="0"/>
          </a:p>
          <a:p>
            <a:pPr marL="0" indent="0">
              <a:buNone/>
            </a:pPr>
            <a:endParaRPr lang="en-IN" sz="11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t>System requirements</a:t>
            </a:r>
          </a:p>
          <a:p>
            <a:pPr marL="305435" indent="-305435"/>
            <a:r>
              <a:rPr lang="en-IN" sz="1800" b="1" dirty="0"/>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TotalTime>
  <Words>793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Gill Sans MT</vt:lpstr>
      <vt:lpstr>Gallery</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Murky_Lemon</cp:lastModifiedBy>
  <cp:revision>5</cp:revision>
  <dcterms:created xsi:type="dcterms:W3CDTF">2024-04-02T14:01:15Z</dcterms:created>
  <dcterms:modified xsi:type="dcterms:W3CDTF">2024-04-24T11:28:27Z</dcterms:modified>
</cp:coreProperties>
</file>