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8D32-7489-A1A4-8744-11899837B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4E5DF-EF35-E0ED-2E3A-ECBA90BDB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2D4EF-E9A2-2900-31A6-5B1EBC95B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516F-DAE3-4156-AA4F-D1E38F294CB8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AE759-B666-BD86-0918-274197B9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BB87C-CB1B-5BD1-3619-88C0A9CC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8ECF-AD0B-459F-80EC-49FED6FFA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9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4417-5ED5-ED77-B1D8-2CE00170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21F13-2920-CF1D-16A6-DAB4996A7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27954-F2B9-046B-AFB3-E0A45F76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516F-DAE3-4156-AA4F-D1E38F294CB8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34988-6891-35C0-91CB-4EF4E91C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40D36-A887-26C4-9CAC-9C9ACB3D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8ECF-AD0B-459F-80EC-49FED6FFA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46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11DFB-D0BA-B379-C331-304443D0D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1FB25-4AF5-D0B0-B433-766D14CA0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BB06C-A145-B80D-4F7D-72EE46200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516F-DAE3-4156-AA4F-D1E38F294CB8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D9D51-A381-CAB6-A087-F814C378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76B97-F5AB-088A-684F-1D82D7E5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8ECF-AD0B-459F-80EC-49FED6FFA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30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5ED5-09E3-5420-F045-C84144608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830F8-6321-3254-EF55-59E7D6278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8B033-E226-214E-3A06-99B0A4BB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516F-DAE3-4156-AA4F-D1E38F294CB8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5A12C-344C-2609-7125-BB67648E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679E-A63A-42C4-F6BC-91FE2191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8ECF-AD0B-459F-80EC-49FED6FFA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48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876D-08A4-4786-A1DE-4690CC5B2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EFF9C-14BC-193C-8F7E-1ECF83DCB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F662E-1C8D-79C4-FE52-29FA6A573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516F-DAE3-4156-AA4F-D1E38F294CB8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87954-73B1-4571-BF0E-BED40B66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82871-0ADA-9652-0A93-65D85473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8ECF-AD0B-459F-80EC-49FED6FFA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99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D6EFD-CAB8-AD44-D93F-29B197C03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0B4D-53EB-E919-0968-B760D7828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B7868-E5C2-F7E3-5DF2-367C4D1A7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1F45E-461F-EF30-9D71-A4778CC86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516F-DAE3-4156-AA4F-D1E38F294CB8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9E09A-7363-8BC5-16C2-8D2C3D59B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87004-2E55-45A6-799C-874A882D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8ECF-AD0B-459F-80EC-49FED6FFA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24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8BBE-8673-2631-D9F2-3A705386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FC624-9344-92E4-4518-EB8CFD5F2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A8EA4-62CF-4B8D-14D9-BA4B6A50B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4BBF3-8EEC-F6B3-B16E-7B8DD0E83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10939F-CBAC-3A58-C194-9214C7BB2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90714-A0BC-CBD1-41AB-CA3514E80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516F-DAE3-4156-AA4F-D1E38F294CB8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DA6E92-ED13-1B36-ED4E-AF35A437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C78EEC-018F-FDF0-EF84-DF3533B3A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8ECF-AD0B-459F-80EC-49FED6FFA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59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5155B-268B-3B67-08CE-AF56CF9BC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026215-A2DA-2C61-130E-4343682D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516F-DAE3-4156-AA4F-D1E38F294CB8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7E059-36AC-892A-5E6C-5900B137B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6540A-D1B3-A7CB-B4AE-2E76247F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8ECF-AD0B-459F-80EC-49FED6FFA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56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84BC9-2D26-3C81-A47B-514917E35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516F-DAE3-4156-AA4F-D1E38F294CB8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196E78-1453-63FE-DB60-39F6557AA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323C8-ACA8-90F5-9F92-595970E98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8ECF-AD0B-459F-80EC-49FED6FFA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81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8EFE9-DFFA-1D65-D3AE-21942912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F1A0A-9876-BA62-26AC-6BDC60B89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4B051-0647-423E-D902-7204C6AC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BC8DC-579B-CDF3-713A-87C664E4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516F-DAE3-4156-AA4F-D1E38F294CB8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FAC02-93A6-F131-0400-EC83139F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73EAE-6ECF-2A7B-17E0-E1F636D7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8ECF-AD0B-459F-80EC-49FED6FFA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4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73628-93AB-5D66-B196-14588B45C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F15017-BF14-51E5-7BE1-0E78E7B6A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9F717-8386-7010-9E18-48EF156E7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EF1B9-5727-78A5-5E6F-4104CB99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516F-DAE3-4156-AA4F-D1E38F294CB8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E9C62-5F1A-99F6-A120-6E277DA5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537A7-207B-64E4-356F-F3008A15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8ECF-AD0B-459F-80EC-49FED6FFA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5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BEA06-9A11-FF18-97B5-2213F0F8F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968B6-51D9-8C73-EC02-12F83EE46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AA61B-1434-0EC2-A2B0-D638447D2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4516F-DAE3-4156-AA4F-D1E38F294CB8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52E44-4D91-CACB-281B-DF0143033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FA5CB-187E-A4C8-D936-34585D74E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08ECF-AD0B-459F-80EC-49FED6FFA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79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1EC7F-30E1-82AC-3192-53849A899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Calculator application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EE05D-37D5-CDCB-1CAC-9127F90730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999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F4359-6FDA-458B-EB86-05E9AE94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91B4F-2C39-698A-C83C-F723F488D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basic calculator application capable of performing arithmetic operations like addition, Subtraction, multiplication and division. Use stack data structures to handle arithmetic expressions and evaluate them correctly.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6706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C3BD-F826-6D27-B363-7A80F47B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3F4FD-721F-A5F7-04D7-89B543C72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Build the program code using stack in Python to perform the arithmetic operation.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the input from the user and make it more interactive.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 an attractive Web page using HTML, CSS and JS and link the application program with 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434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A23A-E3BC-9E4E-237A-6A002910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9F012-42C0-7D8E-C516-DF2950A5A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Tokenize the Input: This function will convert the input string into numbers and operators.</a:t>
            </a:r>
          </a:p>
          <a:p>
            <a:r>
              <a:rPr lang="en-US" dirty="0"/>
              <a:t>Convert Infix to Postfix Notation The </a:t>
            </a:r>
            <a:r>
              <a:rPr lang="en-US" dirty="0" err="1"/>
              <a:t>infix_to_postfix</a:t>
            </a:r>
            <a:r>
              <a:rPr lang="en-US" dirty="0"/>
              <a:t>: Function is used for converting the expression from infix to postfix notation using Shunting Yard Algo.</a:t>
            </a:r>
          </a:p>
          <a:p>
            <a:r>
              <a:rPr lang="en-US" dirty="0"/>
              <a:t>Question 2 : Evaluate Postfix Expression (Implement a stack in it to run the program) [as C++]</a:t>
            </a:r>
            <a:r>
              <a:rPr lang="en-US" dirty="0" err="1"/>
              <a:t>SolutionYou</a:t>
            </a:r>
            <a:r>
              <a:rPr lang="en-US" dirty="0"/>
              <a:t> can use this new python code which uses Stack and read through logic posted [...]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789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49B26-0E34-1284-B653-D70F21F7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Tokenize the Input</a:t>
            </a:r>
            <a:endParaRPr lang="en-IN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584414F-852D-C4F7-8D4A-0F6512B65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508" y="2201851"/>
            <a:ext cx="5811348" cy="4116755"/>
          </a:xfrm>
        </p:spPr>
      </p:pic>
    </p:spTree>
    <p:extLst>
      <p:ext uri="{BB962C8B-B14F-4D97-AF65-F5344CB8AC3E}">
        <p14:creationId xmlns:p14="http://schemas.microsoft.com/office/powerpoint/2010/main" val="3260942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7B13-4F4B-D63C-FBAC-3785EA43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Convert Infix to Postfix Notation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9DEF06-8041-101A-53C1-9DC28B681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310" y="1825625"/>
            <a:ext cx="4955379" cy="4351338"/>
          </a:xfrm>
        </p:spPr>
      </p:pic>
    </p:spTree>
    <p:extLst>
      <p:ext uri="{BB962C8B-B14F-4D97-AF65-F5344CB8AC3E}">
        <p14:creationId xmlns:p14="http://schemas.microsoft.com/office/powerpoint/2010/main" val="1055034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F7C2B-0C34-1465-7802-DECE6FBCD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Evaluate the Postfix Expression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B26ED4-DC55-5D7D-ED6D-491A8D276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716" y="1825625"/>
            <a:ext cx="4440568" cy="4351338"/>
          </a:xfrm>
        </p:spPr>
      </p:pic>
    </p:spTree>
    <p:extLst>
      <p:ext uri="{BB962C8B-B14F-4D97-AF65-F5344CB8AC3E}">
        <p14:creationId xmlns:p14="http://schemas.microsoft.com/office/powerpoint/2010/main" val="398120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F890-EC49-D66C-B4CE-ECD233DA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output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B77315-ADE2-4A30-EFC7-C69E0AEAC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098" y="3277357"/>
            <a:ext cx="5905804" cy="1447874"/>
          </a:xfrm>
        </p:spPr>
      </p:pic>
    </p:spTree>
    <p:extLst>
      <p:ext uri="{BB962C8B-B14F-4D97-AF65-F5344CB8AC3E}">
        <p14:creationId xmlns:p14="http://schemas.microsoft.com/office/powerpoint/2010/main" val="1316595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0303-4FA0-0B65-3B32-C80877BE3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4710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191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Calculator application </vt:lpstr>
      <vt:lpstr>objective</vt:lpstr>
      <vt:lpstr>MODULES</vt:lpstr>
      <vt:lpstr>Explanation </vt:lpstr>
      <vt:lpstr>Step 1: Tokenize the Input</vt:lpstr>
      <vt:lpstr>Step 2: Convert Infix to Postfix Notation</vt:lpstr>
      <vt:lpstr>Step 3: Evaluate the Postfix Expression</vt:lpstr>
      <vt:lpstr>Temporary output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GJ Laptop</dc:creator>
  <cp:lastModifiedBy>GJ Laptop</cp:lastModifiedBy>
  <cp:revision>1</cp:revision>
  <dcterms:created xsi:type="dcterms:W3CDTF">2024-07-14T16:13:52Z</dcterms:created>
  <dcterms:modified xsi:type="dcterms:W3CDTF">2024-07-14T16:17:29Z</dcterms:modified>
</cp:coreProperties>
</file>