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6"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dwinbenny832002@gmail.com" userId="40e12841eb6af86d" providerId="LiveId" clId="{B182C736-13C9-5747-9010-B918B55360B9}"/>
    <pc:docChg chg="undo redo custSel addSld delSld modSld">
      <pc:chgData name="godwinbenny832002@gmail.com" userId="40e12841eb6af86d" providerId="LiveId" clId="{B182C736-13C9-5747-9010-B918B55360B9}" dt="2022-05-16T12:31:17.125" v="1723" actId="5793"/>
      <pc:docMkLst>
        <pc:docMk/>
      </pc:docMkLst>
      <pc:sldChg chg="addSp delSp modSp mod modClrScheme chgLayout">
        <pc:chgData name="godwinbenny832002@gmail.com" userId="40e12841eb6af86d" providerId="LiveId" clId="{B182C736-13C9-5747-9010-B918B55360B9}" dt="2022-05-14T07:39:39.228" v="425" actId="14861"/>
        <pc:sldMkLst>
          <pc:docMk/>
          <pc:sldMk cId="3490321814" sldId="256"/>
        </pc:sldMkLst>
        <pc:spChg chg="mod ord">
          <ac:chgData name="godwinbenny832002@gmail.com" userId="40e12841eb6af86d" providerId="LiveId" clId="{B182C736-13C9-5747-9010-B918B55360B9}" dt="2022-05-14T05:09:35.711" v="286" actId="1076"/>
          <ac:spMkLst>
            <pc:docMk/>
            <pc:sldMk cId="3490321814" sldId="256"/>
            <ac:spMk id="2" creationId="{F95B1DED-E5D8-E95C-6767-F2B54A2E717B}"/>
          </ac:spMkLst>
        </pc:spChg>
        <pc:spChg chg="mod ord">
          <ac:chgData name="godwinbenny832002@gmail.com" userId="40e12841eb6af86d" providerId="LiveId" clId="{B182C736-13C9-5747-9010-B918B55360B9}" dt="2022-05-14T05:09:11.362" v="285" actId="1076"/>
          <ac:spMkLst>
            <pc:docMk/>
            <pc:sldMk cId="3490321814" sldId="256"/>
            <ac:spMk id="3" creationId="{2FD8B93E-38BB-50C0-89F3-85C9B3424075}"/>
          </ac:spMkLst>
        </pc:spChg>
        <pc:spChg chg="add del mod ord">
          <ac:chgData name="godwinbenny832002@gmail.com" userId="40e12841eb6af86d" providerId="LiveId" clId="{B182C736-13C9-5747-9010-B918B55360B9}" dt="2022-05-14T04:52:56.982" v="158" actId="700"/>
          <ac:spMkLst>
            <pc:docMk/>
            <pc:sldMk cId="3490321814" sldId="256"/>
            <ac:spMk id="4" creationId="{C790285D-C8C5-D0E2-8945-6E266BD15A83}"/>
          </ac:spMkLst>
        </pc:spChg>
        <pc:spChg chg="add del mod">
          <ac:chgData name="godwinbenny832002@gmail.com" userId="40e12841eb6af86d" providerId="LiveId" clId="{B182C736-13C9-5747-9010-B918B55360B9}" dt="2022-05-14T05:02:41.768" v="236" actId="478"/>
          <ac:spMkLst>
            <pc:docMk/>
            <pc:sldMk cId="3490321814" sldId="256"/>
            <ac:spMk id="6" creationId="{331EF7AC-CB02-1222-9B86-158D03363862}"/>
          </ac:spMkLst>
        </pc:spChg>
        <pc:spChg chg="add del mod">
          <ac:chgData name="godwinbenny832002@gmail.com" userId="40e12841eb6af86d" providerId="LiveId" clId="{B182C736-13C9-5747-9010-B918B55360B9}" dt="2022-05-14T04:54:18.630" v="171" actId="478"/>
          <ac:spMkLst>
            <pc:docMk/>
            <pc:sldMk cId="3490321814" sldId="256"/>
            <ac:spMk id="6" creationId="{5E49C153-D70C-89F3-BC95-F7EBFF66A128}"/>
          </ac:spMkLst>
        </pc:spChg>
        <pc:graphicFrameChg chg="add del">
          <ac:chgData name="godwinbenny832002@gmail.com" userId="40e12841eb6af86d" providerId="LiveId" clId="{B182C736-13C9-5747-9010-B918B55360B9}" dt="2022-05-14T07:39:33.897" v="424" actId="478"/>
          <ac:graphicFrameMkLst>
            <pc:docMk/>
            <pc:sldMk cId="3490321814" sldId="256"/>
            <ac:graphicFrameMk id="4" creationId="{E959D160-BCFC-8354-81D2-B52700B3F2B3}"/>
          </ac:graphicFrameMkLst>
        </pc:graphicFrameChg>
        <pc:graphicFrameChg chg="add del mod modGraphic">
          <ac:chgData name="godwinbenny832002@gmail.com" userId="40e12841eb6af86d" providerId="LiveId" clId="{B182C736-13C9-5747-9010-B918B55360B9}" dt="2022-05-14T04:53:24.675" v="166" actId="478"/>
          <ac:graphicFrameMkLst>
            <pc:docMk/>
            <pc:sldMk cId="3490321814" sldId="256"/>
            <ac:graphicFrameMk id="5" creationId="{7372323E-E715-79CF-27AF-CDE4F312E5AB}"/>
          </ac:graphicFrameMkLst>
        </pc:graphicFrameChg>
        <pc:graphicFrameChg chg="add del modGraphic">
          <ac:chgData name="godwinbenny832002@gmail.com" userId="40e12841eb6af86d" providerId="LiveId" clId="{B182C736-13C9-5747-9010-B918B55360B9}" dt="2022-05-14T05:07:59.254" v="242" actId="478"/>
          <ac:graphicFrameMkLst>
            <pc:docMk/>
            <pc:sldMk cId="3490321814" sldId="256"/>
            <ac:graphicFrameMk id="7" creationId="{7366736D-4AEE-8CDB-9758-EDF5C3E38134}"/>
          </ac:graphicFrameMkLst>
        </pc:graphicFrameChg>
        <pc:picChg chg="add del mod ord">
          <ac:chgData name="godwinbenny832002@gmail.com" userId="40e12841eb6af86d" providerId="LiveId" clId="{B182C736-13C9-5747-9010-B918B55360B9}" dt="2022-05-14T04:59:47.445" v="211" actId="478"/>
          <ac:picMkLst>
            <pc:docMk/>
            <pc:sldMk cId="3490321814" sldId="256"/>
            <ac:picMk id="4" creationId="{11EE176F-E8CE-4105-6D06-C41ED6A2FDC0}"/>
          </ac:picMkLst>
        </pc:picChg>
        <pc:picChg chg="add del mod ord modCrop">
          <ac:chgData name="godwinbenny832002@gmail.com" userId="40e12841eb6af86d" providerId="LiveId" clId="{B182C736-13C9-5747-9010-B918B55360B9}" dt="2022-05-14T05:01:57.366" v="233" actId="478"/>
          <ac:picMkLst>
            <pc:docMk/>
            <pc:sldMk cId="3490321814" sldId="256"/>
            <ac:picMk id="5" creationId="{B27FB828-B3A7-D7D8-BB06-A823639EA172}"/>
          </ac:picMkLst>
        </pc:picChg>
        <pc:picChg chg="add mod">
          <ac:chgData name="godwinbenny832002@gmail.com" userId="40e12841eb6af86d" providerId="LiveId" clId="{B182C736-13C9-5747-9010-B918B55360B9}" dt="2022-05-14T07:39:39.228" v="425" actId="14861"/>
          <ac:picMkLst>
            <pc:docMk/>
            <pc:sldMk cId="3490321814" sldId="256"/>
            <ac:picMk id="8" creationId="{8950C55E-B77D-85AF-65C4-33FE77C4C15C}"/>
          </ac:picMkLst>
        </pc:picChg>
      </pc:sldChg>
      <pc:sldChg chg="new del">
        <pc:chgData name="godwinbenny832002@gmail.com" userId="40e12841eb6af86d" providerId="LiveId" clId="{B182C736-13C9-5747-9010-B918B55360B9}" dt="2022-05-14T04:57:00.690" v="174" actId="680"/>
        <pc:sldMkLst>
          <pc:docMk/>
          <pc:sldMk cId="2474344537" sldId="257"/>
        </pc:sldMkLst>
      </pc:sldChg>
      <pc:sldChg chg="new del">
        <pc:chgData name="godwinbenny832002@gmail.com" userId="40e12841eb6af86d" providerId="LiveId" clId="{B182C736-13C9-5747-9010-B918B55360B9}" dt="2022-05-14T04:54:29.208" v="148" actId="2696"/>
        <pc:sldMkLst>
          <pc:docMk/>
          <pc:sldMk cId="2809937421" sldId="257"/>
        </pc:sldMkLst>
      </pc:sldChg>
      <pc:sldChg chg="addSp modSp new">
        <pc:chgData name="godwinbenny832002@gmail.com" userId="40e12841eb6af86d" providerId="LiveId" clId="{B182C736-13C9-5747-9010-B918B55360B9}" dt="2022-05-14T05:33:44.418" v="419" actId="14100"/>
        <pc:sldMkLst>
          <pc:docMk/>
          <pc:sldMk cId="3084228795" sldId="257"/>
        </pc:sldMkLst>
        <pc:spChg chg="mod">
          <ac:chgData name="godwinbenny832002@gmail.com" userId="40e12841eb6af86d" providerId="LiveId" clId="{B182C736-13C9-5747-9010-B918B55360B9}" dt="2022-05-14T05:33:11.129" v="411" actId="1076"/>
          <ac:spMkLst>
            <pc:docMk/>
            <pc:sldMk cId="3084228795" sldId="257"/>
            <ac:spMk id="2" creationId="{EDB2AA43-E2FE-B7BC-8952-4B4A074163ED}"/>
          </ac:spMkLst>
        </pc:spChg>
        <pc:spChg chg="mod">
          <ac:chgData name="godwinbenny832002@gmail.com" userId="40e12841eb6af86d" providerId="LiveId" clId="{B182C736-13C9-5747-9010-B918B55360B9}" dt="2022-05-14T05:33:44.418" v="419" actId="14100"/>
          <ac:spMkLst>
            <pc:docMk/>
            <pc:sldMk cId="3084228795" sldId="257"/>
            <ac:spMk id="3" creationId="{076D0037-0D63-E79B-1E9D-ECE581E2E8CB}"/>
          </ac:spMkLst>
        </pc:spChg>
        <pc:picChg chg="add mod">
          <ac:chgData name="godwinbenny832002@gmail.com" userId="40e12841eb6af86d" providerId="LiveId" clId="{B182C736-13C9-5747-9010-B918B55360B9}" dt="2022-05-14T05:33:39.997" v="418" actId="1076"/>
          <ac:picMkLst>
            <pc:docMk/>
            <pc:sldMk cId="3084228795" sldId="257"/>
            <ac:picMk id="4" creationId="{30BE9144-0973-054B-ECE0-6761CE8BDA10}"/>
          </ac:picMkLst>
        </pc:picChg>
      </pc:sldChg>
      <pc:sldChg chg="new del">
        <pc:chgData name="godwinbenny832002@gmail.com" userId="40e12841eb6af86d" providerId="LiveId" clId="{B182C736-13C9-5747-9010-B918B55360B9}" dt="2022-05-14T04:51:03.639" v="75" actId="680"/>
        <pc:sldMkLst>
          <pc:docMk/>
          <pc:sldMk cId="3622691715" sldId="257"/>
        </pc:sldMkLst>
      </pc:sldChg>
      <pc:sldChg chg="addSp modSp new">
        <pc:chgData name="godwinbenny832002@gmail.com" userId="40e12841eb6af86d" providerId="LiveId" clId="{B182C736-13C9-5747-9010-B918B55360B9}" dt="2022-05-14T08:47:32.482" v="509" actId="20577"/>
        <pc:sldMkLst>
          <pc:docMk/>
          <pc:sldMk cId="925616669" sldId="258"/>
        </pc:sldMkLst>
        <pc:spChg chg="mod">
          <ac:chgData name="godwinbenny832002@gmail.com" userId="40e12841eb6af86d" providerId="LiveId" clId="{B182C736-13C9-5747-9010-B918B55360B9}" dt="2022-05-14T08:26:45.838" v="455" actId="113"/>
          <ac:spMkLst>
            <pc:docMk/>
            <pc:sldMk cId="925616669" sldId="258"/>
            <ac:spMk id="2" creationId="{26E8E472-E8C1-4EE1-A88C-E9BE786126E4}"/>
          </ac:spMkLst>
        </pc:spChg>
        <pc:spChg chg="mod">
          <ac:chgData name="godwinbenny832002@gmail.com" userId="40e12841eb6af86d" providerId="LiveId" clId="{B182C736-13C9-5747-9010-B918B55360B9}" dt="2022-05-14T08:47:32.482" v="509" actId="20577"/>
          <ac:spMkLst>
            <pc:docMk/>
            <pc:sldMk cId="925616669" sldId="258"/>
            <ac:spMk id="3" creationId="{424D3E99-784E-DD89-ED4F-BBB9D052A830}"/>
          </ac:spMkLst>
        </pc:spChg>
        <pc:picChg chg="add mod">
          <ac:chgData name="godwinbenny832002@gmail.com" userId="40e12841eb6af86d" providerId="LiveId" clId="{B182C736-13C9-5747-9010-B918B55360B9}" dt="2022-05-14T08:31:29.115" v="475" actId="1076"/>
          <ac:picMkLst>
            <pc:docMk/>
            <pc:sldMk cId="925616669" sldId="258"/>
            <ac:picMk id="4" creationId="{0E754406-E122-7F6C-BE6F-D941FAB96658}"/>
          </ac:picMkLst>
        </pc:picChg>
      </pc:sldChg>
      <pc:sldChg chg="modSp new">
        <pc:chgData name="godwinbenny832002@gmail.com" userId="40e12841eb6af86d" providerId="LiveId" clId="{B182C736-13C9-5747-9010-B918B55360B9}" dt="2022-05-14T10:00:51.368" v="1068" actId="20577"/>
        <pc:sldMkLst>
          <pc:docMk/>
          <pc:sldMk cId="2284507221" sldId="259"/>
        </pc:sldMkLst>
        <pc:spChg chg="mod">
          <ac:chgData name="godwinbenny832002@gmail.com" userId="40e12841eb6af86d" providerId="LiveId" clId="{B182C736-13C9-5747-9010-B918B55360B9}" dt="2022-05-14T09:12:33.700" v="594" actId="14100"/>
          <ac:spMkLst>
            <pc:docMk/>
            <pc:sldMk cId="2284507221" sldId="259"/>
            <ac:spMk id="2" creationId="{55CC0DDA-F76E-01C3-0769-64F3F8D9C4DC}"/>
          </ac:spMkLst>
        </pc:spChg>
        <pc:spChg chg="mod">
          <ac:chgData name="godwinbenny832002@gmail.com" userId="40e12841eb6af86d" providerId="LiveId" clId="{B182C736-13C9-5747-9010-B918B55360B9}" dt="2022-05-14T10:00:51.368" v="1068" actId="20577"/>
          <ac:spMkLst>
            <pc:docMk/>
            <pc:sldMk cId="2284507221" sldId="259"/>
            <ac:spMk id="3" creationId="{F4597562-B0B1-A307-CDD5-CA875702D0DC}"/>
          </ac:spMkLst>
        </pc:spChg>
      </pc:sldChg>
      <pc:sldChg chg="addSp modSp new">
        <pc:chgData name="godwinbenny832002@gmail.com" userId="40e12841eb6af86d" providerId="LiveId" clId="{B182C736-13C9-5747-9010-B918B55360B9}" dt="2022-05-14T09:09:17.777" v="538" actId="27636"/>
        <pc:sldMkLst>
          <pc:docMk/>
          <pc:sldMk cId="2887343820" sldId="260"/>
        </pc:sldMkLst>
        <pc:spChg chg="mod">
          <ac:chgData name="godwinbenny832002@gmail.com" userId="40e12841eb6af86d" providerId="LiveId" clId="{B182C736-13C9-5747-9010-B918B55360B9}" dt="2022-05-14T09:02:02.730" v="523" actId="20577"/>
          <ac:spMkLst>
            <pc:docMk/>
            <pc:sldMk cId="2887343820" sldId="260"/>
            <ac:spMk id="2" creationId="{87E51B47-90F0-6EE4-B23B-F2604EABFA03}"/>
          </ac:spMkLst>
        </pc:spChg>
        <pc:spChg chg="mod">
          <ac:chgData name="godwinbenny832002@gmail.com" userId="40e12841eb6af86d" providerId="LiveId" clId="{B182C736-13C9-5747-9010-B918B55360B9}" dt="2022-05-14T09:09:17.777" v="538" actId="27636"/>
          <ac:spMkLst>
            <pc:docMk/>
            <pc:sldMk cId="2887343820" sldId="260"/>
            <ac:spMk id="3" creationId="{C2492441-AFDC-600E-13BC-0B0648BC8074}"/>
          </ac:spMkLst>
        </pc:spChg>
        <pc:picChg chg="add mod">
          <ac:chgData name="godwinbenny832002@gmail.com" userId="40e12841eb6af86d" providerId="LiveId" clId="{B182C736-13C9-5747-9010-B918B55360B9}" dt="2022-05-14T09:06:21.608" v="533" actId="1076"/>
          <ac:picMkLst>
            <pc:docMk/>
            <pc:sldMk cId="2887343820" sldId="260"/>
            <ac:picMk id="4" creationId="{D70526EB-2017-2819-8E92-D2EB31B87157}"/>
          </ac:picMkLst>
        </pc:picChg>
      </pc:sldChg>
      <pc:sldChg chg="addSp modSp new">
        <pc:chgData name="godwinbenny832002@gmail.com" userId="40e12841eb6af86d" providerId="LiveId" clId="{B182C736-13C9-5747-9010-B918B55360B9}" dt="2022-05-14T10:18:02.494" v="1151" actId="20577"/>
        <pc:sldMkLst>
          <pc:docMk/>
          <pc:sldMk cId="98668756" sldId="261"/>
        </pc:sldMkLst>
        <pc:spChg chg="mod">
          <ac:chgData name="godwinbenny832002@gmail.com" userId="40e12841eb6af86d" providerId="LiveId" clId="{B182C736-13C9-5747-9010-B918B55360B9}" dt="2022-05-14T09:29:33.900" v="760" actId="20577"/>
          <ac:spMkLst>
            <pc:docMk/>
            <pc:sldMk cId="98668756" sldId="261"/>
            <ac:spMk id="2" creationId="{CD8F989D-7122-E100-D969-383C77A018BF}"/>
          </ac:spMkLst>
        </pc:spChg>
        <pc:spChg chg="mod">
          <ac:chgData name="godwinbenny832002@gmail.com" userId="40e12841eb6af86d" providerId="LiveId" clId="{B182C736-13C9-5747-9010-B918B55360B9}" dt="2022-05-14T09:28:13.432" v="741" actId="20577"/>
          <ac:spMkLst>
            <pc:docMk/>
            <pc:sldMk cId="98668756" sldId="261"/>
            <ac:spMk id="3" creationId="{80F197BB-2C46-9437-F43D-C4CDE0B70B71}"/>
          </ac:spMkLst>
        </pc:spChg>
        <pc:spChg chg="add mod">
          <ac:chgData name="godwinbenny832002@gmail.com" userId="40e12841eb6af86d" providerId="LiveId" clId="{B182C736-13C9-5747-9010-B918B55360B9}" dt="2022-05-14T10:18:02.494" v="1151" actId="20577"/>
          <ac:spMkLst>
            <pc:docMk/>
            <pc:sldMk cId="98668756" sldId="261"/>
            <ac:spMk id="6" creationId="{067FF3A4-81DB-48D6-8A56-5E6918700EEB}"/>
          </ac:spMkLst>
        </pc:spChg>
        <pc:picChg chg="add mod">
          <ac:chgData name="godwinbenny832002@gmail.com" userId="40e12841eb6af86d" providerId="LiveId" clId="{B182C736-13C9-5747-9010-B918B55360B9}" dt="2022-05-14T10:00:08.674" v="1059" actId="1076"/>
          <ac:picMkLst>
            <pc:docMk/>
            <pc:sldMk cId="98668756" sldId="261"/>
            <ac:picMk id="4" creationId="{085934C6-9E83-B39A-CD76-9A3DDD2B7E01}"/>
          </ac:picMkLst>
        </pc:picChg>
      </pc:sldChg>
      <pc:sldChg chg="modSp new">
        <pc:chgData name="godwinbenny832002@gmail.com" userId="40e12841eb6af86d" providerId="LiveId" clId="{B182C736-13C9-5747-9010-B918B55360B9}" dt="2022-05-16T12:07:02.655" v="1176" actId="1076"/>
        <pc:sldMkLst>
          <pc:docMk/>
          <pc:sldMk cId="467189115" sldId="262"/>
        </pc:sldMkLst>
        <pc:spChg chg="mod">
          <ac:chgData name="godwinbenny832002@gmail.com" userId="40e12841eb6af86d" providerId="LiveId" clId="{B182C736-13C9-5747-9010-B918B55360B9}" dt="2022-05-16T12:05:24.647" v="1170" actId="20577"/>
          <ac:spMkLst>
            <pc:docMk/>
            <pc:sldMk cId="467189115" sldId="262"/>
            <ac:spMk id="2" creationId="{A4C75938-3AEA-5ED9-DD0B-2C7ED12FF805}"/>
          </ac:spMkLst>
        </pc:spChg>
        <pc:spChg chg="mod">
          <ac:chgData name="godwinbenny832002@gmail.com" userId="40e12841eb6af86d" providerId="LiveId" clId="{B182C736-13C9-5747-9010-B918B55360B9}" dt="2022-05-16T12:07:02.655" v="1176" actId="1076"/>
          <ac:spMkLst>
            <pc:docMk/>
            <pc:sldMk cId="467189115" sldId="262"/>
            <ac:spMk id="3" creationId="{F5B5DFD6-68A0-81ED-3207-0FACBB24BBA2}"/>
          </ac:spMkLst>
        </pc:spChg>
      </pc:sldChg>
      <pc:sldChg chg="addSp modSp new">
        <pc:chgData name="godwinbenny832002@gmail.com" userId="40e12841eb6af86d" providerId="LiveId" clId="{B182C736-13C9-5747-9010-B918B55360B9}" dt="2022-05-16T12:13:58.107" v="1210" actId="14100"/>
        <pc:sldMkLst>
          <pc:docMk/>
          <pc:sldMk cId="1067464711" sldId="263"/>
        </pc:sldMkLst>
        <pc:spChg chg="mod">
          <ac:chgData name="godwinbenny832002@gmail.com" userId="40e12841eb6af86d" providerId="LiveId" clId="{B182C736-13C9-5747-9010-B918B55360B9}" dt="2022-05-16T12:11:49.394" v="1196" actId="20577"/>
          <ac:spMkLst>
            <pc:docMk/>
            <pc:sldMk cId="1067464711" sldId="263"/>
            <ac:spMk id="2" creationId="{BD554CDE-D9C8-3E81-9B0A-7835ED3C14A7}"/>
          </ac:spMkLst>
        </pc:spChg>
        <pc:spChg chg="mod">
          <ac:chgData name="godwinbenny832002@gmail.com" userId="40e12841eb6af86d" providerId="LiveId" clId="{B182C736-13C9-5747-9010-B918B55360B9}" dt="2022-05-16T12:12:47.961" v="1202" actId="20577"/>
          <ac:spMkLst>
            <pc:docMk/>
            <pc:sldMk cId="1067464711" sldId="263"/>
            <ac:spMk id="3" creationId="{9D0121C6-5AF3-3F25-A86E-2CF5F869E513}"/>
          </ac:spMkLst>
        </pc:spChg>
        <pc:spChg chg="add mod">
          <ac:chgData name="godwinbenny832002@gmail.com" userId="40e12841eb6af86d" providerId="LiveId" clId="{B182C736-13C9-5747-9010-B918B55360B9}" dt="2022-05-16T12:13:58.107" v="1210" actId="14100"/>
          <ac:spMkLst>
            <pc:docMk/>
            <pc:sldMk cId="1067464711" sldId="263"/>
            <ac:spMk id="5" creationId="{87C76EE0-7C7F-772A-63B2-D99D57FAF420}"/>
          </ac:spMkLst>
        </pc:spChg>
      </pc:sldChg>
      <pc:sldChg chg="modSp new">
        <pc:chgData name="godwinbenny832002@gmail.com" userId="40e12841eb6af86d" providerId="LiveId" clId="{B182C736-13C9-5747-9010-B918B55360B9}" dt="2022-05-16T12:31:17.125" v="1723" actId="5793"/>
        <pc:sldMkLst>
          <pc:docMk/>
          <pc:sldMk cId="13317639" sldId="264"/>
        </pc:sldMkLst>
        <pc:spChg chg="mod">
          <ac:chgData name="godwinbenny832002@gmail.com" userId="40e12841eb6af86d" providerId="LiveId" clId="{B182C736-13C9-5747-9010-B918B55360B9}" dt="2022-05-16T12:14:44.293" v="1223" actId="20577"/>
          <ac:spMkLst>
            <pc:docMk/>
            <pc:sldMk cId="13317639" sldId="264"/>
            <ac:spMk id="2" creationId="{FD8BA202-7D83-55D3-CAC9-C828C60068A1}"/>
          </ac:spMkLst>
        </pc:spChg>
        <pc:spChg chg="mod">
          <ac:chgData name="godwinbenny832002@gmail.com" userId="40e12841eb6af86d" providerId="LiveId" clId="{B182C736-13C9-5747-9010-B918B55360B9}" dt="2022-05-16T12:31:17.125" v="1723" actId="5793"/>
          <ac:spMkLst>
            <pc:docMk/>
            <pc:sldMk cId="13317639" sldId="264"/>
            <ac:spMk id="3" creationId="{0FC1B3A3-AAF1-1747-38F3-876434FC2ECD}"/>
          </ac:spMkLst>
        </pc:spChg>
      </pc:sldChg>
      <pc:sldChg chg="modSp new">
        <pc:chgData name="godwinbenny832002@gmail.com" userId="40e12841eb6af86d" providerId="LiveId" clId="{B182C736-13C9-5747-9010-B918B55360B9}" dt="2022-05-16T12:30:26.691" v="1720" actId="115"/>
        <pc:sldMkLst>
          <pc:docMk/>
          <pc:sldMk cId="1800301690" sldId="265"/>
        </pc:sldMkLst>
        <pc:spChg chg="mod">
          <ac:chgData name="godwinbenny832002@gmail.com" userId="40e12841eb6af86d" providerId="LiveId" clId="{B182C736-13C9-5747-9010-B918B55360B9}" dt="2022-05-16T12:30:26.691" v="1720" actId="115"/>
          <ac:spMkLst>
            <pc:docMk/>
            <pc:sldMk cId="1800301690" sldId="265"/>
            <ac:spMk id="2" creationId="{E6648BAB-4563-53AD-F99E-D094BBADCC9A}"/>
          </ac:spMkLst>
        </pc:spChg>
        <pc:spChg chg="mod">
          <ac:chgData name="godwinbenny832002@gmail.com" userId="40e12841eb6af86d" providerId="LiveId" clId="{B182C736-13C9-5747-9010-B918B55360B9}" dt="2022-05-16T12:29:37.946" v="1711" actId="14100"/>
          <ac:spMkLst>
            <pc:docMk/>
            <pc:sldMk cId="1800301690" sldId="265"/>
            <ac:spMk id="3" creationId="{0512C9F2-2A3E-C9F4-9BFD-BFD637C4929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1DED-E5D8-E95C-6767-F2B54A2E717B}"/>
              </a:ext>
            </a:extLst>
          </p:cNvPr>
          <p:cNvSpPr>
            <a:spLocks noGrp="1"/>
          </p:cNvSpPr>
          <p:nvPr>
            <p:ph type="ctrTitle"/>
          </p:nvPr>
        </p:nvSpPr>
        <p:spPr>
          <a:xfrm>
            <a:off x="-3390786" y="557029"/>
            <a:ext cx="14620298" cy="2871971"/>
          </a:xfrm>
        </p:spPr>
        <p:txBody>
          <a:bodyPr vert="horz">
            <a:normAutofit/>
          </a:bodyPr>
          <a:lstStyle/>
          <a:p>
            <a:r>
              <a:rPr lang="en-IN" b="1" i="1" u="sng">
                <a:solidFill>
                  <a:srgbClr val="FF0000"/>
                </a:solidFill>
              </a:rPr>
              <a:t>Application of optical instruments</a:t>
            </a:r>
            <a:endParaRPr lang="en-US" b="1" i="1" u="sng">
              <a:solidFill>
                <a:srgbClr val="FF0000"/>
              </a:solidFill>
            </a:endParaRPr>
          </a:p>
        </p:txBody>
      </p:sp>
      <p:sp>
        <p:nvSpPr>
          <p:cNvPr id="3" name="Subtitle 2">
            <a:extLst>
              <a:ext uri="{FF2B5EF4-FFF2-40B4-BE49-F238E27FC236}">
                <a16:creationId xmlns:a16="http://schemas.microsoft.com/office/drawing/2014/main" id="{2FD8B93E-38BB-50C0-89F3-85C9B3424075}"/>
              </a:ext>
            </a:extLst>
          </p:cNvPr>
          <p:cNvSpPr>
            <a:spLocks noGrp="1"/>
          </p:cNvSpPr>
          <p:nvPr>
            <p:ph type="subTitle" idx="1"/>
          </p:nvPr>
        </p:nvSpPr>
        <p:spPr>
          <a:xfrm>
            <a:off x="1870810" y="3429000"/>
            <a:ext cx="8450379" cy="1550365"/>
          </a:xfrm>
        </p:spPr>
        <p:txBody>
          <a:bodyPr>
            <a:normAutofit/>
          </a:bodyPr>
          <a:lstStyle/>
          <a:p>
            <a:r>
              <a:rPr lang="en-IN" sz="2400" b="1" i="1" u="sng">
                <a:solidFill>
                  <a:srgbClr val="00B050"/>
                </a:solidFill>
              </a:rPr>
              <a:t>Determination of concentration of sugar solution. </a:t>
            </a:r>
            <a:endParaRPr lang="en-US" sz="2400" b="1" i="1" u="sng">
              <a:solidFill>
                <a:srgbClr val="00B050"/>
              </a:solidFill>
            </a:endParaRPr>
          </a:p>
        </p:txBody>
      </p:sp>
      <p:pic>
        <p:nvPicPr>
          <p:cNvPr id="8" name="Picture 8">
            <a:extLst>
              <a:ext uri="{FF2B5EF4-FFF2-40B4-BE49-F238E27FC236}">
                <a16:creationId xmlns:a16="http://schemas.microsoft.com/office/drawing/2014/main" id="{8950C55E-B77D-85AF-65C4-33FE77C4C15C}"/>
              </a:ext>
            </a:extLst>
          </p:cNvPr>
          <p:cNvPicPr>
            <a:picLocks noChangeAspect="1"/>
          </p:cNvPicPr>
          <p:nvPr/>
        </p:nvPicPr>
        <p:blipFill>
          <a:blip r:embed="rId2"/>
          <a:stretch>
            <a:fillRect/>
          </a:stretch>
        </p:blipFill>
        <p:spPr>
          <a:xfrm>
            <a:off x="438340" y="0"/>
            <a:ext cx="11315321" cy="1605109"/>
          </a:xfrm>
          <a:prstGeom prst="rect">
            <a:avLst/>
          </a:prstGeom>
          <a:effectLst/>
        </p:spPr>
      </p:pic>
    </p:spTree>
    <p:extLst>
      <p:ext uri="{BB962C8B-B14F-4D97-AF65-F5344CB8AC3E}">
        <p14:creationId xmlns:p14="http://schemas.microsoft.com/office/powerpoint/2010/main" val="3490321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BAB-4563-53AD-F99E-D094BBADCC9A}"/>
              </a:ext>
            </a:extLst>
          </p:cNvPr>
          <p:cNvSpPr>
            <a:spLocks noGrp="1"/>
          </p:cNvSpPr>
          <p:nvPr>
            <p:ph type="title"/>
          </p:nvPr>
        </p:nvSpPr>
        <p:spPr>
          <a:xfrm>
            <a:off x="7626969" y="3520129"/>
            <a:ext cx="7557618" cy="2203805"/>
          </a:xfrm>
        </p:spPr>
        <p:txBody>
          <a:bodyPr/>
          <a:lstStyle/>
          <a:p>
            <a:r>
              <a:rPr lang="en-IN" b="1" i="1" u="sng">
                <a:solidFill>
                  <a:srgbClr val="FF0000"/>
                </a:solidFill>
              </a:rPr>
              <a:t>Thank you</a:t>
            </a:r>
            <a:endParaRPr lang="en-US" b="1" i="1" u="sng">
              <a:solidFill>
                <a:srgbClr val="FF0000"/>
              </a:solidFill>
            </a:endParaRPr>
          </a:p>
        </p:txBody>
      </p:sp>
      <p:sp>
        <p:nvSpPr>
          <p:cNvPr id="3" name="Content Placeholder 2">
            <a:extLst>
              <a:ext uri="{FF2B5EF4-FFF2-40B4-BE49-F238E27FC236}">
                <a16:creationId xmlns:a16="http://schemas.microsoft.com/office/drawing/2014/main" id="{0512C9F2-2A3E-C9F4-9BFD-BFD637C49293}"/>
              </a:ext>
            </a:extLst>
          </p:cNvPr>
          <p:cNvSpPr>
            <a:spLocks noGrp="1"/>
          </p:cNvSpPr>
          <p:nvPr>
            <p:ph idx="1"/>
          </p:nvPr>
        </p:nvSpPr>
        <p:spPr>
          <a:xfrm>
            <a:off x="1519674" y="698873"/>
            <a:ext cx="6973906" cy="3923159"/>
          </a:xfrm>
        </p:spPr>
        <p:txBody>
          <a:bodyPr/>
          <a:lstStyle/>
          <a:p>
            <a:pPr marL="0" indent="0">
              <a:buNone/>
            </a:pPr>
            <a:r>
              <a:rPr lang="en-IN" sz="2400"/>
              <a:t>This project was done by, </a:t>
            </a:r>
          </a:p>
          <a:p>
            <a:r>
              <a:rPr lang="en-IN" sz="2400"/>
              <a:t> Arun K A (Captain) </a:t>
            </a:r>
          </a:p>
          <a:p>
            <a:r>
              <a:rPr lang="en-IN" sz="2400"/>
              <a:t> Godwin B Menachery (Leader) </a:t>
            </a:r>
          </a:p>
          <a:p>
            <a:r>
              <a:rPr lang="en-IN" sz="2400"/>
              <a:t> Anand P (Member) </a:t>
            </a:r>
          </a:p>
          <a:p>
            <a:r>
              <a:rPr lang="en-IN" sz="2400"/>
              <a:t> Anjaly Varghese (Member) </a:t>
            </a:r>
          </a:p>
          <a:p>
            <a:endParaRPr lang="en-US"/>
          </a:p>
        </p:txBody>
      </p:sp>
    </p:spTree>
    <p:extLst>
      <p:ext uri="{BB962C8B-B14F-4D97-AF65-F5344CB8AC3E}">
        <p14:creationId xmlns:p14="http://schemas.microsoft.com/office/powerpoint/2010/main" val="180030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B47-90F0-6EE4-B23B-F2604EABFA03}"/>
              </a:ext>
            </a:extLst>
          </p:cNvPr>
          <p:cNvSpPr>
            <a:spLocks noGrp="1"/>
          </p:cNvSpPr>
          <p:nvPr>
            <p:ph type="title"/>
          </p:nvPr>
        </p:nvSpPr>
        <p:spPr/>
        <p:txBody>
          <a:bodyPr/>
          <a:lstStyle/>
          <a:p>
            <a:r>
              <a:rPr lang="en-IN" b="1" i="1">
                <a:solidFill>
                  <a:srgbClr val="FFFF00"/>
                </a:solidFill>
              </a:rPr>
              <a:t>Objective</a:t>
            </a:r>
            <a:endParaRPr lang="en-US" b="1" i="1">
              <a:solidFill>
                <a:srgbClr val="FFFF00"/>
              </a:solidFill>
            </a:endParaRPr>
          </a:p>
        </p:txBody>
      </p:sp>
      <p:sp>
        <p:nvSpPr>
          <p:cNvPr id="3" name="Content Placeholder 2">
            <a:extLst>
              <a:ext uri="{FF2B5EF4-FFF2-40B4-BE49-F238E27FC236}">
                <a16:creationId xmlns:a16="http://schemas.microsoft.com/office/drawing/2014/main" id="{C2492441-AFDC-600E-13BC-0B0648BC8074}"/>
              </a:ext>
            </a:extLst>
          </p:cNvPr>
          <p:cNvSpPr>
            <a:spLocks noGrp="1"/>
          </p:cNvSpPr>
          <p:nvPr>
            <p:ph idx="1"/>
          </p:nvPr>
        </p:nvSpPr>
        <p:spPr>
          <a:xfrm>
            <a:off x="685801" y="2142067"/>
            <a:ext cx="7867341" cy="3649133"/>
          </a:xfrm>
        </p:spPr>
        <p:txBody>
          <a:bodyPr>
            <a:normAutofit fontScale="92500"/>
          </a:bodyPr>
          <a:lstStyle/>
          <a:p>
            <a:r>
              <a:rPr lang="en-IN" sz="2400"/>
              <a:t>The objective of the project was to determine the sugar concentration of the given solution by linear optical measurements and to estimate the concentration of sugar in unknown concentrations by the inferences made. This project involves measuring the concentration of sugar dissolved in a liquid by using a laser pointer and a hollow prism. Refraction or the bending of light is the key used to measure the sugar concentration in the liquid with the laser pointer. The relationship between the refractive indices and the sugar concentrations of the samples was found to be linear. </a:t>
            </a:r>
          </a:p>
          <a:p>
            <a:endParaRPr lang="en-US"/>
          </a:p>
        </p:txBody>
      </p:sp>
      <p:pic>
        <p:nvPicPr>
          <p:cNvPr id="4" name="Picture 4">
            <a:extLst>
              <a:ext uri="{FF2B5EF4-FFF2-40B4-BE49-F238E27FC236}">
                <a16:creationId xmlns:a16="http://schemas.microsoft.com/office/drawing/2014/main" id="{D70526EB-2017-2819-8E92-D2EB31B87157}"/>
              </a:ext>
            </a:extLst>
          </p:cNvPr>
          <p:cNvPicPr>
            <a:picLocks noChangeAspect="1"/>
          </p:cNvPicPr>
          <p:nvPr/>
        </p:nvPicPr>
        <p:blipFill>
          <a:blip r:embed="rId2"/>
          <a:stretch>
            <a:fillRect/>
          </a:stretch>
        </p:blipFill>
        <p:spPr>
          <a:xfrm>
            <a:off x="8553142" y="1295797"/>
            <a:ext cx="3183531" cy="4266406"/>
          </a:xfrm>
          <a:prstGeom prst="rect">
            <a:avLst/>
          </a:prstGeom>
        </p:spPr>
      </p:pic>
    </p:spTree>
    <p:extLst>
      <p:ext uri="{BB962C8B-B14F-4D97-AF65-F5344CB8AC3E}">
        <p14:creationId xmlns:p14="http://schemas.microsoft.com/office/powerpoint/2010/main" val="288734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AA43-E2FE-B7BC-8952-4B4A074163ED}"/>
              </a:ext>
            </a:extLst>
          </p:cNvPr>
          <p:cNvSpPr>
            <a:spLocks noGrp="1"/>
          </p:cNvSpPr>
          <p:nvPr>
            <p:ph type="title"/>
          </p:nvPr>
        </p:nvSpPr>
        <p:spPr>
          <a:xfrm>
            <a:off x="1608181" y="415893"/>
            <a:ext cx="13486155" cy="1861812"/>
          </a:xfrm>
        </p:spPr>
        <p:txBody>
          <a:bodyPr>
            <a:normAutofit/>
          </a:bodyPr>
          <a:lstStyle/>
          <a:p>
            <a:r>
              <a:rPr lang="en-IN" sz="4000" b="1" i="1">
                <a:solidFill>
                  <a:srgbClr val="FFFF00"/>
                </a:solidFill>
              </a:rPr>
              <a:t>Laser</a:t>
            </a:r>
            <a:endParaRPr lang="en-US" sz="4000" b="1" i="1">
              <a:solidFill>
                <a:srgbClr val="FFFF00"/>
              </a:solidFill>
            </a:endParaRPr>
          </a:p>
        </p:txBody>
      </p:sp>
      <p:sp>
        <p:nvSpPr>
          <p:cNvPr id="3" name="Content Placeholder 2">
            <a:extLst>
              <a:ext uri="{FF2B5EF4-FFF2-40B4-BE49-F238E27FC236}">
                <a16:creationId xmlns:a16="http://schemas.microsoft.com/office/drawing/2014/main" id="{076D0037-0D63-E79B-1E9D-ECE581E2E8CB}"/>
              </a:ext>
            </a:extLst>
          </p:cNvPr>
          <p:cNvSpPr>
            <a:spLocks noGrp="1"/>
          </p:cNvSpPr>
          <p:nvPr>
            <p:ph idx="1"/>
          </p:nvPr>
        </p:nvSpPr>
        <p:spPr>
          <a:xfrm>
            <a:off x="107212" y="1810693"/>
            <a:ext cx="6706711" cy="3871547"/>
          </a:xfrm>
        </p:spPr>
        <p:txBody>
          <a:bodyPr>
            <a:normAutofit/>
          </a:bodyPr>
          <a:lstStyle/>
          <a:p>
            <a:r>
              <a:rPr lang="en-IN" sz="2400"/>
              <a:t> A laser is a device that emits light through a process of optical amplification based on the stimulated emission of electromagnetic radiation. The word “laser” is an acronym for “light amplification by stimulated emission of radiation”.</a:t>
            </a:r>
            <a:endParaRPr lang="en-US" sz="2400"/>
          </a:p>
        </p:txBody>
      </p:sp>
      <p:pic>
        <p:nvPicPr>
          <p:cNvPr id="4" name="Picture 4">
            <a:extLst>
              <a:ext uri="{FF2B5EF4-FFF2-40B4-BE49-F238E27FC236}">
                <a16:creationId xmlns:a16="http://schemas.microsoft.com/office/drawing/2014/main" id="{30BE9144-0973-054B-ECE0-6761CE8BDA10}"/>
              </a:ext>
            </a:extLst>
          </p:cNvPr>
          <p:cNvPicPr>
            <a:picLocks noChangeAspect="1"/>
          </p:cNvPicPr>
          <p:nvPr/>
        </p:nvPicPr>
        <p:blipFill>
          <a:blip r:embed="rId2"/>
          <a:stretch>
            <a:fillRect/>
          </a:stretch>
        </p:blipFill>
        <p:spPr>
          <a:xfrm>
            <a:off x="6813924" y="1316975"/>
            <a:ext cx="4824397" cy="3288880"/>
          </a:xfrm>
          <a:prstGeom prst="rect">
            <a:avLst/>
          </a:prstGeom>
        </p:spPr>
      </p:pic>
    </p:spTree>
    <p:extLst>
      <p:ext uri="{BB962C8B-B14F-4D97-AF65-F5344CB8AC3E}">
        <p14:creationId xmlns:p14="http://schemas.microsoft.com/office/powerpoint/2010/main" val="308422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E472-E8C1-4EE1-A88C-E9BE786126E4}"/>
              </a:ext>
            </a:extLst>
          </p:cNvPr>
          <p:cNvSpPr>
            <a:spLocks noGrp="1"/>
          </p:cNvSpPr>
          <p:nvPr>
            <p:ph type="title"/>
          </p:nvPr>
        </p:nvSpPr>
        <p:spPr>
          <a:xfrm>
            <a:off x="685801" y="609600"/>
            <a:ext cx="10131425" cy="1456267"/>
          </a:xfrm>
        </p:spPr>
        <p:txBody>
          <a:bodyPr/>
          <a:lstStyle/>
          <a:p>
            <a:r>
              <a:rPr lang="en-IN" b="1" i="1">
                <a:solidFill>
                  <a:srgbClr val="FFFF00"/>
                </a:solidFill>
              </a:rPr>
              <a:t>Refraction through prism</a:t>
            </a:r>
            <a:endParaRPr lang="en-US" b="1" i="1">
              <a:solidFill>
                <a:srgbClr val="FFFF00"/>
              </a:solidFill>
            </a:endParaRPr>
          </a:p>
        </p:txBody>
      </p:sp>
      <p:sp>
        <p:nvSpPr>
          <p:cNvPr id="3" name="Content Placeholder 2">
            <a:extLst>
              <a:ext uri="{FF2B5EF4-FFF2-40B4-BE49-F238E27FC236}">
                <a16:creationId xmlns:a16="http://schemas.microsoft.com/office/drawing/2014/main" id="{424D3E99-784E-DD89-ED4F-BBB9D052A830}"/>
              </a:ext>
            </a:extLst>
          </p:cNvPr>
          <p:cNvSpPr>
            <a:spLocks noGrp="1"/>
          </p:cNvSpPr>
          <p:nvPr>
            <p:ph idx="1"/>
          </p:nvPr>
        </p:nvSpPr>
        <p:spPr>
          <a:xfrm>
            <a:off x="685802" y="2142067"/>
            <a:ext cx="5794574" cy="3649133"/>
          </a:xfrm>
        </p:spPr>
        <p:txBody>
          <a:bodyPr>
            <a:normAutofit fontScale="55000" lnSpcReduction="20000"/>
          </a:bodyPr>
          <a:lstStyle/>
          <a:p>
            <a:r>
              <a:rPr lang="en-IN" sz="2400"/>
              <a:t>As per Snell’s law, light travelling from a rarer medium to a denser medium bends towards the normal, and vice versa. Glass is denser than air, and thus, when a ray of light falls on the surface of the prism, it bends towards the normal. According to the diagram, ray PE falls on the surface of the prism and bends towards the normal NE. Snell’s Law looks like this:
Index of refraction of material 1 × sin(angle of incidence)= Index of refraction of material 2 × sin(angle of refraction) 
n1 sin θ1= n2 sin θ2
n1 = index of refraction of material 1 (no units, since it is a ratio)
θ1 = angle of incidence (degrees or radians)
n2 = index of refraction of material 2 (no units, since it is a ratio)
θ2 = angle of refraction (degrees or radians)
Snell’s Law tells us that the greater the difference between the indices of refraction of two materials, the more the light bends. </a:t>
            </a:r>
            <a:endParaRPr lang="en-US" sz="2400"/>
          </a:p>
        </p:txBody>
      </p:sp>
      <p:pic>
        <p:nvPicPr>
          <p:cNvPr id="4" name="Picture 4">
            <a:extLst>
              <a:ext uri="{FF2B5EF4-FFF2-40B4-BE49-F238E27FC236}">
                <a16:creationId xmlns:a16="http://schemas.microsoft.com/office/drawing/2014/main" id="{0E754406-E122-7F6C-BE6F-D941FAB96658}"/>
              </a:ext>
            </a:extLst>
          </p:cNvPr>
          <p:cNvPicPr>
            <a:picLocks noChangeAspect="1"/>
          </p:cNvPicPr>
          <p:nvPr/>
        </p:nvPicPr>
        <p:blipFill>
          <a:blip r:embed="rId2"/>
          <a:stretch>
            <a:fillRect/>
          </a:stretch>
        </p:blipFill>
        <p:spPr>
          <a:xfrm>
            <a:off x="6289776" y="1706426"/>
            <a:ext cx="5625857" cy="3649132"/>
          </a:xfrm>
          <a:prstGeom prst="rect">
            <a:avLst/>
          </a:prstGeom>
        </p:spPr>
      </p:pic>
    </p:spTree>
    <p:extLst>
      <p:ext uri="{BB962C8B-B14F-4D97-AF65-F5344CB8AC3E}">
        <p14:creationId xmlns:p14="http://schemas.microsoft.com/office/powerpoint/2010/main" val="92561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0DDA-F76E-01C3-0769-64F3F8D9C4DC}"/>
              </a:ext>
            </a:extLst>
          </p:cNvPr>
          <p:cNvSpPr>
            <a:spLocks noGrp="1"/>
          </p:cNvSpPr>
          <p:nvPr>
            <p:ph type="title"/>
          </p:nvPr>
        </p:nvSpPr>
        <p:spPr>
          <a:xfrm>
            <a:off x="1030287" y="119125"/>
            <a:ext cx="6843845" cy="952996"/>
          </a:xfrm>
        </p:spPr>
        <p:txBody>
          <a:bodyPr/>
          <a:lstStyle/>
          <a:p>
            <a:r>
              <a:rPr lang="en-IN" b="1" i="1">
                <a:solidFill>
                  <a:srgbClr val="FFFF00"/>
                </a:solidFill>
              </a:rPr>
              <a:t>Angle of minimum deviation</a:t>
            </a:r>
            <a:endParaRPr lang="en-US" b="1" i="1">
              <a:solidFill>
                <a:srgbClr val="FFFF00"/>
              </a:solidFill>
            </a:endParaRPr>
          </a:p>
        </p:txBody>
      </p:sp>
      <p:sp>
        <p:nvSpPr>
          <p:cNvPr id="3" name="Content Placeholder 2">
            <a:extLst>
              <a:ext uri="{FF2B5EF4-FFF2-40B4-BE49-F238E27FC236}">
                <a16:creationId xmlns:a16="http://schemas.microsoft.com/office/drawing/2014/main" id="{F4597562-B0B1-A307-CDD5-CA875702D0DC}"/>
              </a:ext>
            </a:extLst>
          </p:cNvPr>
          <p:cNvSpPr>
            <a:spLocks noGrp="1"/>
          </p:cNvSpPr>
          <p:nvPr>
            <p:ph idx="1"/>
          </p:nvPr>
        </p:nvSpPr>
        <p:spPr>
          <a:xfrm>
            <a:off x="844178" y="2144242"/>
            <a:ext cx="10131425" cy="3299479"/>
          </a:xfrm>
        </p:spPr>
        <p:txBody>
          <a:bodyPr>
            <a:noAutofit/>
          </a:bodyPr>
          <a:lstStyle/>
          <a:p>
            <a:pPr marL="0" indent="0">
              <a:buNone/>
            </a:pPr>
            <a:r>
              <a:rPr lang="en-IN" sz="1600"/>
              <a:t>The angle of minimum deviation, θmd, which is the smallest possible angle between the incident ray and emergent ray and occurs when the light passes through the prism, is parallel to the base of the prism.
From θmd, we can calculate the index of refraction by applying Snell’s Law twice (once for each time the light wave changes mediums), and then using algebra, trigonometric identities, and the fact that the prism is equilateral.
N = nair × sin[0.5(θmd + θp)] / sin(0.5θp)
n = index of refraction of solution (no units, since it is a ratio)
nair = index of refraction of air (no units, since it is a ratio)
θmd = angle of minimum deviation (degrees or radians)</a:t>
            </a:r>
          </a:p>
          <a:p>
            <a:pPr marL="0" indent="0">
              <a:buNone/>
            </a:pPr>
            <a:r>
              <a:rPr lang="en-IN" sz="1600"/>
              <a:t>θp = apex angle of prism (degrees or radians)</a:t>
            </a:r>
          </a:p>
          <a:p>
            <a:pPr marL="0" indent="0">
              <a:buNone/>
            </a:pPr>
            <a:r>
              <a:rPr lang="en-IN" sz="1600"/>
              <a:t>θp is the apex angle of the prism, or the angle between the sides of the prism. Since the prism is an equilateral triangle, the apex angle is 60°. Substituting 60° for θp,</a:t>
            </a:r>
          </a:p>
          <a:p>
            <a:pPr marL="0" indent="0">
              <a:buNone/>
            </a:pPr>
            <a:r>
              <a:rPr lang="en-IN" sz="1600"/>
              <a:t>n = nair × sin[0.5(θmd + 60°)] / sin(30°) </a:t>
            </a:r>
          </a:p>
          <a:p>
            <a:pPr marL="0" indent="0">
              <a:buNone/>
            </a:pPr>
            <a:r>
              <a:rPr lang="en-IN" sz="1600"/>
              <a:t>n = 1.00028 × sin[0.5(θmd + 60°)] / 0.5</a:t>
            </a:r>
          </a:p>
          <a:p>
            <a:pPr marL="0" indent="0">
              <a:buNone/>
            </a:pPr>
            <a:r>
              <a:rPr lang="en-IN" sz="1600"/>
              <a:t>n = 2.00056 × sin[0.5(θmd + 60°)]</a:t>
            </a:r>
          </a:p>
          <a:p>
            <a:pPr marL="0" indent="0">
              <a:buNone/>
            </a:pPr>
            <a:r>
              <a:rPr lang="en-IN" sz="1600"/>
              <a:t>n = index of refraction of solution (unit less, since it is a ratio)</a:t>
            </a:r>
          </a:p>
          <a:p>
            <a:pPr marL="0" indent="0">
              <a:buNone/>
            </a:pPr>
            <a:r>
              <a:rPr lang="en-IN" sz="1600"/>
              <a:t>θmd = angle of minimum deviation (degrees)</a:t>
            </a:r>
          </a:p>
          <a:p>
            <a:pPr marL="0" indent="0">
              <a:buNone/>
            </a:pPr>
            <a:r>
              <a:rPr lang="en-IN" sz="1600"/>
              <a:t> With the index of refractive index known, a relation between the former and the concentration can be determined.</a:t>
            </a:r>
            <a:endParaRPr lang="en-US" sz="1600"/>
          </a:p>
        </p:txBody>
      </p:sp>
    </p:spTree>
    <p:extLst>
      <p:ext uri="{BB962C8B-B14F-4D97-AF65-F5344CB8AC3E}">
        <p14:creationId xmlns:p14="http://schemas.microsoft.com/office/powerpoint/2010/main" val="228450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989D-7122-E100-D969-383C77A018BF}"/>
              </a:ext>
            </a:extLst>
          </p:cNvPr>
          <p:cNvSpPr>
            <a:spLocks noGrp="1"/>
          </p:cNvSpPr>
          <p:nvPr>
            <p:ph type="title"/>
          </p:nvPr>
        </p:nvSpPr>
        <p:spPr/>
        <p:txBody>
          <a:bodyPr/>
          <a:lstStyle/>
          <a:p>
            <a:r>
              <a:rPr lang="en-IN" b="1" i="1">
                <a:solidFill>
                  <a:srgbClr val="FFFF00"/>
                </a:solidFill>
              </a:rPr>
              <a:t>Observation</a:t>
            </a:r>
            <a:endParaRPr lang="en-US" b="1" i="1">
              <a:solidFill>
                <a:srgbClr val="FFFF00"/>
              </a:solidFill>
            </a:endParaRPr>
          </a:p>
        </p:txBody>
      </p:sp>
      <p:sp>
        <p:nvSpPr>
          <p:cNvPr id="3" name="Content Placeholder 2">
            <a:extLst>
              <a:ext uri="{FF2B5EF4-FFF2-40B4-BE49-F238E27FC236}">
                <a16:creationId xmlns:a16="http://schemas.microsoft.com/office/drawing/2014/main" id="{80F197BB-2C46-9437-F43D-C4CDE0B70B71}"/>
              </a:ext>
            </a:extLst>
          </p:cNvPr>
          <p:cNvSpPr>
            <a:spLocks noGrp="1"/>
          </p:cNvSpPr>
          <p:nvPr>
            <p:ph idx="1"/>
          </p:nvPr>
        </p:nvSpPr>
        <p:spPr/>
        <p:txBody>
          <a:bodyPr/>
          <a:lstStyle/>
          <a:p>
            <a:pPr marL="0" indent="0">
              <a:buNone/>
            </a:pPr>
            <a:endParaRPr lang="en-IN"/>
          </a:p>
          <a:p>
            <a:pPr marL="0" indent="0">
              <a:buNone/>
            </a:pPr>
            <a:endParaRPr lang="en-US"/>
          </a:p>
        </p:txBody>
      </p:sp>
      <p:pic>
        <p:nvPicPr>
          <p:cNvPr id="4" name="Picture 4">
            <a:extLst>
              <a:ext uri="{FF2B5EF4-FFF2-40B4-BE49-F238E27FC236}">
                <a16:creationId xmlns:a16="http://schemas.microsoft.com/office/drawing/2014/main" id="{085934C6-9E83-B39A-CD76-9A3DDD2B7E01}"/>
              </a:ext>
            </a:extLst>
          </p:cNvPr>
          <p:cNvPicPr>
            <a:picLocks noChangeAspect="1"/>
          </p:cNvPicPr>
          <p:nvPr/>
        </p:nvPicPr>
        <p:blipFill>
          <a:blip r:embed="rId2"/>
          <a:stretch>
            <a:fillRect/>
          </a:stretch>
        </p:blipFill>
        <p:spPr>
          <a:xfrm>
            <a:off x="800660" y="2437757"/>
            <a:ext cx="7428703" cy="3867476"/>
          </a:xfrm>
          <a:prstGeom prst="rect">
            <a:avLst/>
          </a:prstGeom>
        </p:spPr>
      </p:pic>
      <p:sp>
        <p:nvSpPr>
          <p:cNvPr id="6" name="TextBox 5">
            <a:extLst>
              <a:ext uri="{FF2B5EF4-FFF2-40B4-BE49-F238E27FC236}">
                <a16:creationId xmlns:a16="http://schemas.microsoft.com/office/drawing/2014/main" id="{067FF3A4-81DB-48D6-8A56-5E6918700EEB}"/>
              </a:ext>
            </a:extLst>
          </p:cNvPr>
          <p:cNvSpPr txBox="1"/>
          <p:nvPr/>
        </p:nvSpPr>
        <p:spPr>
          <a:xfrm>
            <a:off x="685801" y="1530560"/>
            <a:ext cx="10404694" cy="830997"/>
          </a:xfrm>
          <a:prstGeom prst="rect">
            <a:avLst/>
          </a:prstGeom>
          <a:noFill/>
        </p:spPr>
        <p:txBody>
          <a:bodyPr wrap="square">
            <a:spAutoFit/>
          </a:bodyPr>
          <a:lstStyle/>
          <a:p>
            <a:r>
              <a:rPr lang="en-IN" sz="2400"/>
              <a:t>By measuring the angle of minimum deviation from the chart dram, we calculate the refractive index and hence the concentration. </a:t>
            </a:r>
            <a:endParaRPr lang="en-US" sz="2400"/>
          </a:p>
        </p:txBody>
      </p:sp>
    </p:spTree>
    <p:extLst>
      <p:ext uri="{BB962C8B-B14F-4D97-AF65-F5344CB8AC3E}">
        <p14:creationId xmlns:p14="http://schemas.microsoft.com/office/powerpoint/2010/main" val="9866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5938-3AEA-5ED9-DD0B-2C7ED12FF805}"/>
              </a:ext>
            </a:extLst>
          </p:cNvPr>
          <p:cNvSpPr>
            <a:spLocks noGrp="1"/>
          </p:cNvSpPr>
          <p:nvPr>
            <p:ph type="title"/>
          </p:nvPr>
        </p:nvSpPr>
        <p:spPr/>
        <p:txBody>
          <a:bodyPr/>
          <a:lstStyle/>
          <a:p>
            <a:r>
              <a:rPr lang="en-IN" b="1" i="1">
                <a:solidFill>
                  <a:srgbClr val="FFFF00"/>
                </a:solidFill>
              </a:rPr>
              <a:t>Inference</a:t>
            </a:r>
            <a:endParaRPr lang="en-US" b="1" i="1">
              <a:solidFill>
                <a:srgbClr val="FFFF00"/>
              </a:solidFill>
            </a:endParaRPr>
          </a:p>
        </p:txBody>
      </p:sp>
      <p:sp>
        <p:nvSpPr>
          <p:cNvPr id="3" name="Content Placeholder 2">
            <a:extLst>
              <a:ext uri="{FF2B5EF4-FFF2-40B4-BE49-F238E27FC236}">
                <a16:creationId xmlns:a16="http://schemas.microsoft.com/office/drawing/2014/main" id="{F5B5DFD6-68A0-81ED-3207-0FACBB24BBA2}"/>
              </a:ext>
            </a:extLst>
          </p:cNvPr>
          <p:cNvSpPr>
            <a:spLocks noGrp="1"/>
          </p:cNvSpPr>
          <p:nvPr>
            <p:ph idx="1"/>
          </p:nvPr>
        </p:nvSpPr>
        <p:spPr>
          <a:xfrm>
            <a:off x="458230" y="1604433"/>
            <a:ext cx="10131425" cy="3649133"/>
          </a:xfrm>
        </p:spPr>
        <p:txBody>
          <a:bodyPr>
            <a:normAutofit/>
          </a:bodyPr>
          <a:lstStyle/>
          <a:p>
            <a:r>
              <a:rPr lang="en-IN" sz="2400"/>
              <a:t>The above methods are capable of determining the sugar concentrations up-to certain accuracy. From the data available, unknown concentration, whose any of the above characteristic is known, can be calculated from the analysis made.
Concentration of the sugar solution has a linear relationship with their refractive indices.</a:t>
            </a:r>
            <a:endParaRPr lang="en-US" sz="2400"/>
          </a:p>
        </p:txBody>
      </p:sp>
    </p:spTree>
    <p:extLst>
      <p:ext uri="{BB962C8B-B14F-4D97-AF65-F5344CB8AC3E}">
        <p14:creationId xmlns:p14="http://schemas.microsoft.com/office/powerpoint/2010/main" val="46718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4CDE-D9C8-3E81-9B0A-7835ED3C14A7}"/>
              </a:ext>
            </a:extLst>
          </p:cNvPr>
          <p:cNvSpPr>
            <a:spLocks noGrp="1"/>
          </p:cNvSpPr>
          <p:nvPr>
            <p:ph type="title"/>
          </p:nvPr>
        </p:nvSpPr>
        <p:spPr/>
        <p:txBody>
          <a:bodyPr/>
          <a:lstStyle/>
          <a:p>
            <a:r>
              <a:rPr lang="en-IN" b="1" i="1">
                <a:solidFill>
                  <a:srgbClr val="FFFF00"/>
                </a:solidFill>
              </a:rPr>
              <a:t>Applications</a:t>
            </a:r>
            <a:endParaRPr lang="en-US" b="1" i="1">
              <a:solidFill>
                <a:srgbClr val="FFFF00"/>
              </a:solidFill>
            </a:endParaRPr>
          </a:p>
        </p:txBody>
      </p:sp>
      <p:sp>
        <p:nvSpPr>
          <p:cNvPr id="3" name="Content Placeholder 2">
            <a:extLst>
              <a:ext uri="{FF2B5EF4-FFF2-40B4-BE49-F238E27FC236}">
                <a16:creationId xmlns:a16="http://schemas.microsoft.com/office/drawing/2014/main" id="{9D0121C6-5AF3-3F25-A86E-2CF5F869E513}"/>
              </a:ext>
            </a:extLst>
          </p:cNvPr>
          <p:cNvSpPr>
            <a:spLocks noGrp="1"/>
          </p:cNvSpPr>
          <p:nvPr>
            <p:ph idx="1"/>
          </p:nvPr>
        </p:nvSpPr>
        <p:spPr/>
        <p:txBody>
          <a:bodyPr/>
          <a:lstStyle/>
          <a:p>
            <a:pPr marL="0" indent="0">
              <a:buNone/>
            </a:pPr>
            <a:endParaRPr lang="en-IN"/>
          </a:p>
          <a:p>
            <a:pPr marL="0" indent="0">
              <a:buNone/>
            </a:pPr>
            <a:endParaRPr lang="en-IN"/>
          </a:p>
        </p:txBody>
      </p:sp>
      <p:sp>
        <p:nvSpPr>
          <p:cNvPr id="5" name="TextBox 4">
            <a:extLst>
              <a:ext uri="{FF2B5EF4-FFF2-40B4-BE49-F238E27FC236}">
                <a16:creationId xmlns:a16="http://schemas.microsoft.com/office/drawing/2014/main" id="{87C76EE0-7C7F-772A-63B2-D99D57FAF420}"/>
              </a:ext>
            </a:extLst>
          </p:cNvPr>
          <p:cNvSpPr txBox="1"/>
          <p:nvPr/>
        </p:nvSpPr>
        <p:spPr>
          <a:xfrm>
            <a:off x="685801" y="2142066"/>
            <a:ext cx="9141974" cy="2308324"/>
          </a:xfrm>
          <a:prstGeom prst="rect">
            <a:avLst/>
          </a:prstGeom>
          <a:noFill/>
        </p:spPr>
        <p:txBody>
          <a:bodyPr wrap="square">
            <a:spAutoFit/>
          </a:bodyPr>
          <a:lstStyle/>
          <a:p>
            <a:r>
              <a:rPr lang="en-US" sz="2400"/>
              <a:t>This method is intended for use by small commercial sugar cane farmers who would want to establish some small sugar refineries. Water quality monitoring is another application, which is a major factor in safeguarding public health and a key input in agriculture. This method can be employed in determining of sugar concentration in fruit juices for medical purposes also.</a:t>
            </a:r>
          </a:p>
        </p:txBody>
      </p:sp>
    </p:spTree>
    <p:extLst>
      <p:ext uri="{BB962C8B-B14F-4D97-AF65-F5344CB8AC3E}">
        <p14:creationId xmlns:p14="http://schemas.microsoft.com/office/powerpoint/2010/main" val="106746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A202-7D83-55D3-CAC9-C828C60068A1}"/>
              </a:ext>
            </a:extLst>
          </p:cNvPr>
          <p:cNvSpPr>
            <a:spLocks noGrp="1"/>
          </p:cNvSpPr>
          <p:nvPr>
            <p:ph type="title"/>
          </p:nvPr>
        </p:nvSpPr>
        <p:spPr/>
        <p:txBody>
          <a:bodyPr/>
          <a:lstStyle/>
          <a:p>
            <a:r>
              <a:rPr lang="en-IN" b="1" i="1">
                <a:solidFill>
                  <a:srgbClr val="FFFF00"/>
                </a:solidFill>
              </a:rPr>
              <a:t>Drawbacks</a:t>
            </a:r>
            <a:endParaRPr lang="en-US" b="1" i="1">
              <a:solidFill>
                <a:srgbClr val="FFFF00"/>
              </a:solidFill>
            </a:endParaRPr>
          </a:p>
        </p:txBody>
      </p:sp>
      <p:sp>
        <p:nvSpPr>
          <p:cNvPr id="3" name="Content Placeholder 2">
            <a:extLst>
              <a:ext uri="{FF2B5EF4-FFF2-40B4-BE49-F238E27FC236}">
                <a16:creationId xmlns:a16="http://schemas.microsoft.com/office/drawing/2014/main" id="{0FC1B3A3-AAF1-1747-38F3-876434FC2ECD}"/>
              </a:ext>
            </a:extLst>
          </p:cNvPr>
          <p:cNvSpPr>
            <a:spLocks noGrp="1"/>
          </p:cNvSpPr>
          <p:nvPr>
            <p:ph idx="1"/>
          </p:nvPr>
        </p:nvSpPr>
        <p:spPr/>
        <p:txBody>
          <a:bodyPr/>
          <a:lstStyle/>
          <a:p>
            <a:r>
              <a:rPr lang="en-IN"/>
              <a:t> Lasers are expensive. </a:t>
            </a:r>
          </a:p>
          <a:p>
            <a:r>
              <a:rPr lang="en-IN"/>
              <a:t> Requires time. </a:t>
            </a:r>
          </a:p>
          <a:p>
            <a:r>
              <a:rPr lang="en-IN"/>
              <a:t> Thermal effects while using laser may lead to power off. </a:t>
            </a:r>
          </a:p>
          <a:p>
            <a:r>
              <a:rPr lang="en-IN"/>
              <a:t>Difficulty in measuring due to the wide refraction of the emergent ray . </a:t>
            </a:r>
          </a:p>
          <a:p>
            <a:r>
              <a:rPr lang="en-IN"/>
              <a:t> This method requires any optical data of the solution to finds its concentration. </a:t>
            </a:r>
          </a:p>
          <a:p>
            <a:pPr marL="0" indent="0">
              <a:buNone/>
            </a:pPr>
            <a:endParaRPr lang="en-IN"/>
          </a:p>
          <a:p>
            <a:endParaRPr lang="en-US"/>
          </a:p>
        </p:txBody>
      </p:sp>
    </p:spTree>
    <p:extLst>
      <p:ext uri="{BB962C8B-B14F-4D97-AF65-F5344CB8AC3E}">
        <p14:creationId xmlns:p14="http://schemas.microsoft.com/office/powerpoint/2010/main" val="1331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Application of optical instruments</vt:lpstr>
      <vt:lpstr>Objective</vt:lpstr>
      <vt:lpstr>Laser</vt:lpstr>
      <vt:lpstr>Refraction through prism</vt:lpstr>
      <vt:lpstr>Angle of minimum deviation</vt:lpstr>
      <vt:lpstr>Observation</vt:lpstr>
      <vt:lpstr>Inference</vt:lpstr>
      <vt:lpstr>Applications</vt:lpstr>
      <vt:lpstr>Drawbacks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optical instruments</dc:title>
  <dc:creator>godwinbenny832002@gmail.com</dc:creator>
  <cp:lastModifiedBy>godwinbenny832002@gmail.com</cp:lastModifiedBy>
  <cp:revision>10</cp:revision>
  <dcterms:created xsi:type="dcterms:W3CDTF">2022-05-14T04:43:05Z</dcterms:created>
  <dcterms:modified xsi:type="dcterms:W3CDTF">2022-05-16T12:31:26Z</dcterms:modified>
</cp:coreProperties>
</file>