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IN" sz="2400" dirty="0"/>
              <a:t>Godwin </a:t>
            </a:r>
            <a:r>
              <a:rPr lang="en-IN" sz="2400" dirty="0" err="1"/>
              <a:t>jose</a:t>
            </a:r>
            <a:r>
              <a:rPr lang="en-IN" sz="2400" dirty="0"/>
              <a:t> A</a:t>
            </a:r>
            <a:endParaRPr lang="en-US" sz="2400" dirty="0"/>
          </a:p>
          <a:p>
            <a:r>
              <a:rPr lang="en-US" sz="2400" dirty="0"/>
              <a:t>REGISTER NO: 3122</a:t>
            </a:r>
            <a:r>
              <a:rPr lang="en-IN" sz="2400" dirty="0"/>
              <a:t>11784</a:t>
            </a:r>
            <a:endParaRPr lang="en-US" sz="2400" dirty="0"/>
          </a:p>
          <a:p>
            <a:r>
              <a:rPr lang="en-US" sz="2400" dirty="0"/>
              <a:t>NAAN MUDHALVAN ID: </a:t>
            </a:r>
            <a:r>
              <a:rPr lang="en-IN" sz="2400" dirty="0"/>
              <a:t>unm143522b.comca11</a:t>
            </a:r>
            <a:endParaRPr lang="en-US" sz="2400" dirty="0"/>
          </a:p>
          <a:p>
            <a:r>
              <a:rPr lang="en-US" sz="2400" dirty="0"/>
              <a:t>DEPARTMENT: COMMERCE</a:t>
            </a:r>
          </a:p>
          <a:p>
            <a:r>
              <a:rPr lang="en-US" sz="2400" dirty="0"/>
              <a:t>COLLEGE: </a:t>
            </a:r>
            <a:r>
              <a:rPr lang="en-IN" sz="2400" dirty="0"/>
              <a:t>Thiruthangal Nadar college </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Magesh Kumar</cp:lastModifiedBy>
  <cp:revision>29</cp:revision>
  <dcterms:created xsi:type="dcterms:W3CDTF">2024-03-29T15:07:22Z</dcterms:created>
  <dcterms:modified xsi:type="dcterms:W3CDTF">2024-09-10T06:40:14Z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