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274" r:id="rId2"/>
    <p:sldId id="366" r:id="rId3"/>
    <p:sldId id="275" r:id="rId4"/>
    <p:sldId id="382" r:id="rId5"/>
    <p:sldId id="384" r:id="rId6"/>
    <p:sldId id="375" r:id="rId7"/>
    <p:sldId id="385" r:id="rId8"/>
    <p:sldId id="387" r:id="rId9"/>
    <p:sldId id="388" r:id="rId10"/>
    <p:sldId id="389" r:id="rId11"/>
    <p:sldId id="373" r:id="rId12"/>
    <p:sldId id="390" r:id="rId13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" id="{11D65CAB-23DB-44CE-AF79-0967E00FBD89}">
          <p14:sldIdLst>
            <p14:sldId id="274"/>
            <p14:sldId id="366"/>
            <p14:sldId id="275"/>
            <p14:sldId id="382"/>
            <p14:sldId id="384"/>
            <p14:sldId id="375"/>
            <p14:sldId id="385"/>
            <p14:sldId id="387"/>
            <p14:sldId id="388"/>
            <p14:sldId id="389"/>
            <p14:sldId id="373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5741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To create the repository layer so we can persist movies transitionally into our DB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2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JTA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14000" y="1663200"/>
            <a:ext cx="10787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@Transactional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SUPPORTS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MovieServiceDBImpl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@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PersistenceContext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"primary"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EntityManager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 id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@Transactional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 create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 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Create a repository layer:</a:t>
            </a:r>
          </a:p>
          <a:p>
            <a:pPr lvl="1"/>
            <a:r>
              <a:rPr lang="en-GB" dirty="0" smtClean="0"/>
              <a:t>Using your project complete the following functionality in a branch called creating-a-repository branch:</a:t>
            </a:r>
          </a:p>
          <a:p>
            <a:pPr lvl="2"/>
            <a:r>
              <a:rPr lang="en-GB" dirty="0" smtClean="0"/>
              <a:t>Functions that </a:t>
            </a:r>
            <a:r>
              <a:rPr lang="en-GB" dirty="0" err="1" smtClean="0"/>
              <a:t>getAllAccounts</a:t>
            </a:r>
            <a:r>
              <a:rPr lang="en-GB" dirty="0" smtClean="0"/>
              <a:t>, </a:t>
            </a:r>
            <a:r>
              <a:rPr lang="en-GB" dirty="0" err="1" smtClean="0"/>
              <a:t>findAnAccount</a:t>
            </a:r>
            <a:r>
              <a:rPr lang="en-GB" dirty="0" smtClean="0"/>
              <a:t>, </a:t>
            </a:r>
            <a:r>
              <a:rPr lang="en-GB" dirty="0" err="1" smtClean="0"/>
              <a:t>createAnAccount</a:t>
            </a:r>
            <a:r>
              <a:rPr lang="en-GB" dirty="0" smtClean="0"/>
              <a:t>, </a:t>
            </a:r>
            <a:r>
              <a:rPr lang="en-GB" dirty="0" err="1" smtClean="0"/>
              <a:t>updateAnAccount</a:t>
            </a:r>
            <a:r>
              <a:rPr lang="en-GB" dirty="0" smtClean="0"/>
              <a:t> and </a:t>
            </a:r>
            <a:r>
              <a:rPr lang="en-GB" dirty="0" err="1" smtClean="0"/>
              <a:t>deleteAccount</a:t>
            </a:r>
            <a:endParaRPr lang="en-GB" dirty="0" smtClean="0"/>
          </a:p>
          <a:p>
            <a:pPr lvl="2"/>
            <a:r>
              <a:rPr lang="en-GB" dirty="0" smtClean="0"/>
              <a:t>The creation, deletion and update methods should use their own transaction</a:t>
            </a:r>
          </a:p>
          <a:p>
            <a:pPr lvl="2"/>
            <a:r>
              <a:rPr lang="en-GB" dirty="0" smtClean="0"/>
              <a:t>The read methods should use the same transaction</a:t>
            </a:r>
          </a:p>
          <a:p>
            <a:r>
              <a:rPr lang="en-GB" smtClean="0"/>
              <a:t>Use </a:t>
            </a:r>
            <a:r>
              <a:rPr lang="en-GB" dirty="0"/>
              <a:t>the Git feature branch model to complete this task.</a:t>
            </a:r>
          </a:p>
          <a:p>
            <a:r>
              <a:rPr lang="en-GB" dirty="0"/>
              <a:t>Send the PR to the trainer.</a:t>
            </a:r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add a transactional layer to our cinema so we can perform crud functionality.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6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add a transactional layer to our cinema so we can perform crud functionality.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3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Acts as a mediation layer between the domain (Movie) and data layer (Relational DB).</a:t>
            </a:r>
          </a:p>
          <a:p>
            <a:endParaRPr lang="en-GB" dirty="0"/>
          </a:p>
          <a:p>
            <a:r>
              <a:rPr lang="en-GB" dirty="0" smtClean="0"/>
              <a:t>Provides a central façade to perform create, read, update and delete (CRUD) operations.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2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entity manager performs all databases related operations and is an abstraction over JDBC.</a:t>
            </a:r>
          </a:p>
          <a:p>
            <a:endParaRPr lang="en-GB" dirty="0"/>
          </a:p>
          <a:p>
            <a:r>
              <a:rPr lang="en-GB" dirty="0" smtClean="0"/>
              <a:t>Provides a central façade to perform create, read, update and delete (CRUD) operations without writing any SQL statements.</a:t>
            </a:r>
          </a:p>
          <a:p>
            <a:endParaRPr lang="en-GB" dirty="0"/>
          </a:p>
          <a:p>
            <a:r>
              <a:rPr lang="en-GB" dirty="0" smtClean="0"/>
              <a:t>The Entity manager is configured via the persistence.xml and provides us with various utility methods like find, persist and remove.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Entity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2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Entity Manager 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4000" y="1519508"/>
            <a:ext cx="97666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MovieServiceDBImpl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PersistenceContext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"primary"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EntityManager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manager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@Override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Movie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aMovie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getObjectForJSON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       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</a:t>
            </a:r>
            <a:r>
              <a:rPr lang="en-GB" sz="1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manager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GB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"{\"message\": \"movie </a:t>
            </a:r>
            <a:r>
              <a:rPr lang="en-GB" sz="1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sucessfully</a:t>
            </a:r>
            <a:r>
              <a:rPr lang="en-GB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added\"}"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For complex queries we can use Java Persistence Query Language (JPQL).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JPQL is an object oriented way of working with </a:t>
            </a:r>
            <a:r>
              <a:rPr lang="en-GB" dirty="0" smtClean="0"/>
              <a:t>SQL tables.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underlying query is transformed into SQL and the returned result is an entity or collection of entities.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Query example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8350" y="1799848"/>
            <a:ext cx="11082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MovieServiceDBImpl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@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PersistenceContext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"primary"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EntityManager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findAllMovies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TypedQuery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query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createQuery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 m FROM Movie m </a:t>
            </a:r>
            <a:r>
              <a:rPr lang="en-GB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    	 BY </a:t>
            </a:r>
            <a:r>
              <a:rPr lang="en-GB" sz="1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m.title</a:t>
            </a:r>
            <a:r>
              <a:rPr lang="en-GB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DESC"</a:t>
            </a:r>
            <a:r>
              <a:rPr lang="en-GB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</a:t>
            </a:r>
            <a:r>
              <a:rPr lang="en-GB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getResultList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Business data is crucial for an application, and therefore must be kept in a consistent state.</a:t>
            </a:r>
          </a:p>
          <a:p>
            <a:endParaRPr lang="en-GB" dirty="0"/>
          </a:p>
          <a:p>
            <a:r>
              <a:rPr lang="en-GB" dirty="0" smtClean="0"/>
              <a:t>A transaction encompasses a logical group of operations that should be performed as a single unit of work.</a:t>
            </a:r>
          </a:p>
          <a:p>
            <a:endParaRPr lang="en-GB" dirty="0"/>
          </a:p>
          <a:p>
            <a:r>
              <a:rPr lang="en-GB" dirty="0" smtClean="0"/>
              <a:t>These operations should either happen in their entirety or fail.</a:t>
            </a:r>
          </a:p>
          <a:p>
            <a:endParaRPr lang="en-GB" dirty="0"/>
          </a:p>
          <a:p>
            <a:r>
              <a:rPr lang="en-GB" dirty="0" smtClean="0"/>
              <a:t>Think transferring money from client A to client B.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Java Transaction API (JTA) is the API for managing transactional data in </a:t>
            </a:r>
            <a:r>
              <a:rPr lang="en-GB" dirty="0" err="1" smtClean="0"/>
              <a:t>JavaEE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can configure our application to use transactions using annotations </a:t>
            </a:r>
          </a:p>
          <a:p>
            <a:endParaRPr lang="en-GB" dirty="0"/>
          </a:p>
          <a:p>
            <a:r>
              <a:rPr lang="en-GB" dirty="0" smtClean="0"/>
              <a:t>We can implement transactions on class or at method level:</a:t>
            </a:r>
          </a:p>
          <a:p>
            <a:pPr lvl="1"/>
            <a:r>
              <a:rPr lang="en-GB" dirty="0"/>
              <a:t>@</a:t>
            </a:r>
            <a:r>
              <a:rPr lang="en-GB" dirty="0" smtClean="0"/>
              <a:t>Transactional(REQUIRED), @Transactional(</a:t>
            </a:r>
            <a:r>
              <a:rPr lang="en-GB" dirty="0"/>
              <a:t>SUPPORTS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REQUIRED (Always starts a new transaction, perfect for write and delete operations)</a:t>
            </a:r>
          </a:p>
          <a:p>
            <a:pPr lvl="1"/>
            <a:r>
              <a:rPr lang="en-GB" dirty="0" smtClean="0"/>
              <a:t>SUPPORTS (Doesn’t always need a new transaction and is perfect for read-only operations)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10388</TotalTime>
  <Words>494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Segoe UI</vt:lpstr>
      <vt:lpstr>Segoe UI Light</vt:lpstr>
      <vt:lpstr>PPM Courseware Slides</vt:lpstr>
      <vt:lpstr>Purpose</vt:lpstr>
      <vt:lpstr>Objective</vt:lpstr>
      <vt:lpstr>Repository</vt:lpstr>
      <vt:lpstr>Entity Manager</vt:lpstr>
      <vt:lpstr>Entity Manager example</vt:lpstr>
      <vt:lpstr>Queries</vt:lpstr>
      <vt:lpstr>Query example</vt:lpstr>
      <vt:lpstr>Transaction</vt:lpstr>
      <vt:lpstr>JTA</vt:lpstr>
      <vt:lpstr>JTA example</vt:lpstr>
      <vt:lpstr>Exercise</vt:lpstr>
      <vt:lpstr>Objective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Windows User</cp:lastModifiedBy>
  <cp:revision>189</cp:revision>
  <dcterms:created xsi:type="dcterms:W3CDTF">2017-01-16T15:28:50Z</dcterms:created>
  <dcterms:modified xsi:type="dcterms:W3CDTF">2018-04-22T13:01:25Z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