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74" r:id="rId2"/>
    <p:sldId id="366" r:id="rId3"/>
    <p:sldId id="391" r:id="rId4"/>
    <p:sldId id="392" r:id="rId5"/>
    <p:sldId id="393" r:id="rId6"/>
    <p:sldId id="394" r:id="rId7"/>
    <p:sldId id="395" r:id="rId8"/>
    <p:sldId id="373" r:id="rId9"/>
    <p:sldId id="396" r:id="rId10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" id="{11D65CAB-23DB-44CE-AF79-0967E00FBD89}">
          <p14:sldIdLst>
            <p14:sldId id="274"/>
            <p14:sldId id="366"/>
            <p14:sldId id="391"/>
            <p14:sldId id="392"/>
            <p14:sldId id="393"/>
            <p14:sldId id="394"/>
            <p14:sldId id="395"/>
            <p14:sldId id="373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r="15741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To explain how we mock objects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2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create tests for our repository layer using mocks.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3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 unit test, checks a single function in isolation.</a:t>
            </a:r>
          </a:p>
          <a:p>
            <a:endParaRPr lang="en-GB" dirty="0"/>
          </a:p>
          <a:p>
            <a:r>
              <a:rPr lang="en-GB" dirty="0" smtClean="0"/>
              <a:t>Unit tests have a very narrow scope.</a:t>
            </a:r>
          </a:p>
          <a:p>
            <a:endParaRPr lang="en-GB" dirty="0"/>
          </a:p>
          <a:p>
            <a:r>
              <a:rPr lang="en-GB" dirty="0" smtClean="0"/>
              <a:t>Unit tests are quick to run, cheap to implement and should be very simple to run as part of a build life cycle</a:t>
            </a:r>
          </a:p>
          <a:p>
            <a:endParaRPr lang="en-GB" dirty="0"/>
          </a:p>
          <a:p>
            <a:r>
              <a:rPr lang="en-GB" dirty="0" smtClean="0"/>
              <a:t>Red, Green, Refactor (repeat)</a:t>
            </a:r>
          </a:p>
          <a:p>
            <a:endParaRPr lang="en-GB" dirty="0"/>
          </a:p>
          <a:p>
            <a:r>
              <a:rPr lang="en-GB" dirty="0" smtClean="0"/>
              <a:t>Dependencies should be mocked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Unit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6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err="1" smtClean="0"/>
              <a:t>Mockito</a:t>
            </a:r>
            <a:r>
              <a:rPr lang="en-GB" dirty="0" smtClean="0"/>
              <a:t> is a mocking framework that can be used to mock code in Java</a:t>
            </a:r>
          </a:p>
          <a:p>
            <a:endParaRPr lang="en-GB" dirty="0"/>
          </a:p>
          <a:p>
            <a:r>
              <a:rPr lang="en-GB" dirty="0" smtClean="0"/>
              <a:t>This means we can provide dummy functionality for tricky tests that have dependencies. For example:</a:t>
            </a:r>
          </a:p>
          <a:p>
            <a:pPr lvl="1"/>
            <a:r>
              <a:rPr lang="en-GB" dirty="0" smtClean="0"/>
              <a:t>Databases</a:t>
            </a:r>
          </a:p>
          <a:p>
            <a:pPr lvl="1"/>
            <a:r>
              <a:rPr lang="en-GB" dirty="0" smtClean="0"/>
              <a:t>External API calls</a:t>
            </a:r>
          </a:p>
          <a:p>
            <a:pPr lvl="1"/>
            <a:endParaRPr lang="en-GB" dirty="0"/>
          </a:p>
          <a:p>
            <a:r>
              <a:rPr lang="en-GB" dirty="0" err="1" smtClean="0"/>
              <a:t>Mockito</a:t>
            </a:r>
            <a:r>
              <a:rPr lang="en-GB" dirty="0" smtClean="0"/>
              <a:t> allows us to test our function in isolation as we can mock the real service and return a dummy response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Mockito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No need to write mocks yourself as the framework does it for you</a:t>
            </a:r>
          </a:p>
          <a:p>
            <a:endParaRPr lang="en-GB" dirty="0"/>
          </a:p>
          <a:p>
            <a:r>
              <a:rPr lang="en-GB" dirty="0" smtClean="0"/>
              <a:t>We can mock values returned by the object</a:t>
            </a:r>
          </a:p>
          <a:p>
            <a:endParaRPr lang="en-GB" dirty="0"/>
          </a:p>
          <a:p>
            <a:r>
              <a:rPr lang="en-GB" dirty="0" smtClean="0"/>
              <a:t>We can mock exceptions</a:t>
            </a:r>
          </a:p>
          <a:p>
            <a:endParaRPr lang="en-GB" dirty="0"/>
          </a:p>
          <a:p>
            <a:r>
              <a:rPr lang="en-GB" dirty="0" smtClean="0"/>
              <a:t>We can verify the order which our mocks are called</a:t>
            </a:r>
          </a:p>
          <a:p>
            <a:endParaRPr lang="en-GB" dirty="0"/>
          </a:p>
          <a:p>
            <a:r>
              <a:rPr lang="en-GB" dirty="0" err="1" smtClean="0"/>
              <a:t>Mockito</a:t>
            </a:r>
            <a:r>
              <a:rPr lang="en-GB" dirty="0" smtClean="0"/>
              <a:t> is fairly simple to use and has a powerful library of extra assertions we can use in unit testing</a:t>
            </a:r>
            <a:endParaRPr lang="en-GB" dirty="0"/>
          </a:p>
          <a:p>
            <a:endParaRPr lang="en-GB" dirty="0" err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Benefits of mocking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8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Mockito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4000" y="1859880"/>
            <a:ext cx="1047205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RunWith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MockitoJUnitRunner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MovieEndPointTest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InjectMocks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MovieEndpoint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endPoint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@Mock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MovieService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movieService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@Test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testCreateMovie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endPoint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setService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movieService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Mockito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movieService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createMovie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"test"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thenReturn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"test </a:t>
            </a:r>
            <a:r>
              <a:rPr lang="en-GB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output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assertEquals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"test output"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endPoint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addMovie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"test"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Mockito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verify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movieService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createMovie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"test"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Mockito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verify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movieService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Mockito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never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deleteMovie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Instructor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Create unit tests for the repository using </a:t>
            </a:r>
            <a:r>
              <a:rPr lang="en-GB" dirty="0" err="1" smtClean="0"/>
              <a:t>Mockito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Use </a:t>
            </a:r>
            <a:r>
              <a:rPr lang="en-GB" dirty="0"/>
              <a:t>the Git feature branch model to complete this task.</a:t>
            </a:r>
          </a:p>
          <a:p>
            <a:r>
              <a:rPr lang="en-GB" dirty="0"/>
              <a:t>Send the PR to the trainer.</a:t>
            </a:r>
          </a:p>
          <a:p>
            <a:pPr lvl="2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create tests for our repository layer using mocks.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5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10387</TotalTime>
  <Words>240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Segoe UI</vt:lpstr>
      <vt:lpstr>Segoe UI Light</vt:lpstr>
      <vt:lpstr>PPM Courseware Slides</vt:lpstr>
      <vt:lpstr>Purpose</vt:lpstr>
      <vt:lpstr>Objective</vt:lpstr>
      <vt:lpstr>Unit test</vt:lpstr>
      <vt:lpstr>Mockito</vt:lpstr>
      <vt:lpstr>Benefits of mocking</vt:lpstr>
      <vt:lpstr>Mockito example</vt:lpstr>
      <vt:lpstr>Instructor Demo</vt:lpstr>
      <vt:lpstr>Exercise</vt:lpstr>
      <vt:lpstr>Objective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– Service Layer</dc:title>
  <dc:creator>James Thompson</dc:creator>
  <cp:lastModifiedBy>Windows User</cp:lastModifiedBy>
  <cp:revision>192</cp:revision>
  <dcterms:created xsi:type="dcterms:W3CDTF">2017-01-16T15:28:50Z</dcterms:created>
  <dcterms:modified xsi:type="dcterms:W3CDTF">2018-04-22T14:05:05Z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