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6"/>
  </p:notesMasterIdLst>
  <p:handoutMasterIdLst>
    <p:handoutMasterId r:id="rId17"/>
  </p:handout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72" r:id="rId14"/>
    <p:sldId id="271"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Git" id="{11D65CAB-23DB-44CE-AF79-0967E00FBD89}">
          <p14:sldIdLst>
            <p14:sldId id="256"/>
            <p14:sldId id="257"/>
            <p14:sldId id="270"/>
            <p14:sldId id="258"/>
            <p14:sldId id="259"/>
            <p14:sldId id="260"/>
            <p14:sldId id="261"/>
            <p14:sldId id="262"/>
            <p14:sldId id="263"/>
            <p14:sldId id="264"/>
            <p14:sldId id="265"/>
            <p14:sldId id="266"/>
            <p14:sldId id="272"/>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C0"/>
    <a:srgbClr val="555454"/>
    <a:srgbClr val="000000"/>
    <a:srgbClr val="B9CDE5"/>
    <a:srgbClr val="00519C"/>
    <a:srgbClr val="004F9F"/>
    <a:srgbClr val="0070C0"/>
    <a:srgbClr val="0070AB"/>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9EA30-D79A-4C2D-A73B-4AF96C61992D}" v="10" dt="2017-01-30T15:28:12.57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31" autoAdjust="0"/>
  </p:normalViewPr>
  <p:slideViewPr>
    <p:cSldViewPr snapToGrid="0">
      <p:cViewPr varScale="1">
        <p:scale>
          <a:sx n="73" d="100"/>
          <a:sy n="73" d="100"/>
        </p:scale>
        <p:origin x="588" y="7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wildfly/quickstart/tree/10.x/cdi-alternativ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5741" r="15741"/>
          <a:stretch>
            <a:fillRect/>
          </a:stretch>
        </p:blipFill>
        <p:spPr/>
      </p:pic>
      <p:sp>
        <p:nvSpPr>
          <p:cNvPr id="3" name="Content Placeholder 2"/>
          <p:cNvSpPr>
            <a:spLocks noGrp="1"/>
          </p:cNvSpPr>
          <p:nvPr>
            <p:ph sz="quarter" idx="16"/>
          </p:nvPr>
        </p:nvSpPr>
        <p:spPr/>
        <p:txBody>
          <a:bodyPr/>
          <a:lstStyle/>
          <a:p>
            <a:r>
              <a:rPr lang="en-GB" dirty="0" smtClean="0"/>
              <a:t>To introduce context and dependency injection in our application</a:t>
            </a:r>
            <a:endParaRPr lang="en-GB" dirty="0"/>
          </a:p>
        </p:txBody>
      </p:sp>
      <p:sp>
        <p:nvSpPr>
          <p:cNvPr id="4" name="Title 3"/>
          <p:cNvSpPr>
            <a:spLocks noGrp="1"/>
          </p:cNvSpPr>
          <p:nvPr>
            <p:ph type="title"/>
          </p:nvPr>
        </p:nvSpPr>
        <p:spPr/>
        <p:txBody>
          <a:bodyPr/>
          <a:lstStyle/>
          <a:p>
            <a:r>
              <a:rPr lang="en-GB" dirty="0" smtClean="0"/>
              <a:t>cdi</a:t>
            </a:r>
            <a:endParaRPr lang="en-GB" dirty="0"/>
          </a:p>
        </p:txBody>
      </p:sp>
    </p:spTree>
    <p:extLst>
      <p:ext uri="{BB962C8B-B14F-4D97-AF65-F5344CB8AC3E}">
        <p14:creationId xmlns:p14="http://schemas.microsoft.com/office/powerpoint/2010/main" val="2015767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4" name="Title 3"/>
          <p:cNvSpPr>
            <a:spLocks noGrp="1"/>
          </p:cNvSpPr>
          <p:nvPr>
            <p:ph type="title"/>
          </p:nvPr>
        </p:nvSpPr>
        <p:spPr/>
        <p:txBody>
          <a:bodyPr>
            <a:normAutofit fontScale="90000"/>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500"/>
            <a:ext cx="12192000" cy="6452174"/>
          </a:xfrm>
          <a:prstGeom prst="rect">
            <a:avLst/>
          </a:prstGeom>
        </p:spPr>
      </p:pic>
    </p:spTree>
    <p:extLst>
      <p:ext uri="{BB962C8B-B14F-4D97-AF65-F5344CB8AC3E}">
        <p14:creationId xmlns:p14="http://schemas.microsoft.com/office/powerpoint/2010/main" val="108700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err="1"/>
              <a:t>ApplicationScoped</a:t>
            </a:r>
            <a:r>
              <a:rPr lang="en-GB" dirty="0"/>
              <a:t> -	When a bean scope is defined as </a:t>
            </a:r>
            <a:r>
              <a:rPr lang="en-GB" dirty="0" err="1"/>
              <a:t>ApplicationScoped</a:t>
            </a:r>
            <a:r>
              <a:rPr lang="en-GB" dirty="0"/>
              <a:t> this means that only one instance of the bean will exist in the entire application. </a:t>
            </a:r>
          </a:p>
          <a:p>
            <a:r>
              <a:rPr lang="en-GB" dirty="0" err="1"/>
              <a:t>SessionScoped</a:t>
            </a:r>
            <a:r>
              <a:rPr lang="en-GB" dirty="0"/>
              <a:t> - When a bean is configured as </a:t>
            </a:r>
            <a:r>
              <a:rPr lang="en-GB" dirty="0" err="1"/>
              <a:t>SessionScoped</a:t>
            </a:r>
            <a:r>
              <a:rPr lang="en-GB" dirty="0"/>
              <a:t> this means that an instance of this bean will exist per HTTP session.</a:t>
            </a:r>
          </a:p>
          <a:p>
            <a:r>
              <a:rPr lang="en-GB" dirty="0" err="1"/>
              <a:t>RequestScoped</a:t>
            </a:r>
            <a:r>
              <a:rPr lang="en-GB" dirty="0"/>
              <a:t> - When a bean is configured as </a:t>
            </a:r>
            <a:r>
              <a:rPr lang="en-GB" dirty="0" err="1"/>
              <a:t>RequestScoped</a:t>
            </a:r>
            <a:r>
              <a:rPr lang="en-GB" dirty="0"/>
              <a:t> this means that an instance of this bean will exist per HTTP request.</a:t>
            </a:r>
          </a:p>
          <a:p>
            <a:r>
              <a:rPr lang="en-GB" dirty="0" err="1"/>
              <a:t>ConversationScoped</a:t>
            </a:r>
            <a:r>
              <a:rPr lang="en-GB" dirty="0"/>
              <a:t> - As the name states, this kind of beans are used to represent a conversation between the client and the server. They may be used to keep state between multiple client AJAX requests or even between distinct page requests, if the client provides the conversation identifier to the server between page requests.</a:t>
            </a:r>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CDI Scopes</a:t>
            </a:r>
            <a:endParaRPr lang="en-GB" dirty="0"/>
          </a:p>
        </p:txBody>
      </p:sp>
    </p:spTree>
    <p:extLst>
      <p:ext uri="{BB962C8B-B14F-4D97-AF65-F5344CB8AC3E}">
        <p14:creationId xmlns:p14="http://schemas.microsoft.com/office/powerpoint/2010/main" val="428734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Code the following into your project, using the following example as reference:</a:t>
            </a:r>
          </a:p>
          <a:p>
            <a:pPr lvl="1"/>
            <a:r>
              <a:rPr lang="en-GB" dirty="0">
                <a:hlinkClick r:id="rId2"/>
              </a:rPr>
              <a:t>https://</a:t>
            </a:r>
            <a:r>
              <a:rPr lang="en-GB" dirty="0" smtClean="0">
                <a:hlinkClick r:id="rId2"/>
              </a:rPr>
              <a:t>github.com/wildfly/quickstart/tree/10.x/cdi-alternative</a:t>
            </a:r>
            <a:endParaRPr lang="en-GB" dirty="0" smtClean="0"/>
          </a:p>
          <a:p>
            <a:pPr lvl="1"/>
            <a:r>
              <a:rPr lang="en-GB" dirty="0" smtClean="0"/>
              <a:t>Create an additional implementations of your repository object:</a:t>
            </a:r>
          </a:p>
          <a:p>
            <a:pPr lvl="2"/>
            <a:r>
              <a:rPr lang="en-GB" dirty="0" smtClean="0"/>
              <a:t>One should be the current DB implementation and should be the default cdi implementation (Hint the bean will need to be marked with @Default)</a:t>
            </a:r>
          </a:p>
          <a:p>
            <a:pPr lvl="2"/>
            <a:r>
              <a:rPr lang="en-GB" dirty="0" smtClean="0"/>
              <a:t>One should be a Map implementation and should be the </a:t>
            </a:r>
            <a:r>
              <a:rPr lang="en-GB" dirty="0"/>
              <a:t>alternative implementation </a:t>
            </a:r>
            <a:r>
              <a:rPr lang="en-GB" dirty="0" smtClean="0"/>
              <a:t>(Hint </a:t>
            </a:r>
            <a:r>
              <a:rPr lang="en-GB" dirty="0"/>
              <a:t>the bean will need to be marked with </a:t>
            </a:r>
            <a:r>
              <a:rPr lang="en-GB" dirty="0" smtClean="0"/>
              <a:t>@Alternative)</a:t>
            </a:r>
          </a:p>
          <a:p>
            <a:pPr lvl="2"/>
            <a:r>
              <a:rPr lang="en-GB" dirty="0" smtClean="0"/>
              <a:t>You need away to convert from the default to alternative and vice-versa (Hint you may need to make a change in a configuration file)</a:t>
            </a:r>
          </a:p>
          <a:p>
            <a:r>
              <a:rPr lang="en-GB" dirty="0"/>
              <a:t>Use the Git feature branch model to complete this </a:t>
            </a:r>
            <a:r>
              <a:rPr lang="en-GB" dirty="0" smtClean="0"/>
              <a:t>task in a branch called cdi-implementation-branch</a:t>
            </a:r>
          </a:p>
          <a:p>
            <a:r>
              <a:rPr lang="en-GB" dirty="0" smtClean="0"/>
              <a:t>Commit this initial solution to your branch</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Exercise – Task 1</a:t>
            </a:r>
            <a:endParaRPr lang="en-GB" dirty="0"/>
          </a:p>
        </p:txBody>
      </p:sp>
    </p:spTree>
    <p:extLst>
      <p:ext uri="{BB962C8B-B14F-4D97-AF65-F5344CB8AC3E}">
        <p14:creationId xmlns:p14="http://schemas.microsoft.com/office/powerpoint/2010/main" val="179350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Create an additional implementation to create the business logic for this project:</a:t>
            </a:r>
          </a:p>
          <a:p>
            <a:pPr lvl="1"/>
            <a:r>
              <a:rPr lang="en-GB" dirty="0" smtClean="0"/>
              <a:t>These objects will sit directly in between the repository layer and the interoperability layer</a:t>
            </a:r>
          </a:p>
          <a:p>
            <a:pPr lvl="2"/>
            <a:r>
              <a:rPr lang="en-GB" dirty="0" smtClean="0"/>
              <a:t>Implement the following business logic</a:t>
            </a:r>
          </a:p>
          <a:p>
            <a:pPr lvl="3"/>
            <a:r>
              <a:rPr lang="en-GB" dirty="0" smtClean="0"/>
              <a:t>If the user tries to add an account with the following account number 9999</a:t>
            </a:r>
          </a:p>
          <a:p>
            <a:pPr lvl="4"/>
            <a:r>
              <a:rPr lang="en-GB" dirty="0" smtClean="0"/>
              <a:t>The following JSON message is returned</a:t>
            </a:r>
          </a:p>
          <a:p>
            <a:pPr lvl="5"/>
            <a:r>
              <a:rPr lang="en-GB" dirty="0" smtClean="0"/>
              <a:t>{“message”: “This account is blocked”}</a:t>
            </a:r>
          </a:p>
          <a:p>
            <a:r>
              <a:rPr lang="en-GB" smtClean="0"/>
              <a:t>Commit </a:t>
            </a:r>
            <a:r>
              <a:rPr lang="en-GB" dirty="0" smtClean="0"/>
              <a:t>this solution to the same branch</a:t>
            </a:r>
          </a:p>
          <a:p>
            <a:r>
              <a:rPr lang="en-GB" dirty="0" smtClean="0"/>
              <a:t>Send PR to trainer</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Exercise - 2</a:t>
            </a:r>
            <a:endParaRPr lang="en-GB" dirty="0"/>
          </a:p>
        </p:txBody>
      </p:sp>
    </p:spTree>
    <p:extLst>
      <p:ext uri="{BB962C8B-B14F-4D97-AF65-F5344CB8AC3E}">
        <p14:creationId xmlns:p14="http://schemas.microsoft.com/office/powerpoint/2010/main" val="3064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introduce </a:t>
            </a:r>
            <a:r>
              <a:rPr lang="en-GB" dirty="0" smtClean="0"/>
              <a:t>two implementation into our cinema project based upon the configuration in our bean.xml file</a:t>
            </a:r>
            <a:endParaRPr lang="en-GB" dirty="0"/>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Objective</a:t>
            </a:r>
            <a:endParaRPr lang="en-GB" dirty="0"/>
          </a:p>
        </p:txBody>
      </p:sp>
    </p:spTree>
    <p:extLst>
      <p:ext uri="{BB962C8B-B14F-4D97-AF65-F5344CB8AC3E}">
        <p14:creationId xmlns:p14="http://schemas.microsoft.com/office/powerpoint/2010/main" val="124007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To introduce </a:t>
            </a:r>
            <a:r>
              <a:rPr lang="en-GB" dirty="0" smtClean="0"/>
              <a:t>two implementation into our project based upon the configuration in </a:t>
            </a:r>
            <a:r>
              <a:rPr lang="en-GB" smtClean="0"/>
              <a:t>our </a:t>
            </a:r>
            <a:r>
              <a:rPr lang="en-GB" smtClean="0"/>
              <a:t>beans.xml </a:t>
            </a:r>
            <a:r>
              <a:rPr lang="en-GB" dirty="0" smtClean="0"/>
              <a:t>file</a:t>
            </a:r>
            <a:endParaRPr lang="en-GB" dirty="0"/>
          </a:p>
          <a:p>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Objective</a:t>
            </a:r>
            <a:endParaRPr lang="en-GB" dirty="0"/>
          </a:p>
        </p:txBody>
      </p:sp>
    </p:spTree>
    <p:extLst>
      <p:ext uri="{BB962C8B-B14F-4D97-AF65-F5344CB8AC3E}">
        <p14:creationId xmlns:p14="http://schemas.microsoft.com/office/powerpoint/2010/main" val="409037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Annotations are Interfaces that are prefixed with the @ symbol.</a:t>
            </a:r>
          </a:p>
          <a:p>
            <a:endParaRPr lang="en-GB" dirty="0"/>
          </a:p>
          <a:p>
            <a:r>
              <a:rPr lang="en-GB" dirty="0"/>
              <a:t>They are used to provide additional information to the compiler.</a:t>
            </a:r>
          </a:p>
          <a:p>
            <a:endParaRPr lang="en-GB" dirty="0"/>
          </a:p>
          <a:p>
            <a:r>
              <a:rPr lang="en-GB" dirty="0"/>
              <a:t>This information can range from information for the developer like the @Overrides annotation to completely altering how the code’s lifecycle is managed.</a:t>
            </a:r>
          </a:p>
          <a:p>
            <a:endParaRPr lang="en-GB" dirty="0"/>
          </a:p>
          <a:p>
            <a:r>
              <a:rPr lang="en-GB" dirty="0"/>
              <a:t>We will be using Annotations to turn our regular classes into </a:t>
            </a:r>
            <a:r>
              <a:rPr lang="en-GB" dirty="0" smtClean="0"/>
              <a:t>managed </a:t>
            </a:r>
            <a:r>
              <a:rPr lang="en-GB" dirty="0"/>
              <a:t>b</a:t>
            </a:r>
            <a:r>
              <a:rPr lang="en-GB" dirty="0" smtClean="0"/>
              <a:t>eans.</a:t>
            </a:r>
            <a:endParaRPr lang="en-GB" dirty="0"/>
          </a:p>
        </p:txBody>
      </p:sp>
      <p:sp>
        <p:nvSpPr>
          <p:cNvPr id="3" name="Title 2"/>
          <p:cNvSpPr>
            <a:spLocks noGrp="1"/>
          </p:cNvSpPr>
          <p:nvPr>
            <p:ph type="title"/>
          </p:nvPr>
        </p:nvSpPr>
        <p:spPr/>
        <p:txBody>
          <a:bodyPr>
            <a:normAutofit fontScale="90000"/>
          </a:bodyPr>
          <a:lstStyle/>
          <a:p>
            <a:r>
              <a:rPr lang="en-GB" dirty="0"/>
              <a:t>Annotations</a:t>
            </a:r>
          </a:p>
        </p:txBody>
      </p:sp>
    </p:spTree>
    <p:extLst>
      <p:ext uri="{BB962C8B-B14F-4D97-AF65-F5344CB8AC3E}">
        <p14:creationId xmlns:p14="http://schemas.microsoft.com/office/powerpoint/2010/main" val="331896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813690"/>
            <a:ext cx="11404800" cy="4546800"/>
          </a:xfrm>
        </p:spPr>
        <p:txBody>
          <a:bodyPr/>
          <a:lstStyle/>
          <a:p>
            <a:pPr marL="0" indent="0">
              <a:buNone/>
            </a:pPr>
            <a:endParaRPr lang="en-GB" dirty="0"/>
          </a:p>
          <a:p>
            <a:r>
              <a:rPr lang="en-GB" dirty="0" smtClean="0"/>
              <a:t>In OOP classes depend on other classes</a:t>
            </a:r>
            <a:endParaRPr lang="en-GB" dirty="0"/>
          </a:p>
          <a:p>
            <a:endParaRPr lang="en-GB" dirty="0"/>
          </a:p>
          <a:p>
            <a:r>
              <a:rPr lang="en-GB" dirty="0" smtClean="0"/>
              <a:t>Lets say we have a </a:t>
            </a:r>
            <a:r>
              <a:rPr lang="en-GB" dirty="0" err="1" smtClean="0"/>
              <a:t>BookService</a:t>
            </a:r>
            <a:r>
              <a:rPr lang="en-GB" dirty="0" smtClean="0"/>
              <a:t> class which contains a </a:t>
            </a:r>
            <a:r>
              <a:rPr lang="en-GB" dirty="0" err="1" smtClean="0"/>
              <a:t>DBStorageMechanism</a:t>
            </a:r>
            <a:r>
              <a:rPr lang="en-GB" dirty="0" smtClean="0"/>
              <a:t> class </a:t>
            </a:r>
          </a:p>
          <a:p>
            <a:endParaRPr lang="en-GB" dirty="0"/>
          </a:p>
          <a:p>
            <a:r>
              <a:rPr lang="en-GB" dirty="0" smtClean="0"/>
              <a:t>We say </a:t>
            </a:r>
            <a:r>
              <a:rPr lang="en-GB" dirty="0"/>
              <a:t>the </a:t>
            </a:r>
            <a:r>
              <a:rPr lang="en-GB" dirty="0" err="1"/>
              <a:t>BookService</a:t>
            </a:r>
            <a:r>
              <a:rPr lang="en-GB" dirty="0"/>
              <a:t> class </a:t>
            </a:r>
            <a:r>
              <a:rPr lang="en-GB" dirty="0" smtClean="0"/>
              <a:t>is dependant </a:t>
            </a:r>
            <a:r>
              <a:rPr lang="en-GB" dirty="0"/>
              <a:t>on </a:t>
            </a:r>
            <a:r>
              <a:rPr lang="en-GB" dirty="0" err="1" smtClean="0"/>
              <a:t>DBStorageMechanism</a:t>
            </a:r>
            <a:r>
              <a:rPr lang="en-GB" dirty="0" smtClean="0"/>
              <a:t> because it cannot work without it</a:t>
            </a:r>
          </a:p>
          <a:p>
            <a:endParaRPr lang="en-GB" dirty="0"/>
          </a:p>
          <a:p>
            <a:r>
              <a:rPr lang="en-GB" dirty="0" smtClean="0"/>
              <a:t>In programming we can be strongly coupled or loosely coupled to a dependency</a:t>
            </a:r>
          </a:p>
          <a:p>
            <a:endParaRPr lang="en-GB" dirty="0"/>
          </a:p>
          <a:p>
            <a:r>
              <a:rPr lang="en-GB" dirty="0" smtClean="0"/>
              <a:t> </a:t>
            </a:r>
            <a:r>
              <a:rPr lang="en-GB" dirty="0"/>
              <a:t>W</a:t>
            </a:r>
            <a:r>
              <a:rPr lang="en-GB" dirty="0" smtClean="0"/>
              <a:t>e should always favour loose coupling</a:t>
            </a:r>
          </a:p>
          <a:p>
            <a:endParaRPr lang="en-GB" dirty="0"/>
          </a:p>
          <a:p>
            <a:pPr marL="0" indent="0">
              <a:buNone/>
            </a:pP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What is a dependency?</a:t>
            </a:r>
            <a:endParaRPr lang="en-GB" dirty="0"/>
          </a:p>
        </p:txBody>
      </p:sp>
    </p:spTree>
    <p:extLst>
      <p:ext uri="{BB962C8B-B14F-4D97-AF65-F5344CB8AC3E}">
        <p14:creationId xmlns:p14="http://schemas.microsoft.com/office/powerpoint/2010/main" val="3934854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smtClean="0"/>
              <a:t>Trainer will provide a demo on components with tightly coupling</a:t>
            </a:r>
            <a:endParaRPr lang="en-GB" dirty="0"/>
          </a:p>
          <a:p>
            <a:pPr marL="0" indent="0">
              <a:buNone/>
            </a:pPr>
            <a:endParaRPr lang="en-GB" dirty="0"/>
          </a:p>
          <a:p>
            <a:endParaRPr lang="en-GB" dirty="0"/>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Trainer demo on </a:t>
            </a:r>
            <a:r>
              <a:rPr lang="en-GB" dirty="0"/>
              <a:t>s</a:t>
            </a:r>
            <a:r>
              <a:rPr lang="en-GB" dirty="0" smtClean="0"/>
              <a:t>trong coupled components</a:t>
            </a:r>
            <a:endParaRPr lang="en-GB" dirty="0"/>
          </a:p>
        </p:txBody>
      </p:sp>
    </p:spTree>
    <p:extLst>
      <p:ext uri="{BB962C8B-B14F-4D97-AF65-F5344CB8AC3E}">
        <p14:creationId xmlns:p14="http://schemas.microsoft.com/office/powerpoint/2010/main" val="1046416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a:t>Dependency injection is basically providing the objects that an object needs (its dependencies) instead of having it construct them itself. </a:t>
            </a:r>
            <a:endParaRPr lang="en-GB" dirty="0" smtClean="0"/>
          </a:p>
          <a:p>
            <a:endParaRPr lang="en-GB" dirty="0"/>
          </a:p>
          <a:p>
            <a:r>
              <a:rPr lang="en-GB" dirty="0" smtClean="0"/>
              <a:t>CDI can inject classes in a </a:t>
            </a:r>
            <a:r>
              <a:rPr lang="en-GB" dirty="0" err="1" smtClean="0"/>
              <a:t>typesafe</a:t>
            </a:r>
            <a:r>
              <a:rPr lang="en-GB" dirty="0" smtClean="0"/>
              <a:t> way and also provides a manged environment called a container for managing our objects</a:t>
            </a:r>
          </a:p>
          <a:p>
            <a:endParaRPr lang="en-GB" dirty="0"/>
          </a:p>
          <a:p>
            <a:r>
              <a:rPr lang="en-GB" dirty="0" smtClean="0"/>
              <a:t>This container can also provide other feature like life-cycle management and interception</a:t>
            </a:r>
          </a:p>
          <a:p>
            <a:pPr marL="0" indent="0">
              <a:buNone/>
            </a:pPr>
            <a:endParaRPr lang="en-GB" dirty="0" smtClean="0"/>
          </a:p>
          <a:p>
            <a:r>
              <a:rPr lang="en-GB" dirty="0" smtClean="0"/>
              <a:t>This is also a </a:t>
            </a:r>
            <a:r>
              <a:rPr lang="en-GB" dirty="0"/>
              <a:t>very useful technique for testing, since it allows dependencies to be mocked or stubbed out.</a:t>
            </a:r>
          </a:p>
          <a:p>
            <a:endParaRPr lang="en-GB" dirty="0"/>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Dependency injection</a:t>
            </a:r>
            <a:endParaRPr lang="en-GB" dirty="0"/>
          </a:p>
        </p:txBody>
      </p:sp>
    </p:spTree>
    <p:extLst>
      <p:ext uri="{BB962C8B-B14F-4D97-AF65-F5344CB8AC3E}">
        <p14:creationId xmlns:p14="http://schemas.microsoft.com/office/powerpoint/2010/main" val="7015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smtClean="0"/>
              <a:t>Trainer will provide a demo on components being loosely coupled via DI</a:t>
            </a:r>
            <a:endParaRPr lang="en-GB" dirty="0"/>
          </a:p>
          <a:p>
            <a:pPr marL="0" indent="0">
              <a:buNone/>
            </a:pPr>
            <a:endParaRPr lang="en-GB" dirty="0"/>
          </a:p>
          <a:p>
            <a:endParaRPr lang="en-GB" dirty="0"/>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Trainer demo on loosely coupling components with DI</a:t>
            </a:r>
            <a:endParaRPr lang="en-GB" dirty="0"/>
          </a:p>
        </p:txBody>
      </p:sp>
    </p:spTree>
    <p:extLst>
      <p:ext uri="{BB962C8B-B14F-4D97-AF65-F5344CB8AC3E}">
        <p14:creationId xmlns:p14="http://schemas.microsoft.com/office/powerpoint/2010/main" val="664859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smtClean="0"/>
              <a:t>Object is created with the new operator</a:t>
            </a:r>
          </a:p>
          <a:p>
            <a:pPr marL="0" indent="0">
              <a:buNone/>
            </a:pPr>
            <a:endParaRPr lang="en-GB" dirty="0" smtClean="0"/>
          </a:p>
          <a:p>
            <a:r>
              <a:rPr lang="en-GB" dirty="0" smtClean="0"/>
              <a:t>Object is garbage collected when nothing is pointing to it</a:t>
            </a:r>
            <a:endParaRPr lang="en-GB" dirty="0"/>
          </a:p>
          <a:p>
            <a:pPr marL="0" indent="0">
              <a:buNone/>
            </a:pPr>
            <a:endParaRPr lang="en-GB" dirty="0"/>
          </a:p>
          <a:p>
            <a:endParaRPr lang="en-GB" dirty="0"/>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Life cycle of a POJO</a:t>
            </a:r>
            <a:endParaRPr lang="en-GB" dirty="0"/>
          </a:p>
        </p:txBody>
      </p:sp>
    </p:spTree>
    <p:extLst>
      <p:ext uri="{BB962C8B-B14F-4D97-AF65-F5344CB8AC3E}">
        <p14:creationId xmlns:p14="http://schemas.microsoft.com/office/powerpoint/2010/main" val="640771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endParaRPr lang="en-GB" dirty="0"/>
          </a:p>
          <a:p>
            <a:r>
              <a:rPr lang="en-GB" dirty="0" smtClean="0"/>
              <a:t>Life-cycle is managed by container</a:t>
            </a:r>
          </a:p>
          <a:p>
            <a:endParaRPr lang="en-GB" dirty="0"/>
          </a:p>
          <a:p>
            <a:r>
              <a:rPr lang="en-GB" dirty="0" smtClean="0"/>
              <a:t>Objects are created and destroyed by the bean container</a:t>
            </a:r>
          </a:p>
          <a:p>
            <a:endParaRPr lang="en-GB" dirty="0"/>
          </a:p>
          <a:p>
            <a:r>
              <a:rPr lang="en-GB" dirty="0" smtClean="0"/>
              <a:t>We can execute code before object construction and also before object destruction</a:t>
            </a:r>
            <a:endParaRPr lang="en-GB" dirty="0"/>
          </a:p>
          <a:p>
            <a:endParaRPr lang="en-GB" dirty="0"/>
          </a:p>
        </p:txBody>
      </p:sp>
      <p:sp>
        <p:nvSpPr>
          <p:cNvPr id="3" name="Title 2"/>
          <p:cNvSpPr>
            <a:spLocks noGrp="1"/>
          </p:cNvSpPr>
          <p:nvPr>
            <p:ph type="title"/>
          </p:nvPr>
        </p:nvSpPr>
        <p:spPr>
          <a:xfrm>
            <a:off x="413999" y="1036800"/>
            <a:ext cx="10275465" cy="626400"/>
          </a:xfrm>
        </p:spPr>
        <p:txBody>
          <a:bodyPr>
            <a:normAutofit fontScale="90000"/>
          </a:bodyPr>
          <a:lstStyle/>
          <a:p>
            <a:r>
              <a:rPr lang="en-GB" dirty="0" smtClean="0"/>
              <a:t>Life cycle of a CDI managed bean</a:t>
            </a:r>
            <a:endParaRPr lang="en-GB" dirty="0"/>
          </a:p>
        </p:txBody>
      </p:sp>
    </p:spTree>
    <p:extLst>
      <p:ext uri="{BB962C8B-B14F-4D97-AF65-F5344CB8AC3E}">
        <p14:creationId xmlns:p14="http://schemas.microsoft.com/office/powerpoint/2010/main" val="413896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IK_Slides_2017</Template>
  <TotalTime>9282</TotalTime>
  <Words>542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Segoe UI</vt:lpstr>
      <vt:lpstr>Segoe UI Light</vt:lpstr>
      <vt:lpstr>PPM Courseware Slides</vt:lpstr>
      <vt:lpstr>cdi</vt:lpstr>
      <vt:lpstr>Objective</vt:lpstr>
      <vt:lpstr>Annotations</vt:lpstr>
      <vt:lpstr>What is a dependency?</vt:lpstr>
      <vt:lpstr>Trainer demo on strong coupled components</vt:lpstr>
      <vt:lpstr>Dependency injection</vt:lpstr>
      <vt:lpstr>Trainer demo on loosely coupling components with DI</vt:lpstr>
      <vt:lpstr>Life cycle of a POJO</vt:lpstr>
      <vt:lpstr>Life cycle of a CDI managed bean</vt:lpstr>
      <vt:lpstr>PowerPoint Presentation</vt:lpstr>
      <vt:lpstr>CDI Scopes</vt:lpstr>
      <vt:lpstr>Exercise – Task 1</vt:lpstr>
      <vt:lpstr>Exercise - 2</vt:lpstr>
      <vt:lpstr>Objective</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Service Layer</dc:title>
  <dc:creator>James Thompson</dc:creator>
  <cp:lastModifiedBy>Windows User</cp:lastModifiedBy>
  <cp:revision>205</cp:revision>
  <dcterms:created xsi:type="dcterms:W3CDTF">2017-01-16T15:28:50Z</dcterms:created>
  <dcterms:modified xsi:type="dcterms:W3CDTF">2018-02-22T15:41:20Z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