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6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2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4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9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9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59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0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4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9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E919-0CAD-48FB-BCE9-995FDA871F8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83994-A6BD-4260-8498-3FBC8E82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1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902F-85E8-79DC-8ABB-5D792D7C7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345" y="0"/>
            <a:ext cx="9448800" cy="940719"/>
          </a:xfrm>
        </p:spPr>
        <p:txBody>
          <a:bodyPr/>
          <a:lstStyle/>
          <a:p>
            <a:r>
              <a:rPr lang="en-US" sz="4400" dirty="0"/>
              <a:t>CSS CURRICULUM MODULE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EB21D-FA8D-1ED2-3DC4-B3D89E131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45" y="1066801"/>
            <a:ext cx="9448800" cy="5555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Introduction to CSS…The cascading stylesheet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ways we can style our webpages..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inline styling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internal styling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external styling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CSS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selection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selection by tag.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selection by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selection by class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526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902F-85E8-79DC-8ABB-5D792D7C7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345" y="0"/>
            <a:ext cx="9448800" cy="940719"/>
          </a:xfrm>
        </p:spPr>
        <p:txBody>
          <a:bodyPr/>
          <a:lstStyle/>
          <a:p>
            <a:r>
              <a:rPr lang="en-US" sz="4400" dirty="0"/>
              <a:t>CSS CURRICULUM MODULE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EB21D-FA8D-1ED2-3DC4-B3D89E131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45" y="1066801"/>
            <a:ext cx="9448800" cy="5555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CSS comments.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Working with texts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Font-family, font-size, font-style, font-weight, font-variant.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Colors.., the color naming, the hue saturated lightness , the RGB 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text-indent.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Text-decoration.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Text-shadow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Text 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Text align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529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902F-85E8-79DC-8ABB-5D792D7C7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345" y="0"/>
            <a:ext cx="9448800" cy="940719"/>
          </a:xfrm>
        </p:spPr>
        <p:txBody>
          <a:bodyPr/>
          <a:lstStyle/>
          <a:p>
            <a:r>
              <a:rPr lang="en-US" sz="4400" dirty="0"/>
              <a:t>CSS CURRICULUM MODULE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EB21D-FA8D-1ED2-3DC4-B3D89E131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45" y="1066801"/>
            <a:ext cx="9448800" cy="5555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Letter-spacing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Word-spacing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White-spacing</a:t>
            </a:r>
          </a:p>
        </p:txBody>
      </p:sp>
    </p:spTree>
    <p:extLst>
      <p:ext uri="{BB962C8B-B14F-4D97-AF65-F5344CB8AC3E}">
        <p14:creationId xmlns:p14="http://schemas.microsoft.com/office/powerpoint/2010/main" val="344243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902F-85E8-79DC-8ABB-5D792D7C7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345" y="0"/>
            <a:ext cx="9448800" cy="940719"/>
          </a:xfrm>
        </p:spPr>
        <p:txBody>
          <a:bodyPr/>
          <a:lstStyle/>
          <a:p>
            <a:r>
              <a:rPr lang="en-US" sz="4400" dirty="0"/>
              <a:t>CSS CURRICULUM </a:t>
            </a:r>
            <a:r>
              <a:rPr lang="en-US" sz="4400"/>
              <a:t>MODULE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EB21D-FA8D-1ED2-3DC4-B3D89E131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45" y="1066801"/>
            <a:ext cx="9448800" cy="5555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Introducing the box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border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padding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margin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MAIN, HEADER,NAV, and FOOTER.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ARTICLE, SECTION, DIV and ASIDE.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79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902F-85E8-79DC-8ABB-5D792D7C7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345" y="0"/>
            <a:ext cx="9448800" cy="940719"/>
          </a:xfrm>
        </p:spPr>
        <p:txBody>
          <a:bodyPr/>
          <a:lstStyle/>
          <a:p>
            <a:r>
              <a:rPr lang="en-US" sz="4400" dirty="0"/>
              <a:t>CSS CURRICULUM MODULE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EB21D-FA8D-1ED2-3DC4-B3D89E131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45" y="1066801"/>
            <a:ext cx="9448800" cy="5555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background properties.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Styling the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Styling our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Styling our links , the a:link, the a:visited, a:hover.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Rounded corners., the border radius property.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box shadow property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53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902F-85E8-79DC-8ABB-5D792D7C7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345" y="0"/>
            <a:ext cx="9448800" cy="940719"/>
          </a:xfrm>
        </p:spPr>
        <p:txBody>
          <a:bodyPr/>
          <a:lstStyle/>
          <a:p>
            <a:r>
              <a:rPr lang="en-US" sz="4400" dirty="0"/>
              <a:t>CSS CURRICULUM MODULE 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EB21D-FA8D-1ED2-3DC4-B3D89E131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45" y="1066801"/>
            <a:ext cx="9448800" cy="5555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CSS Flexbox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CSS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CSS Positioning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CSS Media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Hover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Transition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CSS Animation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1835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1958</TotalTime>
  <Words>206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CSS CURRICULUM MODULE 1</vt:lpstr>
      <vt:lpstr>CSS CURRICULUM MODULE 2</vt:lpstr>
      <vt:lpstr>CSS CURRICULUM MODULE 3</vt:lpstr>
      <vt:lpstr>CSS CURRICULUM MODULE 4</vt:lpstr>
      <vt:lpstr>CSS CURRICULUM MODULE 5</vt:lpstr>
      <vt:lpstr>CSS CURRICULUM MODULE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CURRICULUM MODULE 1</dc:title>
  <dc:creator>Francis Godwin</dc:creator>
  <cp:lastModifiedBy>Francis Godwin</cp:lastModifiedBy>
  <cp:revision>13</cp:revision>
  <dcterms:created xsi:type="dcterms:W3CDTF">2022-09-20T06:09:34Z</dcterms:created>
  <dcterms:modified xsi:type="dcterms:W3CDTF">2023-06-24T12:34:52Z</dcterms:modified>
</cp:coreProperties>
</file>