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47D26BF-A129-4625-934C-D041443B32C8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6F2C190-0B7E-43ED-8499-35E6E11F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7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26BF-A129-4625-934C-D041443B32C8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C190-0B7E-43ED-8499-35E6E11F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5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26BF-A129-4625-934C-D041443B32C8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C190-0B7E-43ED-8499-35E6E11F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68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26BF-A129-4625-934C-D041443B32C8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C190-0B7E-43ED-8499-35E6E11F4A6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5410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26BF-A129-4625-934C-D041443B32C8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C190-0B7E-43ED-8499-35E6E11F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38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26BF-A129-4625-934C-D041443B32C8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C190-0B7E-43ED-8499-35E6E11F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40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26BF-A129-4625-934C-D041443B32C8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C190-0B7E-43ED-8499-35E6E11F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54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26BF-A129-4625-934C-D041443B32C8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C190-0B7E-43ED-8499-35E6E11F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11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26BF-A129-4625-934C-D041443B32C8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C190-0B7E-43ED-8499-35E6E11F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0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26BF-A129-4625-934C-D041443B32C8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C190-0B7E-43ED-8499-35E6E11F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0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26BF-A129-4625-934C-D041443B32C8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C190-0B7E-43ED-8499-35E6E11F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3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26BF-A129-4625-934C-D041443B32C8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C190-0B7E-43ED-8499-35E6E11F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4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26BF-A129-4625-934C-D041443B32C8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C190-0B7E-43ED-8499-35E6E11F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1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26BF-A129-4625-934C-D041443B32C8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C190-0B7E-43ED-8499-35E6E11F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2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26BF-A129-4625-934C-D041443B32C8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C190-0B7E-43ED-8499-35E6E11F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2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26BF-A129-4625-934C-D041443B32C8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C190-0B7E-43ED-8499-35E6E11F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26BF-A129-4625-934C-D041443B32C8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C190-0B7E-43ED-8499-35E6E11F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4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D26BF-A129-4625-934C-D041443B32C8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2C190-0B7E-43ED-8499-35E6E11F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64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6C77-9C05-FFA7-F287-2C38C4CD0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7289" y="185529"/>
            <a:ext cx="6231213" cy="806520"/>
          </a:xfrm>
        </p:spPr>
        <p:txBody>
          <a:bodyPr>
            <a:normAutofit fontScale="90000"/>
          </a:bodyPr>
          <a:lstStyle/>
          <a:p>
            <a:r>
              <a:rPr lang="en-US" dirty="0"/>
              <a:t>Html Coding module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0064C-28EB-F90F-FB11-4F713466B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7289" y="1733480"/>
            <a:ext cx="8791575" cy="2679493"/>
          </a:xfrm>
        </p:spPr>
        <p:txBody>
          <a:bodyPr>
            <a:normAutofit fontScale="2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What is html.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How to open and close a html tag.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Creating our first html code.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Html elements.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html boiler plate and it’s shortcut.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Module 1 quiz.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85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6C77-9C05-FFA7-F287-2C38C4CD0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7289" y="185529"/>
            <a:ext cx="6231213" cy="806520"/>
          </a:xfrm>
        </p:spPr>
        <p:txBody>
          <a:bodyPr>
            <a:normAutofit fontScale="90000"/>
          </a:bodyPr>
          <a:lstStyle/>
          <a:p>
            <a:r>
              <a:rPr lang="en-US" dirty="0"/>
              <a:t>Html Coding module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0064C-28EB-F90F-FB11-4F713466B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7289" y="1733480"/>
            <a:ext cx="8791575" cy="2679493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Headings ….&lt;</a:t>
            </a:r>
            <a:r>
              <a:rPr lang="en-US" sz="2800" cap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h1&gt;,&lt;h2&gt;,&lt;h3&gt;,&lt;h4&gt;,&lt;h5&gt;,&lt;h6&gt; tags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Paragraphs…. </a:t>
            </a:r>
            <a:r>
              <a:rPr lang="en-US" sz="2800" cap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&lt;p&gt; 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tag.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Text formatting…. &lt;</a:t>
            </a:r>
            <a:r>
              <a:rPr lang="en-US" sz="2800" cap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b&gt;,&lt;</a:t>
            </a:r>
            <a:r>
              <a:rPr lang="en-US" sz="2800" cap="none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2800" cap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&gt;,&lt;u&gt;,&lt;sub&gt;,&lt;sup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&gt;.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Html elements…</a:t>
            </a:r>
            <a:r>
              <a:rPr lang="en-US" sz="2800" cap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opening tags, closing tags, and contents.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cap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ASSIGNMENTS.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706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6C77-9C05-FFA7-F287-2C38C4CD0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7289" y="185529"/>
            <a:ext cx="6231213" cy="806520"/>
          </a:xfrm>
        </p:spPr>
        <p:txBody>
          <a:bodyPr>
            <a:normAutofit fontScale="90000"/>
          </a:bodyPr>
          <a:lstStyle/>
          <a:p>
            <a:r>
              <a:rPr lang="en-US" dirty="0"/>
              <a:t>Html Coding module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0064C-28EB-F90F-FB11-4F713466B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7289" y="1733480"/>
            <a:ext cx="8791575" cy="3578749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cap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HTML ATTRIBUTES.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cap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HTML IMAGES…using the image tag… and looking at it’s attributes, which are the source and the alternative attributes.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cap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HTML LISTS.. The ordered lists, the unordered lists.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cap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CLASSWORK!!!!!!!!!!!!!!!!!!!!!!!!!!!!!!!!!!!!!!!!!!!!!!!!!!!!!!!!!!!!!!!!!!!!!!!!!!!!!!!!!!!!!!!</a:t>
            </a:r>
          </a:p>
          <a:p>
            <a:pPr marL="457200" indent="-457200"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9110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6C77-9C05-FFA7-F287-2C38C4CD0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7289" y="185529"/>
            <a:ext cx="6231213" cy="806520"/>
          </a:xfrm>
        </p:spPr>
        <p:txBody>
          <a:bodyPr>
            <a:normAutofit fontScale="90000"/>
          </a:bodyPr>
          <a:lstStyle/>
          <a:p>
            <a:r>
              <a:rPr lang="en-US" dirty="0"/>
              <a:t>Html Coding module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0064C-28EB-F90F-FB11-4F713466B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7289" y="1733480"/>
            <a:ext cx="8791575" cy="357874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cap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HTML TABLES.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cap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HTML LINKS.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cap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Inline elements and block elements.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cap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break tag and the horizontal tags.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cap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Overall overview.</a:t>
            </a:r>
          </a:p>
        </p:txBody>
      </p:sp>
    </p:spTree>
    <p:extLst>
      <p:ext uri="{BB962C8B-B14F-4D97-AF65-F5344CB8AC3E}">
        <p14:creationId xmlns:p14="http://schemas.microsoft.com/office/powerpoint/2010/main" val="274902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6C77-9C05-FFA7-F287-2C38C4CD0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7289" y="185529"/>
            <a:ext cx="6231213" cy="806520"/>
          </a:xfrm>
        </p:spPr>
        <p:txBody>
          <a:bodyPr>
            <a:normAutofit fontScale="90000"/>
          </a:bodyPr>
          <a:lstStyle/>
          <a:p>
            <a:r>
              <a:rPr lang="en-US" dirty="0"/>
              <a:t>Html Coding module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0064C-28EB-F90F-FB11-4F713466B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7289" y="1733480"/>
            <a:ext cx="8791575" cy="5124520"/>
          </a:xfrm>
        </p:spPr>
        <p:txBody>
          <a:bodyPr>
            <a:normAutofit fontScale="3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8600" cap="none" dirty="0">
                <a:solidFill>
                  <a:schemeClr val="bg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HTML FORMS.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8600" cap="none" dirty="0">
                <a:solidFill>
                  <a:schemeClr val="bg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INTRODUCTION TO HTML5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8600" cap="none" dirty="0">
                <a:solidFill>
                  <a:schemeClr val="bg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Input type of radio.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8600" cap="none" dirty="0">
                <a:solidFill>
                  <a:schemeClr val="bg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Input type of date and email.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8600" cap="none" dirty="0">
                <a:solidFill>
                  <a:schemeClr val="bg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Input type of color.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8600" cap="none" dirty="0">
                <a:solidFill>
                  <a:schemeClr val="bg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Input type of number and search.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8600" cap="none" dirty="0">
                <a:solidFill>
                  <a:schemeClr val="bg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Input type of password.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8600" cap="none" dirty="0">
                <a:solidFill>
                  <a:schemeClr val="bg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The select and option tags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cap="none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03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6C77-9C05-FFA7-F287-2C38C4CD0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7289" y="185529"/>
            <a:ext cx="6231213" cy="806520"/>
          </a:xfrm>
        </p:spPr>
        <p:txBody>
          <a:bodyPr>
            <a:normAutofit fontScale="90000"/>
          </a:bodyPr>
          <a:lstStyle/>
          <a:p>
            <a:r>
              <a:rPr lang="en-US" dirty="0"/>
              <a:t>Html Coding module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0064C-28EB-F90F-FB11-4F713466B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7289" y="1733480"/>
            <a:ext cx="8791575" cy="357874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cap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AUDIO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cap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VIDEO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cap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HTML BUTTONS.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cap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HTML COLORS….The hexadecimals and the RGB color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cap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HTML IFRAMES.</a:t>
            </a:r>
          </a:p>
        </p:txBody>
      </p:sp>
    </p:spTree>
    <p:extLst>
      <p:ext uri="{BB962C8B-B14F-4D97-AF65-F5344CB8AC3E}">
        <p14:creationId xmlns:p14="http://schemas.microsoft.com/office/powerpoint/2010/main" val="3666574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183</TotalTime>
  <Words>237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Html Coding module 1</vt:lpstr>
      <vt:lpstr>Html Coding module 2</vt:lpstr>
      <vt:lpstr>Html Coding module 3</vt:lpstr>
      <vt:lpstr>Html Coding module 4</vt:lpstr>
      <vt:lpstr>Html Coding module 5</vt:lpstr>
      <vt:lpstr>Html Coding module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Coding module 1</dc:title>
  <dc:creator>Francis Godwin</dc:creator>
  <cp:lastModifiedBy>Francis Godwin</cp:lastModifiedBy>
  <cp:revision>6</cp:revision>
  <dcterms:created xsi:type="dcterms:W3CDTF">2022-09-07T13:47:10Z</dcterms:created>
  <dcterms:modified xsi:type="dcterms:W3CDTF">2023-06-24T12:31:22Z</dcterms:modified>
</cp:coreProperties>
</file>