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0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4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3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7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92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67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2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1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1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5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F3D46-A0B1-403F-9C6B-57EA41BC172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39666B-78B1-40D3-A98A-56366B77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B92C-410C-B5ED-0780-2C88188E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904" y="0"/>
            <a:ext cx="8915399" cy="782782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CURRICULUM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E9E4D-5EC7-6FF5-3D55-56B45750B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904" y="665019"/>
            <a:ext cx="8915399" cy="6192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Javascript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Your first </a:t>
            </a:r>
            <a:r>
              <a:rPr lang="en-US" sz="2400" dirty="0" err="1"/>
              <a:t>Javascript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u="sng" dirty="0"/>
              <a:t>JAVASCRIPT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Number.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Boolean.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Undefined.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u="sng" dirty="0"/>
              <a:t>JAVASCRIPT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Let (new in ECMAScript 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Const (new in ECMAScript</a:t>
            </a:r>
            <a:endParaRPr lang="en-US" sz="2400" b="1" i="1" u="sng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Exercise Make A Simple Calculator</a:t>
            </a:r>
          </a:p>
        </p:txBody>
      </p:sp>
    </p:spTree>
    <p:extLst>
      <p:ext uri="{BB962C8B-B14F-4D97-AF65-F5344CB8AC3E}">
        <p14:creationId xmlns:p14="http://schemas.microsoft.com/office/powerpoint/2010/main" val="172194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B92C-410C-B5ED-0780-2C88188E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904" y="0"/>
            <a:ext cx="8915399" cy="782782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CURRICULUM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E9E4D-5EC7-6FF5-3D55-56B45750B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904" y="665019"/>
            <a:ext cx="8915399" cy="61929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i="1" u="sng" dirty="0"/>
              <a:t>JAVASCRIPT LOGICAL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&amp;&amp;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||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u="sng" dirty="0"/>
              <a:t>JAVASCRIPT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!=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=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===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&gt;=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&lt;=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83857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B92C-410C-B5ED-0780-2C88188E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904" y="0"/>
            <a:ext cx="8915399" cy="782782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CURRICULUM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E9E4D-5EC7-6FF5-3D55-56B45750B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904" y="665019"/>
            <a:ext cx="8915399" cy="6192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i="1" u="sng" dirty="0"/>
              <a:t>JAVASCRIPT CONDITIONALS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Else if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Switch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Javascript</a:t>
            </a:r>
            <a:r>
              <a:rPr lang="en-US" sz="2400" dirty="0"/>
              <a:t> On our Webpage.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i="1" u="sng" dirty="0"/>
              <a:t>JAVASCRIPT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function name() {}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Return keyword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() =&gt; (new in ECMAScript 6)Arrow function.</a:t>
            </a:r>
          </a:p>
        </p:txBody>
      </p:sp>
    </p:spTree>
    <p:extLst>
      <p:ext uri="{BB962C8B-B14F-4D97-AF65-F5344CB8AC3E}">
        <p14:creationId xmlns:p14="http://schemas.microsoft.com/office/powerpoint/2010/main" val="237686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B92C-410C-B5ED-0780-2C88188E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904" y="0"/>
            <a:ext cx="8915399" cy="782782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CURRICULUM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E9E4D-5EC7-6FF5-3D55-56B45750B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904" y="665019"/>
            <a:ext cx="8915399" cy="61929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i="1" u="sng" dirty="0"/>
              <a:t>JAVASCRIPT DATA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Exercise: Build Mini-Facebook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u="sng" dirty="0"/>
              <a:t>JAVASCRIPT LOOPS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forEach</a:t>
            </a:r>
            <a:r>
              <a:rPr lang="en-US" sz="2400" dirty="0"/>
              <a:t> (new in ECMAScript 5)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Exercise: Build Mini Facebook 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u="sng" dirty="0"/>
              <a:t>Changing styles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Style.{property}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className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classList…. The .add ,.remove and .toggle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274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B92C-410C-B5ED-0780-2C88188E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904" y="0"/>
            <a:ext cx="8915399" cy="782782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CURRICULUM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E9E4D-5EC7-6FF5-3D55-56B45750B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904" y="665019"/>
            <a:ext cx="8915399" cy="6192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i="1" u="sng" dirty="0"/>
              <a:t>DOM SELECTORS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getElementById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querySelector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querySelectorAll</a:t>
            </a:r>
            <a:r>
              <a:rPr lang="en-US" sz="2400" dirty="0"/>
              <a:t> and the [0]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NB:can</a:t>
            </a:r>
            <a:r>
              <a:rPr lang="en-US" sz="2400" dirty="0"/>
              <a:t> use caniuse.com to check for tags that u can use</a:t>
            </a:r>
            <a:endParaRPr lang="en-US" sz="2400" b="1" i="1" u="sng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i="1" u="sng" dirty="0"/>
              <a:t>DOM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onclick, </a:t>
            </a:r>
            <a:r>
              <a:rPr lang="en-US" sz="2400" dirty="0" err="1"/>
              <a:t>mouseenteer</a:t>
            </a:r>
            <a:r>
              <a:rPr lang="en-US" sz="2400" dirty="0"/>
              <a:t> , mouseoff event.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onload event, input events.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 err="1"/>
              <a:t>addEventListener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Exercise: Background generator.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10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B92C-410C-B5ED-0780-2C88188E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904" y="0"/>
            <a:ext cx="8915399" cy="782782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CURRICULUM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E9E4D-5EC7-6FF5-3D55-56B45750B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904" y="665019"/>
            <a:ext cx="8915399" cy="6192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i="1" u="sng" dirty="0"/>
              <a:t>JAVASCRIPT KEYWORDS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Break…..case…catch…class….const…continue…debugger…default…delete…do…else…export…extends……finally…..for….function….if…import…in…</a:t>
            </a:r>
            <a:r>
              <a:rPr lang="en-US" sz="3200" dirty="0" err="1"/>
              <a:t>instanceof</a:t>
            </a:r>
            <a:r>
              <a:rPr lang="en-US" sz="3200" dirty="0"/>
              <a:t>……new….return…super…switch….this….throw…try…</a:t>
            </a:r>
            <a:r>
              <a:rPr lang="en-US" sz="3200" dirty="0" err="1"/>
              <a:t>typeof</a:t>
            </a:r>
            <a:r>
              <a:rPr lang="en-US" sz="3200" dirty="0"/>
              <a:t>….var…void….while….with…yield!!!!!!!!!!!!!</a:t>
            </a:r>
          </a:p>
        </p:txBody>
      </p:sp>
    </p:spTree>
    <p:extLst>
      <p:ext uri="{BB962C8B-B14F-4D97-AF65-F5344CB8AC3E}">
        <p14:creationId xmlns:p14="http://schemas.microsoft.com/office/powerpoint/2010/main" val="30027232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1483</TotalTime>
  <Words>263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JAVASCRIPT CURRICULUM</vt:lpstr>
      <vt:lpstr>JAVASCRIPT CURRICULUM</vt:lpstr>
      <vt:lpstr>JAVASCRIPT CURRICULUM</vt:lpstr>
      <vt:lpstr>JAVASCRIPT CURRICULUM 5</vt:lpstr>
      <vt:lpstr>JAVASCRIPT CURRICULUM 2</vt:lpstr>
      <vt:lpstr>JAVASCRIPT CURRICULUM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Godwin</dc:creator>
  <cp:lastModifiedBy>Francis Godwin</cp:lastModifiedBy>
  <cp:revision>11</cp:revision>
  <dcterms:created xsi:type="dcterms:W3CDTF">2022-11-10T09:46:05Z</dcterms:created>
  <dcterms:modified xsi:type="dcterms:W3CDTF">2023-11-15T19:11:06Z</dcterms:modified>
</cp:coreProperties>
</file>