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ck_165807686229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24D738-C9C1-4D12-84AB-01418B4B12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stock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D0010B-239B-423C-9CD4-E867D2A0AC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7/17/2022 4:55:37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1FECEB0-62B4-422F-BA79-2332D6DDD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23825"/>
            <a:ext cx="116109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2022-07-17T16:55:37Z</dcterms:created>
  <dcterms:modified xsi:type="dcterms:W3CDTF">2022-07-17T16:55:37Z</dcterms:modified>
</cp:coreProperties>
</file>