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7" r:id="rId2"/>
    <p:sldId id="258" r:id="rId3"/>
    <p:sldId id="265" r:id="rId4"/>
    <p:sldId id="266" r:id="rId5"/>
    <p:sldId id="268" r:id="rId6"/>
    <p:sldId id="269" r:id="rId7"/>
    <p:sldId id="267" r:id="rId8"/>
    <p:sldId id="270" r:id="rId9"/>
    <p:sldId id="271" r:id="rId1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529" autoAdjust="0"/>
  </p:normalViewPr>
  <p:slideViewPr>
    <p:cSldViewPr snapToGrid="0">
      <p:cViewPr varScale="1">
        <p:scale>
          <a:sx n="86" d="100"/>
          <a:sy n="86" d="100"/>
        </p:scale>
        <p:origin x="562"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FC9A1B8-5F24-4FA1-A542-FD189FEA620D}" type="datetime1">
              <a:rPr lang="de-DE" smtClean="0"/>
              <a:t>25.05.2019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4A4F617-7A30-41D4-AB86-5D833C98E18B}" type="slidenum">
              <a:rPr lang="de-DE" smtClean="0"/>
              <a:t>‹Nr.›</a:t>
            </a:fld>
            <a:endParaRPr lang="de-DE"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D77F7E3-8853-4E39-8DDB-418A766A7B21}" type="datetime1">
              <a:rPr lang="de-DE" smtClean="0"/>
              <a:t>25.05.2019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dirty="0"/>
              <a:t>Formatvorlagen des Textmasters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9A179D-2D27-49E2-B022-8EDDA2EFE682}" type="slidenum">
              <a:rPr lang="de-DE" smtClean="0"/>
              <a:t>‹Nr.›</a:t>
            </a:fld>
            <a:endParaRPr lang="de-DE"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sz="1200" i="1"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a:p>
            <a:pPr rtl="0"/>
            <a:endParaRPr lang="de-DE" dirty="0"/>
          </a:p>
        </p:txBody>
      </p:sp>
      <p:sp>
        <p:nvSpPr>
          <p:cNvPr id="4" name="Foliennummernplatzhalter 3"/>
          <p:cNvSpPr>
            <a:spLocks noGrp="1"/>
          </p:cNvSpPr>
          <p:nvPr>
            <p:ph type="sldNum" sz="quarter" idx="10"/>
          </p:nvPr>
        </p:nvSpPr>
        <p:spPr/>
        <p:txBody>
          <a:bodyPr rtlCol="0"/>
          <a:lstStyle/>
          <a:p>
            <a:pPr rtl="0"/>
            <a:fld id="{1B9A179D-2D27-49E2-B022-8EDDA2EFE682}" type="slidenum">
              <a:rPr lang="de-DE" smtClean="0"/>
              <a:t>1</a:t>
            </a:fld>
            <a:endParaRPr lang="de-DE" dirty="0"/>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1B9A179D-2D27-49E2-B022-8EDDA2EFE682}" type="slidenum">
              <a:rPr lang="de-DE" smtClean="0"/>
              <a:t>2</a:t>
            </a:fld>
            <a:endParaRPr lang="de-DE" dirty="0"/>
          </a:p>
        </p:txBody>
      </p:sp>
    </p:spTree>
    <p:extLst>
      <p:ext uri="{BB962C8B-B14F-4D97-AF65-F5344CB8AC3E}">
        <p14:creationId xmlns:p14="http://schemas.microsoft.com/office/powerpoint/2010/main" val="66761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rtl="0"/>
            <a:fld id="{1B9A179D-2D27-49E2-B022-8EDDA2EFE682}" type="slidenum">
              <a:rPr lang="de-DE" smtClean="0"/>
              <a:t>3</a:t>
            </a:fld>
            <a:endParaRPr lang="de-DE" dirty="0"/>
          </a:p>
        </p:txBody>
      </p:sp>
    </p:spTree>
    <p:extLst>
      <p:ext uri="{BB962C8B-B14F-4D97-AF65-F5344CB8AC3E}">
        <p14:creationId xmlns:p14="http://schemas.microsoft.com/office/powerpoint/2010/main" val="41553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2" name="Freihand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noAutofit/>
          </a:bodyPr>
          <a:lstStyle/>
          <a:p>
            <a:pPr rtl="0"/>
            <a:endParaRPr lang="de-DE" sz="1800" dirty="0"/>
          </a:p>
        </p:txBody>
      </p:sp>
      <p:sp>
        <p:nvSpPr>
          <p:cNvPr id="7" name="Freihand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8" name="Freihand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2" name="Titel 1"/>
          <p:cNvSpPr>
            <a:spLocks noGrp="1"/>
          </p:cNvSpPr>
          <p:nvPr>
            <p:ph type="ctrTitle" hasCustomPrompt="1"/>
          </p:nvPr>
        </p:nvSpPr>
        <p:spPr>
          <a:xfrm>
            <a:off x="1295400" y="1873584"/>
            <a:ext cx="6400800" cy="2560320"/>
          </a:xfrm>
        </p:spPr>
        <p:txBody>
          <a:bodyPr rtlCol="0" anchor="b">
            <a:normAutofit/>
          </a:bodyPr>
          <a:lstStyle>
            <a:lvl1pPr algn="l">
              <a:defRPr sz="4000">
                <a:solidFill>
                  <a:schemeClr val="tx1"/>
                </a:solidFill>
              </a:defRPr>
            </a:lvl1pPr>
          </a:lstStyle>
          <a:p>
            <a:pPr rtl="0"/>
            <a:r>
              <a:rPr lang="de-DE" dirty="0"/>
              <a:t>Titelmasterformat durch Klicken bearbeiten</a:t>
            </a:r>
          </a:p>
        </p:txBody>
      </p:sp>
      <p:sp>
        <p:nvSpPr>
          <p:cNvPr id="3" name="Untertitel 2"/>
          <p:cNvSpPr>
            <a:spLocks noGrp="1"/>
          </p:cNvSpPr>
          <p:nvPr>
            <p:ph type="subTitle" idx="1"/>
          </p:nvPr>
        </p:nvSpPr>
        <p:spPr>
          <a:xfrm>
            <a:off x="1295400" y="4572000"/>
            <a:ext cx="6400800" cy="1600200"/>
          </a:xfrm>
        </p:spPr>
        <p:txBody>
          <a:bodyPr rtlCol="0"/>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95400" y="255134"/>
            <a:ext cx="9601200" cy="1036850"/>
          </a:xfrm>
        </p:spPr>
        <p:txBody>
          <a:bodyPr rtlCol="0" anchor="b"/>
          <a:lstStyle>
            <a:lvl1pPr>
              <a:defRPr sz="3200"/>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4724400" y="1828801"/>
            <a:ext cx="6172200" cy="4343400"/>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a:xfrm>
            <a:off x="1295400" y="1828800"/>
            <a:ext cx="3017520" cy="4343400"/>
          </a:xfrm>
        </p:spPr>
        <p:txBody>
          <a:bodyPr rtlCol="0" anchor="ctr">
            <a:normAutofit/>
          </a:bodyPr>
          <a:lstStyle>
            <a:lvl1pPr marL="0" indent="0" rtl="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50C46BE1-D5DF-44E6-9055-251AD228DE81}" type="datetime1">
              <a:rPr lang="de-DE" smtClean="0"/>
              <a:t>25.05.2019</a:t>
            </a:fld>
            <a:endParaRPr lang="de-DE" dirty="0"/>
          </a:p>
        </p:txBody>
      </p:sp>
      <p:sp>
        <p:nvSpPr>
          <p:cNvPr id="7" name="Foliennummernplatzhalter 6"/>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Zwei Bilder mit Beschriftungen">
    <p:spTree>
      <p:nvGrpSpPr>
        <p:cNvPr id="1" name=""/>
        <p:cNvGrpSpPr/>
        <p:nvPr/>
      </p:nvGrpSpPr>
      <p:grpSpPr>
        <a:xfrm>
          <a:off x="0" y="0"/>
          <a:ext cx="0" cy="0"/>
          <a:chOff x="0" y="0"/>
          <a:chExt cx="0" cy="0"/>
        </a:xfrm>
      </p:grpSpPr>
      <p:sp>
        <p:nvSpPr>
          <p:cNvPr id="9" name="Rechteck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0" name="Rechteck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1" name="Rechteck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dirty="0"/>
          </a:p>
        </p:txBody>
      </p:sp>
      <p:sp>
        <p:nvSpPr>
          <p:cNvPr id="12" name="Rechteck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dirty="0"/>
          </a:p>
        </p:txBody>
      </p:sp>
      <p:sp>
        <p:nvSpPr>
          <p:cNvPr id="2" name="Titel 1"/>
          <p:cNvSpPr>
            <a:spLocks noGrp="1"/>
          </p:cNvSpPr>
          <p:nvPr>
            <p:ph type="title" hasCustomPrompt="1"/>
          </p:nvPr>
        </p:nvSpPr>
        <p:spPr>
          <a:xfrm>
            <a:off x="1295400" y="255134"/>
            <a:ext cx="9601200" cy="1036850"/>
          </a:xfrm>
        </p:spPr>
        <p:txBody>
          <a:bodyPr rtlCol="0" anchor="b"/>
          <a:lstStyle>
            <a:lvl1pPr>
              <a:defRPr sz="3200"/>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1298448"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4" name="Textplatzhalter 3"/>
          <p:cNvSpPr>
            <a:spLocks noGrp="1"/>
          </p:cNvSpPr>
          <p:nvPr>
            <p:ph type="body" sz="half" idx="2"/>
          </p:nvPr>
        </p:nvSpPr>
        <p:spPr bwMode="invGray">
          <a:xfrm>
            <a:off x="1371273" y="5333098"/>
            <a:ext cx="4420252" cy="839102"/>
          </a:xfrm>
        </p:spPr>
        <p:txBody>
          <a:bodyPr rtlCol="0" anchor="t">
            <a:normAutofit/>
          </a:bodyPr>
          <a:lstStyle>
            <a:lvl1pPr marL="0" indent="0" rtl="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8" name="Bildplatzhalter 2" descr="Leerer Platzhalter zum Hinzufügen eines Bilds. Klicken Sie auf den Platzhalter, und wählen Sie das hinzuzufügende Bild aus."/>
          <p:cNvSpPr>
            <a:spLocks noGrp="1"/>
          </p:cNvSpPr>
          <p:nvPr>
            <p:ph type="pic" idx="13"/>
          </p:nvPr>
        </p:nvSpPr>
        <p:spPr>
          <a:xfrm>
            <a:off x="6324600" y="1828801"/>
            <a:ext cx="4572000" cy="3428999"/>
          </a:xfrm>
        </p:spPr>
        <p:txBody>
          <a:bodyPr tIns="27432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de-DE" dirty="0"/>
          </a:p>
        </p:txBody>
      </p:sp>
      <p:sp>
        <p:nvSpPr>
          <p:cNvPr id="13" name="Textplatzhalter 3"/>
          <p:cNvSpPr>
            <a:spLocks noGrp="1"/>
          </p:cNvSpPr>
          <p:nvPr>
            <p:ph type="body" sz="half" idx="14"/>
          </p:nvPr>
        </p:nvSpPr>
        <p:spPr bwMode="invGray">
          <a:xfrm>
            <a:off x="6412954" y="5333098"/>
            <a:ext cx="4420252" cy="839102"/>
          </a:xfrm>
        </p:spPr>
        <p:txBody>
          <a:bodyPr rtlCol="0" anchor="t">
            <a:normAutofit/>
          </a:bodyPr>
          <a:lstStyle>
            <a:lvl1pPr marL="0" indent="0" rtl="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0A76C403-EE8F-4A5E-A42E-6AA6DF896D21}" type="datetime1">
              <a:rPr lang="de-DE" smtClean="0"/>
              <a:t>25.05.2019</a:t>
            </a:fld>
            <a:endParaRPr lang="de-DE" dirty="0"/>
          </a:p>
        </p:txBody>
      </p:sp>
      <p:sp>
        <p:nvSpPr>
          <p:cNvPr id="7" name="Foliennummernplatzhalter 6"/>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Vertikaler Textplatzhalter 2"/>
          <p:cNvSpPr>
            <a:spLocks noGrp="1"/>
          </p:cNvSpPr>
          <p:nvPr>
            <p:ph type="body" orient="vert" idx="1"/>
          </p:nvPr>
        </p:nvSpPr>
        <p:spPr/>
        <p:txBody>
          <a:bodyPr vert="eaVert"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C0DEC58E-BEA0-471D-B128-996AC0B56155}" type="datetime1">
              <a:rPr lang="de-DE" smtClean="0"/>
              <a:t>25.05.2019</a:t>
            </a:fld>
            <a:endParaRPr lang="de-DE" dirty="0"/>
          </a:p>
        </p:txBody>
      </p:sp>
      <p:sp>
        <p:nvSpPr>
          <p:cNvPr id="6" name="Foliennummernplatzhalter 5"/>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8" name="Rechteck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9" name="Rechteck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 name="Vertikaler Titel 1"/>
          <p:cNvSpPr>
            <a:spLocks noGrp="1"/>
          </p:cNvSpPr>
          <p:nvPr>
            <p:ph type="title" orient="vert" hasCustomPrompt="1"/>
          </p:nvPr>
        </p:nvSpPr>
        <p:spPr>
          <a:xfrm>
            <a:off x="9871318" y="685800"/>
            <a:ext cx="1033272" cy="5486400"/>
          </a:xfrm>
        </p:spPr>
        <p:txBody>
          <a:bodyPr vert="eaVert" rtlCol="0"/>
          <a:lstStyle/>
          <a:p>
            <a:pPr rtl="0"/>
            <a:r>
              <a:rPr lang="de-DE" dirty="0"/>
              <a:t>Titelmasterformat durch Klicken bearbeiten</a:t>
            </a:r>
          </a:p>
        </p:txBody>
      </p:sp>
      <p:sp>
        <p:nvSpPr>
          <p:cNvPr id="3" name="Vertikaler Textplatzhalter 2"/>
          <p:cNvSpPr>
            <a:spLocks noGrp="1"/>
          </p:cNvSpPr>
          <p:nvPr>
            <p:ph type="body" orient="vert" idx="1"/>
          </p:nvPr>
        </p:nvSpPr>
        <p:spPr>
          <a:xfrm>
            <a:off x="1295400" y="685800"/>
            <a:ext cx="7976754" cy="5486400"/>
          </a:xfrm>
        </p:spPr>
        <p:txBody>
          <a:bodyPr vert="eaVert"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4F91DFBF-0D7E-4465-AB4F-9AAA5F2F600E}" type="datetime1">
              <a:rPr lang="de-DE" smtClean="0"/>
              <a:t>25.05.2019</a:t>
            </a:fld>
            <a:endParaRPr lang="de-DE" dirty="0"/>
          </a:p>
        </p:txBody>
      </p:sp>
      <p:sp>
        <p:nvSpPr>
          <p:cNvPr id="6" name="Foliennummernplatzhalter 5"/>
          <p:cNvSpPr>
            <a:spLocks noGrp="1"/>
          </p:cNvSpPr>
          <p:nvPr>
            <p:ph type="sldNum" sz="quarter" idx="12"/>
          </p:nvPr>
        </p:nvSpPr>
        <p:spPr/>
        <p:txBody>
          <a:bodyPr rtlCol="0"/>
          <a:lstStyle>
            <a:lvl1pPr>
              <a:defRPr>
                <a:solidFill>
                  <a:schemeClr val="bg1"/>
                </a:solidFill>
              </a:defRPr>
            </a:lvl1pPr>
          </a:lstStyle>
          <a:p>
            <a:pPr rtl="0"/>
            <a:fld id="{A7F8E3F6-DE14-48B2-B2BC-6FABA9630FB8}" type="slidenum">
              <a:rPr lang="de-DE" smtClean="0"/>
              <a:pPr/>
              <a:t>‹Nr.›</a:t>
            </a:fld>
            <a:endParaRPr lang="de-DE"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idx="1"/>
          </p:nvPr>
        </p:nvSpPr>
        <p:spPr/>
        <p:txBody>
          <a:bodyPr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D13C0647-5489-4AF4-AC65-51CE78206CA5}" type="datetime1">
              <a:rPr lang="de-DE" smtClean="0"/>
              <a:t>25.05.2019</a:t>
            </a:fld>
            <a:endParaRPr lang="de-DE" dirty="0"/>
          </a:p>
        </p:txBody>
      </p:sp>
      <p:sp>
        <p:nvSpPr>
          <p:cNvPr id="6" name="Foliennummernplatzhalter 5"/>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sp>
        <p:nvSpPr>
          <p:cNvPr id="10" name="Rechteck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de-DE" sz="1800" dirty="0"/>
          </a:p>
        </p:txBody>
      </p:sp>
      <p:sp>
        <p:nvSpPr>
          <p:cNvPr id="11" name="Freihand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12" name="Freihand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2" name="Titel 1"/>
          <p:cNvSpPr>
            <a:spLocks noGrp="1"/>
          </p:cNvSpPr>
          <p:nvPr>
            <p:ph type="ctrTitle" hasCustomPrompt="1"/>
          </p:nvPr>
        </p:nvSpPr>
        <p:spPr>
          <a:xfrm>
            <a:off x="1295401" y="1873584"/>
            <a:ext cx="5120640" cy="2560320"/>
          </a:xfrm>
        </p:spPr>
        <p:txBody>
          <a:bodyPr rtlCol="0" anchor="b">
            <a:normAutofit/>
          </a:bodyPr>
          <a:lstStyle>
            <a:lvl1pPr algn="l">
              <a:defRPr sz="4000">
                <a:solidFill>
                  <a:schemeClr val="tx1"/>
                </a:solidFill>
              </a:defRPr>
            </a:lvl1pPr>
          </a:lstStyle>
          <a:p>
            <a:pPr rtl="0"/>
            <a:r>
              <a:rPr lang="de-DE" dirty="0"/>
              <a:t>Titelmasterformat durch Klicken bearbeiten</a:t>
            </a:r>
          </a:p>
        </p:txBody>
      </p:sp>
      <p:sp>
        <p:nvSpPr>
          <p:cNvPr id="15" name="Bildplatzhalter 14" descr="Leerer Platzhalter zum Hinzufügen eines Bilds. Klicken Sie auf den Platzhalter, und wählen Sie das hinzuzufügende Bild aus."/>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rtlCol="0">
            <a:noAutofit/>
          </a:bodyPr>
          <a:lstStyle>
            <a:lvl1pPr marL="0" indent="0" algn="ctr">
              <a:buNone/>
              <a:defRPr sz="2800">
                <a:solidFill>
                  <a:schemeClr val="bg1"/>
                </a:solidFill>
              </a:defRPr>
            </a:lvl1pPr>
          </a:lstStyle>
          <a:p>
            <a:pPr rtl="0"/>
            <a:r>
              <a:rPr lang="de-DE"/>
              <a:t>Bild durch Klicken auf Symbol hinzufügen</a:t>
            </a:r>
            <a:endParaRPr lang="de-DE" dirty="0"/>
          </a:p>
        </p:txBody>
      </p:sp>
      <p:sp>
        <p:nvSpPr>
          <p:cNvPr id="3" name="Untertitel 2"/>
          <p:cNvSpPr>
            <a:spLocks noGrp="1"/>
          </p:cNvSpPr>
          <p:nvPr>
            <p:ph type="subTitle" idx="1"/>
          </p:nvPr>
        </p:nvSpPr>
        <p:spPr>
          <a:xfrm>
            <a:off x="1295401" y="4572000"/>
            <a:ext cx="5120640" cy="1600200"/>
          </a:xfrm>
        </p:spPr>
        <p:txBody>
          <a:bodyPr rtlCol="0"/>
          <a:lstStyle>
            <a:lvl1pPr marL="0" indent="0" algn="l"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7" name="Rechteck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rtlCol="0" anchor="t" anchorCtr="0" compatLnSpc="1">
            <a:prstTxWarp prst="textNoShape">
              <a:avLst/>
            </a:prstTxWarp>
          </a:bodyPr>
          <a:lstStyle/>
          <a:p>
            <a:pPr rtl="0"/>
            <a:endParaRPr lang="de-DE" sz="1800" dirty="0"/>
          </a:p>
        </p:txBody>
      </p:sp>
      <p:sp>
        <p:nvSpPr>
          <p:cNvPr id="8" name="Freihand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9" name="Freihand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10" name="Freihand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rtlCol="0" anchor="t" anchorCtr="0" compatLnSpc="1">
            <a:prstTxWarp prst="textNoShape">
              <a:avLst/>
            </a:prstTxWarp>
          </a:bodyPr>
          <a:lstStyle/>
          <a:p>
            <a:pPr lvl="0" rtl="0"/>
            <a:endParaRPr lang="de-DE" sz="1800" dirty="0"/>
          </a:p>
        </p:txBody>
      </p:sp>
      <p:sp>
        <p:nvSpPr>
          <p:cNvPr id="2" name="Titel 1"/>
          <p:cNvSpPr>
            <a:spLocks noGrp="1"/>
          </p:cNvSpPr>
          <p:nvPr>
            <p:ph type="title" hasCustomPrompt="1"/>
          </p:nvPr>
        </p:nvSpPr>
        <p:spPr>
          <a:xfrm>
            <a:off x="1295398" y="2914650"/>
            <a:ext cx="8046720" cy="1557338"/>
          </a:xfrm>
        </p:spPr>
        <p:txBody>
          <a:bodyPr rtlCol="0" anchor="b">
            <a:normAutofit/>
          </a:bodyPr>
          <a:lstStyle>
            <a:lvl1pPr>
              <a:defRPr sz="3200">
                <a:solidFill>
                  <a:schemeClr val="tx1"/>
                </a:solidFill>
              </a:defRPr>
            </a:lvl1pPr>
          </a:lstStyle>
          <a:p>
            <a:pPr rtl="0"/>
            <a:r>
              <a:rPr lang="de-DE" dirty="0"/>
              <a:t>Titelmasterformat durch Klicken bearbeiten</a:t>
            </a:r>
          </a:p>
        </p:txBody>
      </p:sp>
      <p:sp>
        <p:nvSpPr>
          <p:cNvPr id="3" name="Textplatzhalter 2"/>
          <p:cNvSpPr>
            <a:spLocks noGrp="1"/>
          </p:cNvSpPr>
          <p:nvPr>
            <p:ph type="body" idx="1"/>
          </p:nvPr>
        </p:nvSpPr>
        <p:spPr>
          <a:xfrm>
            <a:off x="1295398" y="4589463"/>
            <a:ext cx="8046718" cy="1011237"/>
          </a:xfrm>
        </p:spPr>
        <p:txBody>
          <a:bodyPr rtlCol="0"/>
          <a:lstStyle>
            <a:lvl1pPr marL="0" indent="0" rtl="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a:t>Mastertextformat bearbeiten</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sz="half" idx="1"/>
          </p:nvPr>
        </p:nvSpPr>
        <p:spPr>
          <a:xfrm>
            <a:off x="1295400" y="1828800"/>
            <a:ext cx="4856747" cy="4343400"/>
          </a:xfrm>
        </p:spPr>
        <p:txBody>
          <a:bodyPr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324600" y="1828799"/>
            <a:ext cx="4572000" cy="4343401"/>
          </a:xfrm>
        </p:spPr>
        <p:txBody>
          <a:bodyPr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F2AF0A12-614F-4886-8574-C6090A827F76}" type="datetime1">
              <a:rPr lang="de-DE" smtClean="0"/>
              <a:t>25.05.2019</a:t>
            </a:fld>
            <a:endParaRPr lang="de-DE" dirty="0"/>
          </a:p>
        </p:txBody>
      </p:sp>
      <p:sp>
        <p:nvSpPr>
          <p:cNvPr id="7" name="Foliennummernplatzhalter 6"/>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95400" y="255134"/>
            <a:ext cx="9601200" cy="1036850"/>
          </a:xfrm>
        </p:spPr>
        <p:txBody>
          <a:bodyPr rtlCol="0"/>
          <a:lstStyle/>
          <a:p>
            <a:pPr rtl="0"/>
            <a:r>
              <a:rPr lang="de-DE" dirty="0"/>
              <a:t>Titelmasterformat durch Klicken bearbeiten</a:t>
            </a:r>
          </a:p>
        </p:txBody>
      </p:sp>
      <p:sp>
        <p:nvSpPr>
          <p:cNvPr id="3" name="Textplatzhalter 2"/>
          <p:cNvSpPr>
            <a:spLocks noGrp="1"/>
          </p:cNvSpPr>
          <p:nvPr>
            <p:ph type="body" idx="1"/>
          </p:nvPr>
        </p:nvSpPr>
        <p:spPr>
          <a:xfrm>
            <a:off x="1295400" y="1828800"/>
            <a:ext cx="4572000" cy="850392"/>
          </a:xfrm>
        </p:spPr>
        <p:txBody>
          <a:bodyPr rtlCol="0" anchor="ctr">
            <a:normAutofit/>
          </a:bodyPr>
          <a:lstStyle>
            <a:lvl1pPr marL="0" indent="0" rtl="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295400" y="2705100"/>
            <a:ext cx="4572000" cy="3467100"/>
          </a:xfrm>
        </p:spPr>
        <p:txBody>
          <a:bodyPr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324600" y="1828800"/>
            <a:ext cx="4572000" cy="847725"/>
          </a:xfrm>
        </p:spPr>
        <p:txBody>
          <a:bodyPr rtlCol="0" anchor="ctr">
            <a:normAutofit/>
          </a:bodyPr>
          <a:lstStyle>
            <a:lvl1pPr marL="0" indent="0" rtl="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324600" y="2705100"/>
            <a:ext cx="4572000" cy="3467100"/>
          </a:xfrm>
        </p:spPr>
        <p:txBody>
          <a:bodyPr rtlCol="0"/>
          <a:lstStyle>
            <a:lvl1pPr rtl="0">
              <a:defRPr/>
            </a:lvl1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7" name="Datumsplatzhalter 6"/>
          <p:cNvSpPr>
            <a:spLocks noGrp="1"/>
          </p:cNvSpPr>
          <p:nvPr>
            <p:ph type="dt" sz="half" idx="10"/>
          </p:nvPr>
        </p:nvSpPr>
        <p:spPr/>
        <p:txBody>
          <a:bodyPr rtlCol="0"/>
          <a:lstStyle/>
          <a:p>
            <a:pPr rtl="0"/>
            <a:fld id="{813444BE-D88F-413C-B084-18DC67275CB1}" type="datetime1">
              <a:rPr lang="de-DE" smtClean="0"/>
              <a:t>25.05.2019</a:t>
            </a:fld>
            <a:endParaRPr lang="de-DE" dirty="0"/>
          </a:p>
        </p:txBody>
      </p:sp>
      <p:sp>
        <p:nvSpPr>
          <p:cNvPr id="9" name="Foliennummernplatzhalter 8"/>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3" name="Datumsplatzhalter 2"/>
          <p:cNvSpPr>
            <a:spLocks noGrp="1"/>
          </p:cNvSpPr>
          <p:nvPr>
            <p:ph type="dt" sz="half" idx="10"/>
          </p:nvPr>
        </p:nvSpPr>
        <p:spPr/>
        <p:txBody>
          <a:bodyPr rtlCol="0"/>
          <a:lstStyle/>
          <a:p>
            <a:pPr rtl="0"/>
            <a:fld id="{8DAE020D-3F34-4BFB-B582-0C76E52E85AC}" type="datetime1">
              <a:rPr lang="de-DE" smtClean="0"/>
              <a:t>25.05.2019</a:t>
            </a:fld>
            <a:endParaRPr lang="de-DE" dirty="0"/>
          </a:p>
        </p:txBody>
      </p:sp>
      <p:sp>
        <p:nvSpPr>
          <p:cNvPr id="5" name="Foliennummernplatzhalter 4"/>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a:t>Fußzeile hinzufügen</a:t>
            </a:r>
          </a:p>
        </p:txBody>
      </p:sp>
      <p:sp>
        <p:nvSpPr>
          <p:cNvPr id="2" name="Datumsplatzhalter 1"/>
          <p:cNvSpPr>
            <a:spLocks noGrp="1"/>
          </p:cNvSpPr>
          <p:nvPr>
            <p:ph type="dt" sz="half" idx="10"/>
          </p:nvPr>
        </p:nvSpPr>
        <p:spPr/>
        <p:txBody>
          <a:bodyPr rtlCol="0"/>
          <a:lstStyle/>
          <a:p>
            <a:pPr rtl="0"/>
            <a:fld id="{9FA3DBE6-A1BC-454E-B621-F4859704EAF6}" type="datetime1">
              <a:rPr lang="de-DE" smtClean="0"/>
              <a:t>25.05.2019</a:t>
            </a:fld>
            <a:endParaRPr lang="de-DE" dirty="0"/>
          </a:p>
        </p:txBody>
      </p:sp>
      <p:sp>
        <p:nvSpPr>
          <p:cNvPr id="4" name="Foliennummernplatzhalter 3"/>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nchor="b"/>
          <a:lstStyle>
            <a:lvl1pPr>
              <a:defRPr sz="3200"/>
            </a:lvl1pPr>
          </a:lstStyle>
          <a:p>
            <a:pPr rtl="0"/>
            <a:r>
              <a:rPr lang="de-DE" dirty="0"/>
              <a:t>Titelmasterformat durch Klicken bearbeiten</a:t>
            </a:r>
          </a:p>
        </p:txBody>
      </p:sp>
      <p:sp>
        <p:nvSpPr>
          <p:cNvPr id="3" name="Inhaltsplatzhalter 2"/>
          <p:cNvSpPr>
            <a:spLocks noGrp="1"/>
          </p:cNvSpPr>
          <p:nvPr>
            <p:ph idx="1"/>
          </p:nvPr>
        </p:nvSpPr>
        <p:spPr>
          <a:xfrm>
            <a:off x="4728209" y="1828800"/>
            <a:ext cx="6126480" cy="4343400"/>
          </a:xfrm>
        </p:spPr>
        <p:txBody>
          <a:bodyPr rtlCol="0">
            <a:normAutofit/>
          </a:bodyPr>
          <a:lstStyle>
            <a:lvl1pPr rtl="0">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1295400" y="1828800"/>
            <a:ext cx="3017520" cy="4343400"/>
          </a:xfrm>
        </p:spPr>
        <p:txBody>
          <a:bodyPr rtlCol="0" anchor="ctr">
            <a:normAutofit/>
          </a:bodyPr>
          <a:lstStyle>
            <a:lvl1pPr marL="0" indent="0" rtl="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2208C4C6-930A-407D-B065-0CC91A41015C}" type="datetime1">
              <a:rPr lang="de-DE" smtClean="0"/>
              <a:t>25.05.2019</a:t>
            </a:fld>
            <a:endParaRPr lang="de-DE" dirty="0"/>
          </a:p>
        </p:txBody>
      </p:sp>
      <p:sp>
        <p:nvSpPr>
          <p:cNvPr id="7" name="Foliennummernplatzhalter 6"/>
          <p:cNvSpPr>
            <a:spLocks noGrp="1"/>
          </p:cNvSpPr>
          <p:nvPr>
            <p:ph type="sldNum" sz="quarter" idx="12"/>
          </p:nvPr>
        </p:nvSpPr>
        <p:spPr/>
        <p:txBody>
          <a:bodyPr rtlCol="0"/>
          <a:lstStyle/>
          <a:p>
            <a:pPr rtl="0"/>
            <a:fld id="{A7F8E3F6-DE14-48B2-B2BC-6FABA9630FB8}" type="slidenum">
              <a:rPr lang="de-DE" smtClean="0"/>
              <a:t>‹Nr.›</a:t>
            </a:fld>
            <a:endParaRPr lang="de-DE" dirty="0"/>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hteck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8" name="Rechteck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9" name="Rechteck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 name="Titelplatzhalt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rtl="0"/>
            <a:r>
              <a:rPr lang="de-DE" dirty="0"/>
              <a:t>Formatvorlagen des Textmasters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pPr rtl="0"/>
            <a:r>
              <a:rPr lang="de-DE" dirty="0"/>
              <a:t>Fußzeile hinzufügen</a:t>
            </a:r>
          </a:p>
        </p:txBody>
      </p:sp>
      <p:sp>
        <p:nvSpPr>
          <p:cNvPr id="4" name="Datumsplatzhalt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pPr rtl="0"/>
            <a:fld id="{D990C093-B0FF-409E-B2E4-A332A98FC2FB}" type="datetime1">
              <a:rPr lang="de-DE" smtClean="0"/>
              <a:t>25.05.2019</a:t>
            </a:fld>
            <a:endParaRPr lang="de-DE" dirty="0"/>
          </a:p>
        </p:txBody>
      </p:sp>
      <p:sp>
        <p:nvSpPr>
          <p:cNvPr id="6" name="Foliennummernplatzhalt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pPr rtl="0"/>
            <a:fld id="{A7F8E3F6-DE14-48B2-B2BC-6FABA9630FB8}" type="slidenum">
              <a:rPr lang="de-DE" smtClean="0"/>
              <a:pPr/>
              <a:t>‹Nr.›</a:t>
            </a:fld>
            <a:endParaRPr lang="de-DE" dirty="0"/>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remotemysql.com/index.html#hom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856946" y="5231075"/>
            <a:ext cx="1642369" cy="1198485"/>
          </a:xfrm>
        </p:spPr>
        <p:txBody>
          <a:bodyPr rtlCol="0">
            <a:normAutofit fontScale="90000"/>
          </a:bodyPr>
          <a:lstStyle/>
          <a:p>
            <a:pPr rtl="0"/>
            <a:r>
              <a:rPr lang="de-DE" b="1" dirty="0"/>
              <a:t>meet</a:t>
            </a:r>
            <a:r>
              <a:rPr lang="de-DE" sz="3600" b="1" dirty="0"/>
              <a:t>s</a:t>
            </a:r>
            <a:r>
              <a:rPr lang="de-DE" dirty="0"/>
              <a:t>				</a:t>
            </a:r>
          </a:p>
        </p:txBody>
      </p:sp>
      <p:pic>
        <p:nvPicPr>
          <p:cNvPr id="5" name="Bildplatzhalter 4" descr="Städtische Straße mit Bewegungsunschärf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Untertitel 2"/>
          <p:cNvSpPr>
            <a:spLocks noGrp="1"/>
          </p:cNvSpPr>
          <p:nvPr>
            <p:ph type="subTitle" idx="1"/>
          </p:nvPr>
        </p:nvSpPr>
        <p:spPr>
          <a:xfrm>
            <a:off x="346158" y="1631307"/>
            <a:ext cx="4820757" cy="1758871"/>
          </a:xfrm>
        </p:spPr>
        <p:txBody>
          <a:bodyPr rtlCol="0">
            <a:normAutofit/>
          </a:bodyPr>
          <a:lstStyle/>
          <a:p>
            <a:pPr algn="ctr" rtl="0"/>
            <a:r>
              <a:rPr lang="de-DE" sz="4800" b="1" dirty="0">
                <a:solidFill>
                  <a:schemeClr val="tx2">
                    <a:lumMod val="85000"/>
                    <a:lumOff val="15000"/>
                  </a:schemeClr>
                </a:solidFill>
              </a:rPr>
              <a:t>Hackathon 2019 </a:t>
            </a:r>
          </a:p>
        </p:txBody>
      </p:sp>
      <p:pic>
        <p:nvPicPr>
          <p:cNvPr id="6" name="Grafik 5">
            <a:extLst>
              <a:ext uri="{FF2B5EF4-FFF2-40B4-BE49-F238E27FC236}">
                <a16:creationId xmlns:a16="http://schemas.microsoft.com/office/drawing/2014/main" id="{66C95FD7-4782-4982-BA1D-4652251E3E7F}"/>
              </a:ext>
            </a:extLst>
          </p:cNvPr>
          <p:cNvPicPr>
            <a:picLocks noChangeAspect="1"/>
          </p:cNvPicPr>
          <p:nvPr/>
        </p:nvPicPr>
        <p:blipFill>
          <a:blip r:embed="rId4"/>
          <a:stretch>
            <a:fillRect/>
          </a:stretch>
        </p:blipFill>
        <p:spPr>
          <a:xfrm>
            <a:off x="346158" y="3429000"/>
            <a:ext cx="1225890" cy="1238150"/>
          </a:xfrm>
          <a:prstGeom prst="rect">
            <a:avLst/>
          </a:prstGeom>
          <a:ln>
            <a:noFill/>
          </a:ln>
          <a:effectLst>
            <a:softEdge rad="112500"/>
          </a:effectLst>
        </p:spPr>
      </p:pic>
      <p:pic>
        <p:nvPicPr>
          <p:cNvPr id="8" name="Grafik 7">
            <a:extLst>
              <a:ext uri="{FF2B5EF4-FFF2-40B4-BE49-F238E27FC236}">
                <a16:creationId xmlns:a16="http://schemas.microsoft.com/office/drawing/2014/main" id="{65127034-2C0F-42E2-A2C3-6F96AA236497}"/>
              </a:ext>
            </a:extLst>
          </p:cNvPr>
          <p:cNvPicPr>
            <a:picLocks noChangeAspect="1"/>
          </p:cNvPicPr>
          <p:nvPr/>
        </p:nvPicPr>
        <p:blipFill>
          <a:blip r:embed="rId5"/>
          <a:stretch>
            <a:fillRect/>
          </a:stretch>
        </p:blipFill>
        <p:spPr>
          <a:xfrm>
            <a:off x="3650236" y="3756491"/>
            <a:ext cx="3116728" cy="976325"/>
          </a:xfrm>
          <a:prstGeom prst="rect">
            <a:avLst/>
          </a:prstGeom>
          <a:ln>
            <a:noFill/>
          </a:ln>
          <a:effectLst>
            <a:softEdge rad="112500"/>
          </a:effectLst>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err="1"/>
              <a:t>CodeDoor</a:t>
            </a:r>
            <a:endParaRPr lang="de-DE" dirty="0"/>
          </a:p>
        </p:txBody>
      </p:sp>
      <p:sp>
        <p:nvSpPr>
          <p:cNvPr id="3" name="Inhaltsplatzhalter 2"/>
          <p:cNvSpPr>
            <a:spLocks noGrp="1"/>
          </p:cNvSpPr>
          <p:nvPr>
            <p:ph idx="1"/>
          </p:nvPr>
        </p:nvSpPr>
        <p:spPr/>
        <p:txBody>
          <a:bodyPr rtlCol="0"/>
          <a:lstStyle/>
          <a:p>
            <a:pPr rtl="0"/>
            <a:r>
              <a:rPr lang="de-DE" dirty="0"/>
              <a:t>Ersten Aufzählungspunkt hier einfügen.</a:t>
            </a:r>
          </a:p>
          <a:p>
            <a:pPr rtl="0"/>
            <a:r>
              <a:rPr lang="de-DE" dirty="0"/>
              <a:t>Zweiten Aufzählungspunkt hier einfügen.</a:t>
            </a:r>
          </a:p>
          <a:p>
            <a:pPr rtl="0"/>
            <a:r>
              <a:rPr lang="de-DE" dirty="0"/>
              <a:t>Dritten Aufzählungspunkt hier einfügen.</a:t>
            </a:r>
          </a:p>
        </p:txBody>
      </p:sp>
      <p:pic>
        <p:nvPicPr>
          <p:cNvPr id="4" name="Grafik 3">
            <a:extLst>
              <a:ext uri="{FF2B5EF4-FFF2-40B4-BE49-F238E27FC236}">
                <a16:creationId xmlns:a16="http://schemas.microsoft.com/office/drawing/2014/main" id="{AF2F8D50-1F60-4D34-BCF2-69D12E4F6623}"/>
              </a:ext>
            </a:extLst>
          </p:cNvPr>
          <p:cNvPicPr>
            <a:picLocks noChangeAspect="1"/>
          </p:cNvPicPr>
          <p:nvPr/>
        </p:nvPicPr>
        <p:blipFill>
          <a:blip r:embed="rId3"/>
          <a:stretch>
            <a:fillRect/>
          </a:stretch>
        </p:blipFill>
        <p:spPr>
          <a:xfrm>
            <a:off x="0" y="0"/>
            <a:ext cx="12192000" cy="6411241"/>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Folientitel hinzufügen – 4</a:t>
            </a:r>
          </a:p>
        </p:txBody>
      </p:sp>
      <p:pic>
        <p:nvPicPr>
          <p:cNvPr id="3" name="Grafik 2">
            <a:extLst>
              <a:ext uri="{FF2B5EF4-FFF2-40B4-BE49-F238E27FC236}">
                <a16:creationId xmlns:a16="http://schemas.microsoft.com/office/drawing/2014/main" id="{341BF0B4-800E-4B3B-B452-B2827EF667BF}"/>
              </a:ext>
            </a:extLst>
          </p:cNvPr>
          <p:cNvPicPr>
            <a:picLocks noChangeAspect="1"/>
          </p:cNvPicPr>
          <p:nvPr/>
        </p:nvPicPr>
        <p:blipFill>
          <a:blip r:embed="rId3"/>
          <a:stretch>
            <a:fillRect/>
          </a:stretch>
        </p:blipFill>
        <p:spPr>
          <a:xfrm>
            <a:off x="0" y="-79899"/>
            <a:ext cx="12192000" cy="6937899"/>
          </a:xfrm>
          <a:prstGeom prst="rect">
            <a:avLst/>
          </a:prstGeom>
        </p:spPr>
      </p:pic>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2F98FD-2621-4952-A775-62B26EE66022}"/>
              </a:ext>
            </a:extLst>
          </p:cNvPr>
          <p:cNvSpPr>
            <a:spLocks noGrp="1"/>
          </p:cNvSpPr>
          <p:nvPr>
            <p:ph type="title"/>
          </p:nvPr>
        </p:nvSpPr>
        <p:spPr/>
        <p:txBody>
          <a:bodyPr/>
          <a:lstStyle/>
          <a:p>
            <a:r>
              <a:rPr lang="de-DE" dirty="0"/>
              <a:t>Timeline Hackathon</a:t>
            </a:r>
          </a:p>
        </p:txBody>
      </p:sp>
      <p:sp>
        <p:nvSpPr>
          <p:cNvPr id="3" name="Textfeld 2">
            <a:extLst>
              <a:ext uri="{FF2B5EF4-FFF2-40B4-BE49-F238E27FC236}">
                <a16:creationId xmlns:a16="http://schemas.microsoft.com/office/drawing/2014/main" id="{9728AFE1-A6C5-413B-9C59-BB446D7F24FF}"/>
              </a:ext>
            </a:extLst>
          </p:cNvPr>
          <p:cNvSpPr txBox="1"/>
          <p:nvPr/>
        </p:nvSpPr>
        <p:spPr>
          <a:xfrm>
            <a:off x="630315" y="1882066"/>
            <a:ext cx="10085033" cy="3785652"/>
          </a:xfrm>
          <a:prstGeom prst="rect">
            <a:avLst/>
          </a:prstGeom>
          <a:noFill/>
        </p:spPr>
        <p:txBody>
          <a:bodyPr wrap="square" rtlCol="0">
            <a:spAutoFit/>
          </a:bodyPr>
          <a:lstStyle/>
          <a:p>
            <a:r>
              <a:rPr lang="de-DE" sz="2000" b="1" dirty="0"/>
              <a:t>10:00 – 10:15 </a:t>
            </a:r>
            <a:r>
              <a:rPr lang="de-DE" sz="2000" dirty="0"/>
              <a:t>Begrüßung/Vorstellung</a:t>
            </a:r>
          </a:p>
          <a:p>
            <a:r>
              <a:rPr lang="de-DE" sz="2000" dirty="0">
                <a:sym typeface="Wingdings" panose="05000000000000000000" pitchFamily="2" charset="2"/>
              </a:rPr>
              <a:t></a:t>
            </a:r>
            <a:r>
              <a:rPr lang="de-DE" sz="2000" dirty="0" err="1">
                <a:sym typeface="Wingdings" panose="05000000000000000000" pitchFamily="2" charset="2"/>
              </a:rPr>
              <a:t>Namics</a:t>
            </a:r>
            <a:endParaRPr lang="de-DE" sz="2000" dirty="0">
              <a:sym typeface="Wingdings" panose="05000000000000000000" pitchFamily="2" charset="2"/>
            </a:endParaRPr>
          </a:p>
          <a:p>
            <a:r>
              <a:rPr lang="de-DE" sz="2000" dirty="0">
                <a:sym typeface="Wingdings" panose="05000000000000000000" pitchFamily="2" charset="2"/>
              </a:rPr>
              <a:t></a:t>
            </a:r>
            <a:r>
              <a:rPr lang="de-DE" sz="2000" dirty="0" err="1">
                <a:sym typeface="Wingdings" panose="05000000000000000000" pitchFamily="2" charset="2"/>
              </a:rPr>
              <a:t>CodeDoor</a:t>
            </a:r>
            <a:endParaRPr lang="de-DE" sz="2000" dirty="0">
              <a:sym typeface="Wingdings" panose="05000000000000000000" pitchFamily="2" charset="2"/>
            </a:endParaRPr>
          </a:p>
          <a:p>
            <a:r>
              <a:rPr lang="de-DE" sz="2000" b="1" dirty="0">
                <a:sym typeface="Wingdings" panose="05000000000000000000" pitchFamily="2" charset="2"/>
              </a:rPr>
              <a:t>10:15 – 10:45 </a:t>
            </a:r>
            <a:r>
              <a:rPr lang="de-DE" sz="2000" dirty="0">
                <a:sym typeface="Wingdings" panose="05000000000000000000" pitchFamily="2" charset="2"/>
              </a:rPr>
              <a:t>Aufgabenbesprechung</a:t>
            </a:r>
          </a:p>
          <a:p>
            <a:r>
              <a:rPr lang="de-DE" sz="2000" b="1" dirty="0">
                <a:sym typeface="Wingdings" panose="05000000000000000000" pitchFamily="2" charset="2"/>
              </a:rPr>
              <a:t>10:45 – 11:00 </a:t>
            </a:r>
            <a:r>
              <a:rPr lang="de-DE" sz="2000" dirty="0">
                <a:sym typeface="Wingdings" panose="05000000000000000000" pitchFamily="2" charset="2"/>
              </a:rPr>
              <a:t>Teamaufteilung</a:t>
            </a:r>
          </a:p>
          <a:p>
            <a:r>
              <a:rPr lang="de-DE" sz="2000" b="1" dirty="0">
                <a:sym typeface="Wingdings" panose="05000000000000000000" pitchFamily="2" charset="2"/>
              </a:rPr>
              <a:t>11:00 – 11:15 </a:t>
            </a:r>
            <a:r>
              <a:rPr lang="de-DE" sz="2000" dirty="0">
                <a:sym typeface="Wingdings" panose="05000000000000000000" pitchFamily="2" charset="2"/>
              </a:rPr>
              <a:t>Schnittstellenbesprechung**</a:t>
            </a:r>
          </a:p>
          <a:p>
            <a:r>
              <a:rPr lang="de-DE" sz="2000" b="1" dirty="0">
                <a:sym typeface="Wingdings" panose="05000000000000000000" pitchFamily="2" charset="2"/>
              </a:rPr>
              <a:t>Ab 11:30 </a:t>
            </a:r>
            <a:r>
              <a:rPr lang="de-DE" sz="2000" dirty="0">
                <a:sym typeface="Wingdings" panose="05000000000000000000" pitchFamily="2" charset="2"/>
              </a:rPr>
              <a:t>Coding</a:t>
            </a:r>
          </a:p>
          <a:p>
            <a:r>
              <a:rPr lang="de-DE" sz="2000" dirty="0">
                <a:sym typeface="Wingdings" panose="05000000000000000000" pitchFamily="2" charset="2"/>
              </a:rPr>
              <a:t>offizieller Beginn der Challenge </a:t>
            </a:r>
          </a:p>
          <a:p>
            <a:r>
              <a:rPr lang="de-DE" sz="2000" dirty="0">
                <a:sym typeface="Wingdings" panose="05000000000000000000" pitchFamily="2" charset="2"/>
              </a:rPr>
              <a:t>Essen u. Getränke werden verteilt</a:t>
            </a:r>
          </a:p>
          <a:p>
            <a:r>
              <a:rPr lang="de-DE" sz="2000" b="1" dirty="0">
                <a:sym typeface="Wingdings" panose="05000000000000000000" pitchFamily="2" charset="2"/>
              </a:rPr>
              <a:t>Ab – 16.30 </a:t>
            </a:r>
            <a:r>
              <a:rPr lang="de-DE" sz="2000" dirty="0">
                <a:sym typeface="Wingdings" panose="05000000000000000000" pitchFamily="2" charset="2"/>
              </a:rPr>
              <a:t>Pizza</a:t>
            </a:r>
          </a:p>
          <a:p>
            <a:r>
              <a:rPr lang="de-DE" sz="2000" b="1" dirty="0">
                <a:sym typeface="Wingdings" panose="05000000000000000000" pitchFamily="2" charset="2"/>
              </a:rPr>
              <a:t>19:00 – 20:00 </a:t>
            </a:r>
            <a:r>
              <a:rPr lang="de-DE" sz="2000" dirty="0">
                <a:sym typeface="Wingdings" panose="05000000000000000000" pitchFamily="2" charset="2"/>
              </a:rPr>
              <a:t>Bewertungsrunde</a:t>
            </a:r>
          </a:p>
          <a:p>
            <a:r>
              <a:rPr lang="de-DE" sz="2000" b="1" dirty="0">
                <a:sym typeface="Wingdings" panose="05000000000000000000" pitchFamily="2" charset="2"/>
              </a:rPr>
              <a:t>20:00 – 20:30 </a:t>
            </a:r>
            <a:r>
              <a:rPr lang="de-DE" sz="2000" dirty="0">
                <a:sym typeface="Wingdings" panose="05000000000000000000" pitchFamily="2" charset="2"/>
              </a:rPr>
              <a:t>Networking </a:t>
            </a:r>
          </a:p>
        </p:txBody>
      </p:sp>
    </p:spTree>
    <p:extLst>
      <p:ext uri="{BB962C8B-B14F-4D97-AF65-F5344CB8AC3E}">
        <p14:creationId xmlns:p14="http://schemas.microsoft.com/office/powerpoint/2010/main" val="28260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44394-C81D-4A3E-B88A-E8532325C0C0}"/>
              </a:ext>
            </a:extLst>
          </p:cNvPr>
          <p:cNvSpPr>
            <a:spLocks noGrp="1"/>
          </p:cNvSpPr>
          <p:nvPr>
            <p:ph type="title"/>
          </p:nvPr>
        </p:nvSpPr>
        <p:spPr/>
        <p:txBody>
          <a:bodyPr/>
          <a:lstStyle/>
          <a:p>
            <a:r>
              <a:rPr lang="de-DE" dirty="0"/>
              <a:t>Challenge/Aufgaben</a:t>
            </a:r>
          </a:p>
        </p:txBody>
      </p:sp>
      <p:sp>
        <p:nvSpPr>
          <p:cNvPr id="3" name="Textfeld 2">
            <a:extLst>
              <a:ext uri="{FF2B5EF4-FFF2-40B4-BE49-F238E27FC236}">
                <a16:creationId xmlns:a16="http://schemas.microsoft.com/office/drawing/2014/main" id="{379374BA-CD50-4DC0-8873-F436D7DEB493}"/>
              </a:ext>
            </a:extLst>
          </p:cNvPr>
          <p:cNvSpPr txBox="1"/>
          <p:nvPr/>
        </p:nvSpPr>
        <p:spPr>
          <a:xfrm>
            <a:off x="506028" y="2455722"/>
            <a:ext cx="10679837" cy="3416320"/>
          </a:xfrm>
          <a:prstGeom prst="rect">
            <a:avLst/>
          </a:prstGeom>
          <a:noFill/>
        </p:spPr>
        <p:txBody>
          <a:bodyPr wrap="square" rtlCol="0">
            <a:spAutoFit/>
          </a:bodyPr>
          <a:lstStyle/>
          <a:p>
            <a:r>
              <a:rPr lang="de-DE" b="1" dirty="0"/>
              <a:t>Fronten</a:t>
            </a:r>
            <a:r>
              <a:rPr lang="de-DE" dirty="0"/>
              <a:t>d:</a:t>
            </a:r>
          </a:p>
          <a:p>
            <a:r>
              <a:rPr lang="de-DE" dirty="0"/>
              <a:t>-Aufbau eines </a:t>
            </a:r>
            <a:r>
              <a:rPr lang="de-DE" b="1" dirty="0"/>
              <a:t>Frontend</a:t>
            </a:r>
            <a:r>
              <a:rPr lang="de-DE" dirty="0"/>
              <a:t> mit interaktivem Spiel, das durch den </a:t>
            </a:r>
            <a:r>
              <a:rPr lang="de-DE" b="1" dirty="0"/>
              <a:t>Entscheidungsbaum</a:t>
            </a:r>
            <a:r>
              <a:rPr lang="de-DE" dirty="0"/>
              <a:t> führt und bei einer Programmiersprache endet (Wenn möglich aber kein Muss).</a:t>
            </a:r>
          </a:p>
          <a:p>
            <a:r>
              <a:rPr lang="de-DE" dirty="0"/>
              <a:t>-Möglichst interessante </a:t>
            </a:r>
            <a:r>
              <a:rPr lang="de-DE" dirty="0" err="1"/>
              <a:t>gamification</a:t>
            </a:r>
            <a:r>
              <a:rPr lang="de-DE" dirty="0"/>
              <a:t> Ansatz zur Umsetzung wählen </a:t>
            </a:r>
          </a:p>
          <a:p>
            <a:r>
              <a:rPr lang="de-DE" dirty="0"/>
              <a:t>(Beispiel: </a:t>
            </a:r>
            <a:r>
              <a:rPr lang="de-DE" dirty="0" err="1"/>
              <a:t>PacMan</a:t>
            </a:r>
            <a:r>
              <a:rPr lang="de-DE" dirty="0"/>
              <a:t>)</a:t>
            </a:r>
          </a:p>
          <a:p>
            <a:endParaRPr lang="de-DE" dirty="0"/>
          </a:p>
          <a:p>
            <a:r>
              <a:rPr lang="de-DE" b="1" dirty="0"/>
              <a:t>Backend:</a:t>
            </a:r>
          </a:p>
          <a:p>
            <a:r>
              <a:rPr lang="de-DE" dirty="0"/>
              <a:t>-Ablegen des </a:t>
            </a:r>
            <a:r>
              <a:rPr lang="de-DE" b="1" dirty="0"/>
              <a:t>Entscheidungsbaum</a:t>
            </a:r>
            <a:r>
              <a:rPr lang="de-DE" dirty="0"/>
              <a:t> in einer </a:t>
            </a:r>
            <a:r>
              <a:rPr lang="de-DE" b="1" dirty="0"/>
              <a:t>Datenbank</a:t>
            </a:r>
          </a:p>
          <a:p>
            <a:r>
              <a:rPr lang="de-DE" dirty="0"/>
              <a:t>-Ablegen der Benutzer Informationen in einer </a:t>
            </a:r>
            <a:r>
              <a:rPr lang="de-DE" b="1" dirty="0"/>
              <a:t>Datenbank</a:t>
            </a:r>
          </a:p>
          <a:p>
            <a:r>
              <a:rPr lang="de-DE" dirty="0"/>
              <a:t>-</a:t>
            </a:r>
            <a:r>
              <a:rPr lang="de-DE" b="1" dirty="0"/>
              <a:t>API Schnittstelle </a:t>
            </a:r>
            <a:r>
              <a:rPr lang="de-DE" dirty="0"/>
              <a:t>zur Abfrage der Daten für das </a:t>
            </a:r>
            <a:r>
              <a:rPr lang="de-DE" b="1" dirty="0"/>
              <a:t>Frontend</a:t>
            </a:r>
            <a:r>
              <a:rPr lang="de-DE" dirty="0"/>
              <a:t> </a:t>
            </a:r>
          </a:p>
          <a:p>
            <a:r>
              <a:rPr lang="de-DE" dirty="0"/>
              <a:t>-</a:t>
            </a:r>
            <a:r>
              <a:rPr lang="de-DE" b="1" dirty="0"/>
              <a:t>Admin-Oberfläche </a:t>
            </a:r>
            <a:r>
              <a:rPr lang="de-DE" b="1" dirty="0">
                <a:sym typeface="Wingdings" panose="05000000000000000000" pitchFamily="2" charset="2"/>
              </a:rPr>
              <a:t></a:t>
            </a:r>
            <a:r>
              <a:rPr lang="de-DE" dirty="0"/>
              <a:t>Möglichkeit neue Programmiersprachen inkl. Des dazu gehörenden </a:t>
            </a:r>
            <a:r>
              <a:rPr lang="de-DE" b="1" dirty="0"/>
              <a:t>Entscheidungsbaumes</a:t>
            </a:r>
            <a:r>
              <a:rPr lang="de-DE" dirty="0"/>
              <a:t> in die </a:t>
            </a:r>
            <a:r>
              <a:rPr lang="de-DE" b="1" dirty="0"/>
              <a:t>Datenbank</a:t>
            </a:r>
            <a:r>
              <a:rPr lang="de-DE" dirty="0"/>
              <a:t> einzutragen (Admin-Oberfläche)</a:t>
            </a:r>
          </a:p>
        </p:txBody>
      </p:sp>
    </p:spTree>
    <p:extLst>
      <p:ext uri="{BB962C8B-B14F-4D97-AF65-F5344CB8AC3E}">
        <p14:creationId xmlns:p14="http://schemas.microsoft.com/office/powerpoint/2010/main" val="23317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F6072-D35E-4FFE-9163-5F99682B9DE9}"/>
              </a:ext>
            </a:extLst>
          </p:cNvPr>
          <p:cNvSpPr>
            <a:spLocks noGrp="1"/>
          </p:cNvSpPr>
          <p:nvPr>
            <p:ph type="title"/>
          </p:nvPr>
        </p:nvSpPr>
        <p:spPr/>
        <p:txBody>
          <a:bodyPr/>
          <a:lstStyle/>
          <a:p>
            <a:r>
              <a:rPr lang="de-DE" dirty="0"/>
              <a:t>UML – Darstellung </a:t>
            </a:r>
          </a:p>
        </p:txBody>
      </p:sp>
      <p:pic>
        <p:nvPicPr>
          <p:cNvPr id="3" name="Grafik 2">
            <a:extLst>
              <a:ext uri="{FF2B5EF4-FFF2-40B4-BE49-F238E27FC236}">
                <a16:creationId xmlns:a16="http://schemas.microsoft.com/office/drawing/2014/main" id="{8A7FC887-E664-44B2-9561-5B3B9D71FC71}"/>
              </a:ext>
            </a:extLst>
          </p:cNvPr>
          <p:cNvPicPr>
            <a:picLocks noChangeAspect="1"/>
          </p:cNvPicPr>
          <p:nvPr/>
        </p:nvPicPr>
        <p:blipFill>
          <a:blip r:embed="rId2"/>
          <a:stretch>
            <a:fillRect/>
          </a:stretch>
        </p:blipFill>
        <p:spPr>
          <a:xfrm>
            <a:off x="1526959" y="1810905"/>
            <a:ext cx="7537512" cy="5686425"/>
          </a:xfrm>
          <a:prstGeom prst="rect">
            <a:avLst/>
          </a:prstGeom>
        </p:spPr>
      </p:pic>
    </p:spTree>
    <p:extLst>
      <p:ext uri="{BB962C8B-B14F-4D97-AF65-F5344CB8AC3E}">
        <p14:creationId xmlns:p14="http://schemas.microsoft.com/office/powerpoint/2010/main" val="36765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80FFD-CEEE-4CB2-8EE6-967DDF686DDC}"/>
              </a:ext>
            </a:extLst>
          </p:cNvPr>
          <p:cNvSpPr>
            <a:spLocks noGrp="1"/>
          </p:cNvSpPr>
          <p:nvPr>
            <p:ph type="title"/>
          </p:nvPr>
        </p:nvSpPr>
        <p:spPr/>
        <p:txBody>
          <a:bodyPr/>
          <a:lstStyle/>
          <a:p>
            <a:endParaRPr lang="de-DE" dirty="0"/>
          </a:p>
        </p:txBody>
      </p:sp>
      <p:pic>
        <p:nvPicPr>
          <p:cNvPr id="3" name="Grafik 2">
            <a:extLst>
              <a:ext uri="{FF2B5EF4-FFF2-40B4-BE49-F238E27FC236}">
                <a16:creationId xmlns:a16="http://schemas.microsoft.com/office/drawing/2014/main" id="{E544BBE2-FC52-40DF-A56B-4CE8C440B315}"/>
              </a:ext>
            </a:extLst>
          </p:cNvPr>
          <p:cNvPicPr>
            <a:picLocks noChangeAspect="1"/>
          </p:cNvPicPr>
          <p:nvPr/>
        </p:nvPicPr>
        <p:blipFill>
          <a:blip r:embed="rId2"/>
          <a:stretch>
            <a:fillRect/>
          </a:stretch>
        </p:blipFill>
        <p:spPr>
          <a:xfrm>
            <a:off x="0" y="1"/>
            <a:ext cx="12192000" cy="6924582"/>
          </a:xfrm>
          <a:prstGeom prst="rect">
            <a:avLst/>
          </a:prstGeom>
        </p:spPr>
      </p:pic>
    </p:spTree>
    <p:extLst>
      <p:ext uri="{BB962C8B-B14F-4D97-AF65-F5344CB8AC3E}">
        <p14:creationId xmlns:p14="http://schemas.microsoft.com/office/powerpoint/2010/main" val="120760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375297-2D44-4F72-86E4-A4C3ABA11A1F}"/>
              </a:ext>
            </a:extLst>
          </p:cNvPr>
          <p:cNvSpPr>
            <a:spLocks noGrp="1"/>
          </p:cNvSpPr>
          <p:nvPr>
            <p:ph type="title"/>
          </p:nvPr>
        </p:nvSpPr>
        <p:spPr/>
        <p:txBody>
          <a:bodyPr/>
          <a:lstStyle/>
          <a:p>
            <a:r>
              <a:rPr lang="de-DE" dirty="0"/>
              <a:t>Hilfreiche Links</a:t>
            </a:r>
          </a:p>
        </p:txBody>
      </p:sp>
      <p:sp>
        <p:nvSpPr>
          <p:cNvPr id="4" name="Textfeld 3">
            <a:extLst>
              <a:ext uri="{FF2B5EF4-FFF2-40B4-BE49-F238E27FC236}">
                <a16:creationId xmlns:a16="http://schemas.microsoft.com/office/drawing/2014/main" id="{3C33240E-14E7-44DB-9DB2-EF17122C9098}"/>
              </a:ext>
            </a:extLst>
          </p:cNvPr>
          <p:cNvSpPr txBox="1"/>
          <p:nvPr/>
        </p:nvSpPr>
        <p:spPr>
          <a:xfrm>
            <a:off x="609600" y="2037347"/>
            <a:ext cx="10748211" cy="4524315"/>
          </a:xfrm>
          <a:prstGeom prst="rect">
            <a:avLst/>
          </a:prstGeom>
          <a:noFill/>
        </p:spPr>
        <p:txBody>
          <a:bodyPr wrap="square" rtlCol="0">
            <a:spAutoFit/>
          </a:bodyPr>
          <a:lstStyle/>
          <a:p>
            <a:r>
              <a:rPr lang="de-DE" dirty="0">
                <a:sym typeface="Wingdings" panose="05000000000000000000" pitchFamily="2" charset="2"/>
              </a:rPr>
              <a:t></a:t>
            </a:r>
            <a:r>
              <a:rPr lang="de-DE" b="1" dirty="0">
                <a:sym typeface="Wingdings" panose="05000000000000000000" pitchFamily="2" charset="2"/>
              </a:rPr>
              <a:t>MySQL Datenbank</a:t>
            </a:r>
            <a:r>
              <a:rPr lang="de-DE" dirty="0">
                <a:sym typeface="Wingdings" panose="05000000000000000000" pitchFamily="2" charset="2"/>
              </a:rPr>
              <a:t>: </a:t>
            </a:r>
            <a:r>
              <a:rPr lang="de-DE" dirty="0">
                <a:sym typeface="Wingdings" panose="05000000000000000000" pitchFamily="2" charset="2"/>
                <a:hlinkClick r:id="rId2"/>
              </a:rPr>
              <a:t>https://remotemysql.com/index.html#home</a:t>
            </a:r>
            <a:endParaRPr lang="de-DE" dirty="0">
              <a:sym typeface="Wingdings" panose="05000000000000000000" pitchFamily="2" charset="2"/>
            </a:endParaRPr>
          </a:p>
          <a:p>
            <a:r>
              <a:rPr lang="de-DE" dirty="0">
                <a:sym typeface="Wingdings" panose="05000000000000000000" pitchFamily="2" charset="2"/>
              </a:rPr>
              <a:t>Hilfe zum </a:t>
            </a:r>
            <a:r>
              <a:rPr lang="de-DE" b="1" dirty="0">
                <a:sym typeface="Wingdings" panose="05000000000000000000" pitchFamily="2" charset="2"/>
              </a:rPr>
              <a:t>Schnittstellenbau</a:t>
            </a:r>
            <a:r>
              <a:rPr lang="de-DE" dirty="0">
                <a:sym typeface="Wingdings" panose="05000000000000000000" pitchFamily="2" charset="2"/>
              </a:rPr>
              <a:t>/</a:t>
            </a:r>
            <a:r>
              <a:rPr lang="de-DE" b="1" dirty="0">
                <a:sym typeface="Wingdings" panose="05000000000000000000" pitchFamily="2" charset="2"/>
              </a:rPr>
              <a:t>API</a:t>
            </a:r>
            <a:r>
              <a:rPr lang="de-DE" dirty="0">
                <a:sym typeface="Wingdings" panose="05000000000000000000" pitchFamily="2" charset="2"/>
              </a:rPr>
              <a:t>:</a:t>
            </a:r>
          </a:p>
          <a:p>
            <a:r>
              <a:rPr lang="de-DE" dirty="0">
                <a:sym typeface="Wingdings" panose="05000000000000000000" pitchFamily="2" charset="2"/>
              </a:rPr>
              <a:t>Backend:</a:t>
            </a:r>
          </a:p>
          <a:p>
            <a:r>
              <a:rPr lang="de-DE" dirty="0">
                <a:sym typeface="Wingdings" panose="05000000000000000000" pitchFamily="2" charset="2"/>
              </a:rPr>
              <a:t>Bsp. Erstellt ein </a:t>
            </a:r>
            <a:r>
              <a:rPr lang="de-DE" b="1" dirty="0">
                <a:sym typeface="Wingdings" panose="05000000000000000000" pitchFamily="2" charset="2"/>
              </a:rPr>
              <a:t>Backend</a:t>
            </a:r>
            <a:r>
              <a:rPr lang="de-DE" dirty="0">
                <a:sym typeface="Wingdings" panose="05000000000000000000" pitchFamily="2" charset="2"/>
              </a:rPr>
              <a:t> das eine </a:t>
            </a:r>
            <a:r>
              <a:rPr lang="de-DE" b="1" dirty="0">
                <a:sym typeface="Wingdings" panose="05000000000000000000" pitchFamily="2" charset="2"/>
              </a:rPr>
              <a:t>Rest API</a:t>
            </a:r>
            <a:r>
              <a:rPr lang="de-DE" dirty="0">
                <a:sym typeface="Wingdings" panose="05000000000000000000" pitchFamily="2" charset="2"/>
              </a:rPr>
              <a:t> beinhaltet, dann schaut euch mal diese </a:t>
            </a:r>
            <a:r>
              <a:rPr lang="de-DE" b="1" dirty="0">
                <a:sym typeface="Wingdings" panose="05000000000000000000" pitchFamily="2" charset="2"/>
              </a:rPr>
              <a:t>drei</a:t>
            </a:r>
            <a:r>
              <a:rPr lang="de-DE" dirty="0">
                <a:sym typeface="Wingdings" panose="05000000000000000000" pitchFamily="2" charset="2"/>
              </a:rPr>
              <a:t> an:</a:t>
            </a:r>
          </a:p>
          <a:p>
            <a:endParaRPr lang="de-DE" dirty="0">
              <a:sym typeface="Wingdings" panose="05000000000000000000" pitchFamily="2" charset="2"/>
            </a:endParaRPr>
          </a:p>
          <a:p>
            <a:r>
              <a:rPr lang="de-DE" dirty="0">
                <a:sym typeface="Wingdings" panose="05000000000000000000" pitchFamily="2" charset="2"/>
              </a:rPr>
              <a:t>https://spring.io/projects/spring-boot</a:t>
            </a:r>
          </a:p>
          <a:p>
            <a:endParaRPr lang="de-DE" dirty="0">
              <a:sym typeface="Wingdings" panose="05000000000000000000" pitchFamily="2" charset="2"/>
            </a:endParaRPr>
          </a:p>
          <a:p>
            <a:r>
              <a:rPr lang="de-DE" dirty="0">
                <a:sym typeface="Wingdings" panose="05000000000000000000" pitchFamily="2" charset="2"/>
              </a:rPr>
              <a:t>https://vertx.io/</a:t>
            </a:r>
          </a:p>
          <a:p>
            <a:endParaRPr lang="de-DE" dirty="0">
              <a:sym typeface="Wingdings" panose="05000000000000000000" pitchFamily="2" charset="2"/>
            </a:endParaRPr>
          </a:p>
          <a:p>
            <a:r>
              <a:rPr lang="de-DE" dirty="0">
                <a:sym typeface="Wingdings" panose="05000000000000000000" pitchFamily="2" charset="2"/>
              </a:rPr>
              <a:t>https://vapor.codes/</a:t>
            </a:r>
          </a:p>
          <a:p>
            <a:endParaRPr lang="de-DE" dirty="0">
              <a:sym typeface="Wingdings" panose="05000000000000000000" pitchFamily="2" charset="2"/>
            </a:endParaRPr>
          </a:p>
          <a:p>
            <a:r>
              <a:rPr lang="de-DE" b="1" dirty="0">
                <a:sym typeface="Wingdings" panose="05000000000000000000" pitchFamily="2" charset="2"/>
              </a:rPr>
              <a:t>Rest API Framework</a:t>
            </a:r>
          </a:p>
          <a:p>
            <a:endParaRPr lang="de-DE" dirty="0">
              <a:sym typeface="Wingdings" panose="05000000000000000000" pitchFamily="2" charset="2"/>
            </a:endParaRPr>
          </a:p>
          <a:p>
            <a:r>
              <a:rPr lang="de-DE" dirty="0">
                <a:sym typeface="Wingdings" panose="05000000000000000000" pitchFamily="2" charset="2"/>
              </a:rPr>
              <a:t> </a:t>
            </a:r>
            <a:r>
              <a:rPr lang="de-DE" dirty="0"/>
              <a:t>Sprecht die </a:t>
            </a:r>
            <a:r>
              <a:rPr lang="de-DE" b="1" dirty="0"/>
              <a:t>Rest</a:t>
            </a:r>
            <a:r>
              <a:rPr lang="de-DE" dirty="0"/>
              <a:t> </a:t>
            </a:r>
            <a:r>
              <a:rPr lang="de-DE" b="1" dirty="0"/>
              <a:t>Schnittstelle</a:t>
            </a:r>
            <a:r>
              <a:rPr lang="de-DE" dirty="0"/>
              <a:t> an und stellt die Daten dar. Spielt die neuen Daten wieder zurück ans Backend.</a:t>
            </a:r>
          </a:p>
          <a:p>
            <a:endParaRPr lang="de-DE" dirty="0"/>
          </a:p>
        </p:txBody>
      </p:sp>
    </p:spTree>
    <p:extLst>
      <p:ext uri="{BB962C8B-B14F-4D97-AF65-F5344CB8AC3E}">
        <p14:creationId xmlns:p14="http://schemas.microsoft.com/office/powerpoint/2010/main" val="3417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147CA-5716-4176-85DD-F1DF47888B3C}"/>
              </a:ext>
            </a:extLst>
          </p:cNvPr>
          <p:cNvSpPr>
            <a:spLocks noGrp="1"/>
          </p:cNvSpPr>
          <p:nvPr>
            <p:ph type="title"/>
          </p:nvPr>
        </p:nvSpPr>
        <p:spPr/>
        <p:txBody>
          <a:bodyPr/>
          <a:lstStyle/>
          <a:p>
            <a:r>
              <a:rPr lang="de-DE" dirty="0"/>
              <a:t>Hilfreiche Links</a:t>
            </a:r>
          </a:p>
        </p:txBody>
      </p:sp>
      <p:sp>
        <p:nvSpPr>
          <p:cNvPr id="4" name="Textfeld 3">
            <a:extLst>
              <a:ext uri="{FF2B5EF4-FFF2-40B4-BE49-F238E27FC236}">
                <a16:creationId xmlns:a16="http://schemas.microsoft.com/office/drawing/2014/main" id="{07C0C273-C945-44BA-B5AD-16E82CAE124C}"/>
              </a:ext>
            </a:extLst>
          </p:cNvPr>
          <p:cNvSpPr txBox="1"/>
          <p:nvPr/>
        </p:nvSpPr>
        <p:spPr>
          <a:xfrm>
            <a:off x="612559" y="1846555"/>
            <a:ext cx="11168109" cy="2031325"/>
          </a:xfrm>
          <a:prstGeom prst="rect">
            <a:avLst/>
          </a:prstGeom>
          <a:noFill/>
        </p:spPr>
        <p:txBody>
          <a:bodyPr wrap="square" rtlCol="0">
            <a:spAutoFit/>
          </a:bodyPr>
          <a:lstStyle/>
          <a:p>
            <a:r>
              <a:rPr lang="de-DE" dirty="0">
                <a:sym typeface="Wingdings" panose="05000000000000000000" pitchFamily="2" charset="2"/>
              </a:rPr>
              <a:t> </a:t>
            </a:r>
            <a:r>
              <a:rPr lang="de-DE" b="1" dirty="0"/>
              <a:t>Frontend</a:t>
            </a:r>
          </a:p>
          <a:p>
            <a:endParaRPr lang="de-DE" dirty="0"/>
          </a:p>
          <a:p>
            <a:r>
              <a:rPr lang="de-DE" dirty="0"/>
              <a:t>https://reactjs.org/</a:t>
            </a:r>
          </a:p>
          <a:p>
            <a:endParaRPr lang="de-DE" dirty="0"/>
          </a:p>
          <a:p>
            <a:r>
              <a:rPr lang="de-DE" dirty="0"/>
              <a:t>https://angular.io/</a:t>
            </a:r>
          </a:p>
          <a:p>
            <a:endParaRPr lang="de-DE" dirty="0"/>
          </a:p>
          <a:p>
            <a:r>
              <a:rPr lang="de-DE" dirty="0"/>
              <a:t>HTML5</a:t>
            </a:r>
          </a:p>
        </p:txBody>
      </p:sp>
    </p:spTree>
    <p:extLst>
      <p:ext uri="{BB962C8B-B14F-4D97-AF65-F5344CB8AC3E}">
        <p14:creationId xmlns:p14="http://schemas.microsoft.com/office/powerpoint/2010/main" val="162631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riebsperspektiven 16: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176_TF03431374" id="{CEA2EF4B-7F3A-41C0-8D84-613B43FFFB3C}" vid="{BCD6BDAC-58A9-4E1C-A69B-9DD710148454}"/>
    </a:ext>
  </a:extLst>
</a:theme>
</file>

<file path=ppt/theme/theme2.xml><?xml version="1.0" encoding="utf-8"?>
<a:theme xmlns:a="http://schemas.openxmlformats.org/drawingml/2006/main" name="Office-Design">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Geschäftsperspektiven-Präsentation (Breitbild)</Template>
  <TotalTime>0</TotalTime>
  <Words>315</Words>
  <Application>Microsoft Office PowerPoint</Application>
  <PresentationFormat>Breitbild</PresentationFormat>
  <Paragraphs>59</Paragraphs>
  <Slides>9</Slides>
  <Notes>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Book Antiqua</vt:lpstr>
      <vt:lpstr>Vertriebsperspektiven 16:9</vt:lpstr>
      <vt:lpstr>meets    </vt:lpstr>
      <vt:lpstr>CodeDoor</vt:lpstr>
      <vt:lpstr>Folientitel hinzufügen – 4</vt:lpstr>
      <vt:lpstr>Timeline Hackathon</vt:lpstr>
      <vt:lpstr>Challenge/Aufgaben</vt:lpstr>
      <vt:lpstr>UML – Darstellung </vt:lpstr>
      <vt:lpstr>PowerPoint-Präsentation</vt:lpstr>
      <vt:lpstr>Hilfreiche Links</vt:lpstr>
      <vt:lpstr>Hilfreiche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meets</dc:title>
  <dc:creator>Gökhan Kilic</dc:creator>
  <cp:lastModifiedBy>Gökhan Kilic</cp:lastModifiedBy>
  <cp:revision>7</cp:revision>
  <dcterms:created xsi:type="dcterms:W3CDTF">2019-04-30T09:50:05Z</dcterms:created>
  <dcterms:modified xsi:type="dcterms:W3CDTF">2019-05-25T07:49:45Z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