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s) Dominic Need" userId="S::dominic.need@students.plymouth.ac.uk::b901dc62-9155-4833-a2a8-5dbbad826483" providerId="AD" clId="Web-{23609C9A-765C-430B-A843-FE48A5064270}"/>
    <pc:docChg chg="modSld">
      <pc:chgData name="(s) Dominic Need" userId="S::dominic.need@students.plymouth.ac.uk::b901dc62-9155-4833-a2a8-5dbbad826483" providerId="AD" clId="Web-{23609C9A-765C-430B-A843-FE48A5064270}" dt="2018-04-21T00:35:28.680" v="191"/>
      <pc:docMkLst>
        <pc:docMk/>
      </pc:docMkLst>
      <pc:sldChg chg="addSp delSp modSp mod setBg">
        <pc:chgData name="(s) Dominic Need" userId="S::dominic.need@students.plymouth.ac.uk::b901dc62-9155-4833-a2a8-5dbbad826483" providerId="AD" clId="Web-{23609C9A-765C-430B-A843-FE48A5064270}" dt="2018-04-21T00:32:39.210" v="23"/>
        <pc:sldMkLst>
          <pc:docMk/>
          <pc:sldMk cId="3506657999" sldId="256"/>
        </pc:sldMkLst>
        <pc:spChg chg="mod">
          <ac:chgData name="(s) Dominic Need" userId="S::dominic.need@students.plymouth.ac.uk::b901dc62-9155-4833-a2a8-5dbbad826483" providerId="AD" clId="Web-{23609C9A-765C-430B-A843-FE48A5064270}" dt="2018-04-21T00:30:52.881" v="4"/>
          <ac:spMkLst>
            <pc:docMk/>
            <pc:sldMk cId="3506657999" sldId="256"/>
            <ac:spMk id="2" creationId="{887C8CED-86F5-4FE3-AA56-EDD5166E3409}"/>
          </ac:spMkLst>
        </pc:spChg>
        <pc:spChg chg="mod">
          <ac:chgData name="(s) Dominic Need" userId="S::dominic.need@students.plymouth.ac.uk::b901dc62-9155-4833-a2a8-5dbbad826483" providerId="AD" clId="Web-{23609C9A-765C-430B-A843-FE48A5064270}" dt="2018-04-21T00:30:52.881" v="4"/>
          <ac:spMkLst>
            <pc:docMk/>
            <pc:sldMk cId="3506657999" sldId="256"/>
            <ac:spMk id="3" creationId="{82ACB1C0-E3AD-4AC6-9149-693E63E77039}"/>
          </ac:spMkLst>
        </pc:spChg>
        <pc:spChg chg="add">
          <ac:chgData name="(s) Dominic Need" userId="S::dominic.need@students.plymouth.ac.uk::b901dc62-9155-4833-a2a8-5dbbad826483" providerId="AD" clId="Web-{23609C9A-765C-430B-A843-FE48A5064270}" dt="2018-04-21T00:30:52.881" v="4"/>
          <ac:spMkLst>
            <pc:docMk/>
            <pc:sldMk cId="3506657999" sldId="256"/>
            <ac:spMk id="9" creationId="{10BE7D7E-0842-4F38-9557-0D617EE85D8D}"/>
          </ac:spMkLst>
        </pc:spChg>
        <pc:spChg chg="add mod">
          <ac:chgData name="(s) Dominic Need" userId="S::dominic.need@students.plymouth.ac.uk::b901dc62-9155-4833-a2a8-5dbbad826483" providerId="AD" clId="Web-{23609C9A-765C-430B-A843-FE48A5064270}" dt="2018-04-21T00:32:39.210" v="23"/>
          <ac:spMkLst>
            <pc:docMk/>
            <pc:sldMk cId="3506657999" sldId="256"/>
            <ac:spMk id="11" creationId="{6B32CE0E-5DF1-4910-9170-60FCDE09DA11}"/>
          </ac:spMkLst>
        </pc:spChg>
        <pc:spChg chg="add del mod">
          <ac:chgData name="(s) Dominic Need" userId="S::dominic.need@students.plymouth.ac.uk::b901dc62-9155-4833-a2a8-5dbbad826483" providerId="AD" clId="Web-{23609C9A-765C-430B-A843-FE48A5064270}" dt="2018-04-21T00:31:32.881" v="13"/>
          <ac:spMkLst>
            <pc:docMk/>
            <pc:sldMk cId="3506657999" sldId="256"/>
            <ac:spMk id="21" creationId="{E262252E-3BC8-4D09-B5AC-AEC6296B96EE}"/>
          </ac:spMkLst>
        </pc:spChg>
        <pc:grpChg chg="add mod">
          <ac:chgData name="(s) Dominic Need" userId="S::dominic.need@students.plymouth.ac.uk::b901dc62-9155-4833-a2a8-5dbbad826483" providerId="AD" clId="Web-{23609C9A-765C-430B-A843-FE48A5064270}" dt="2018-04-21T00:31:00.256" v="5"/>
          <ac:grpSpMkLst>
            <pc:docMk/>
            <pc:sldMk cId="3506657999" sldId="256"/>
            <ac:grpSpMk id="17" creationId="{2D48BE64-6C02-4E42-BDA9-6B8B59C4C21B}"/>
          </ac:grpSpMkLst>
        </pc:grpChg>
        <pc:picChg chg="add mod ord">
          <ac:chgData name="(s) Dominic Need" userId="S::dominic.need@students.plymouth.ac.uk::b901dc62-9155-4833-a2a8-5dbbad826483" providerId="AD" clId="Web-{23609C9A-765C-430B-A843-FE48A5064270}" dt="2018-04-21T00:32:30.851" v="21"/>
          <ac:picMkLst>
            <pc:docMk/>
            <pc:sldMk cId="3506657999" sldId="256"/>
            <ac:picMk id="4" creationId="{8E41A8DF-9986-4C9F-B707-5044FCEA91AA}"/>
          </ac:picMkLst>
        </pc:picChg>
        <pc:picChg chg="add mod">
          <ac:chgData name="(s) Dominic Need" userId="S::dominic.need@students.plymouth.ac.uk::b901dc62-9155-4833-a2a8-5dbbad826483" providerId="AD" clId="Web-{23609C9A-765C-430B-A843-FE48A5064270}" dt="2018-04-21T00:32:33.147" v="22"/>
          <ac:picMkLst>
            <pc:docMk/>
            <pc:sldMk cId="3506657999" sldId="256"/>
            <ac:picMk id="6" creationId="{D2E2F05E-BA54-4894-8EB8-C74DF53D68A4}"/>
          </ac:picMkLst>
        </pc:picChg>
        <pc:picChg chg="add">
          <ac:chgData name="(s) Dominic Need" userId="S::dominic.need@students.plymouth.ac.uk::b901dc62-9155-4833-a2a8-5dbbad826483" providerId="AD" clId="Web-{23609C9A-765C-430B-A843-FE48A5064270}" dt="2018-04-21T00:30:52.881" v="4"/>
          <ac:picMkLst>
            <pc:docMk/>
            <pc:sldMk cId="3506657999" sldId="256"/>
            <ac:picMk id="13" creationId="{1CD736FD-103D-4A07-94DB-2E05C99C054B}"/>
          </ac:picMkLst>
        </pc:picChg>
        <pc:cxnChg chg="add">
          <ac:chgData name="(s) Dominic Need" userId="S::dominic.need@students.plymouth.ac.uk::b901dc62-9155-4833-a2a8-5dbbad826483" providerId="AD" clId="Web-{23609C9A-765C-430B-A843-FE48A5064270}" dt="2018-04-21T00:30:52.881" v="4"/>
          <ac:cxnSpMkLst>
            <pc:docMk/>
            <pc:sldMk cId="3506657999" sldId="256"/>
            <ac:cxnSpMk id="15" creationId="{774EB30B-2659-4978-B415-0296628B2C29}"/>
          </ac:cxnSpMkLst>
        </pc:cxnChg>
        <pc:cxnChg chg="add">
          <ac:chgData name="(s) Dominic Need" userId="S::dominic.need@students.plymouth.ac.uk::b901dc62-9155-4833-a2a8-5dbbad826483" providerId="AD" clId="Web-{23609C9A-765C-430B-A843-FE48A5064270}" dt="2018-04-21T00:30:52.881" v="4"/>
          <ac:cxnSpMkLst>
            <pc:docMk/>
            <pc:sldMk cId="3506657999" sldId="256"/>
            <ac:cxnSpMk id="23" creationId="{DB5CBE9D-E580-4E12-A631-39FF36782F12}"/>
          </ac:cxnSpMkLst>
        </pc:cxnChg>
      </pc:sldChg>
      <pc:sldChg chg="modSp">
        <pc:chgData name="(s) Dominic Need" userId="S::dominic.need@students.plymouth.ac.uk::b901dc62-9155-4833-a2a8-5dbbad826483" providerId="AD" clId="Web-{23609C9A-765C-430B-A843-FE48A5064270}" dt="2018-04-21T00:34:58.133" v="164"/>
        <pc:sldMkLst>
          <pc:docMk/>
          <pc:sldMk cId="4227562221" sldId="257"/>
        </pc:sldMkLst>
        <pc:spChg chg="mod">
          <ac:chgData name="(s) Dominic Need" userId="S::dominic.need@students.plymouth.ac.uk::b901dc62-9155-4833-a2a8-5dbbad826483" providerId="AD" clId="Web-{23609C9A-765C-430B-A843-FE48A5064270}" dt="2018-04-21T00:34:58.133" v="164"/>
          <ac:spMkLst>
            <pc:docMk/>
            <pc:sldMk cId="4227562221" sldId="257"/>
            <ac:spMk id="3" creationId="{E3680DF1-5826-4857-AD99-D978BF46315D}"/>
          </ac:spMkLst>
        </pc:spChg>
      </pc:sldChg>
      <pc:sldChg chg="modSp">
        <pc:chgData name="(s) Dominic Need" userId="S::dominic.need@students.plymouth.ac.uk::b901dc62-9155-4833-a2a8-5dbbad826483" providerId="AD" clId="Web-{23609C9A-765C-430B-A843-FE48A5064270}" dt="2018-04-21T00:35:26.649" v="189"/>
        <pc:sldMkLst>
          <pc:docMk/>
          <pc:sldMk cId="1747298011" sldId="259"/>
        </pc:sldMkLst>
        <pc:spChg chg="mod">
          <ac:chgData name="(s) Dominic Need" userId="S::dominic.need@students.plymouth.ac.uk::b901dc62-9155-4833-a2a8-5dbbad826483" providerId="AD" clId="Web-{23609C9A-765C-430B-A843-FE48A5064270}" dt="2018-04-21T00:35:26.649" v="189"/>
          <ac:spMkLst>
            <pc:docMk/>
            <pc:sldMk cId="1747298011" sldId="259"/>
            <ac:spMk id="3" creationId="{FD8BECDA-FD1A-4E56-AA17-599F2CEF1F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BE7D7E-0842-4F38-9557-0D617EE85D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32CE0E-5DF1-4910-9170-60FCDE09DA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8353"/>
            <a:ext cx="12192000" cy="565562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D736FD-103D-4A07-94DB-2E05C99C054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4EB30B-2659-4978-B415-0296628B2C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48BE64-6C02-4E42-BDA9-6B8B59C4C21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8" y="482171"/>
            <a:ext cx="3194808" cy="2340832"/>
            <a:chOff x="632238" y="482171"/>
            <a:chExt cx="4641751" cy="51491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D431A6-9E1C-4B11-BDBB-3657C592F5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8" y="482171"/>
              <a:ext cx="464175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812A6D-4B8E-47C7-8209-617FCA0F91F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7" y="812507"/>
              <a:ext cx="4001652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5CBE9D-E580-4E12-A631-39FF36782F1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0073" y="3526496"/>
            <a:ext cx="495950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8E41A8DF-9986-4C9F-B707-5044FCEA9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628" y="691978"/>
            <a:ext cx="1110390" cy="1101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7C8CED-86F5-4FE3-AA56-EDD5166E3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0072" y="964769"/>
            <a:ext cx="4966432" cy="2376915"/>
          </a:xfrm>
        </p:spPr>
        <p:txBody>
          <a:bodyPr>
            <a:normAutofit/>
          </a:bodyPr>
          <a:lstStyle/>
          <a:p>
            <a:r>
              <a:rPr lang="en-GB" sz="5400"/>
              <a:t>Plymhack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CB1C0-E3AD-4AC6-9149-693E63E77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0074" y="3529159"/>
            <a:ext cx="4972063" cy="1612688"/>
          </a:xfrm>
        </p:spPr>
        <p:txBody>
          <a:bodyPr>
            <a:normAutofit/>
          </a:bodyPr>
          <a:lstStyle/>
          <a:p>
            <a:r>
              <a:rPr lang="en-GB" dirty="0"/>
              <a:t>Hosted by compsoc</a:t>
            </a:r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D2E2F05E-BA54-4894-8EB8-C74DF53D6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286" y="1797316"/>
            <a:ext cx="1553112" cy="82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5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63FC-53B3-423E-94E8-C3F15E49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0DF1-5826-4857-AD99-D978BF463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1-1:30pm – Hey! Who are we? What are we doing?</a:t>
            </a:r>
          </a:p>
          <a:p>
            <a:r>
              <a:rPr lang="en-GB" dirty="0"/>
              <a:t>2pm – Talk from Lewis Smallwood (our Industry Outreach Officer) about </a:t>
            </a:r>
            <a:r>
              <a:rPr lang="en-GB"/>
              <a:t>using Git </a:t>
            </a:r>
            <a:r>
              <a:rPr lang="en-GB" dirty="0"/>
              <a:t>for version control</a:t>
            </a:r>
          </a:p>
          <a:p>
            <a:r>
              <a:rPr lang="en-GB" dirty="0"/>
              <a:t>3pm – Who's up for a party game? Musical chairs?</a:t>
            </a:r>
          </a:p>
          <a:p>
            <a:r>
              <a:rPr lang="en-GB" dirty="0"/>
              <a:t>4pm – Guest Speaker from elixel a local company on the Glitch platform</a:t>
            </a:r>
          </a:p>
          <a:p>
            <a:r>
              <a:rPr lang="en-GB" dirty="0"/>
              <a:t>6pm – Food &lt;3</a:t>
            </a:r>
          </a:p>
          <a:p>
            <a:r>
              <a:rPr lang="en-GB" dirty="0"/>
              <a:t>8pm – Ring toss – Wake up time for the final push</a:t>
            </a:r>
          </a:p>
          <a:p>
            <a:r>
              <a:rPr lang="en-GB" dirty="0"/>
              <a:t>11pm – Presenting (If you want) The cool stuff you've made</a:t>
            </a:r>
          </a:p>
        </p:txBody>
      </p:sp>
    </p:spTree>
    <p:extLst>
      <p:ext uri="{BB962C8B-B14F-4D97-AF65-F5344CB8AC3E}">
        <p14:creationId xmlns:p14="http://schemas.microsoft.com/office/powerpoint/2010/main" val="42275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743F-1E5A-4685-A9FD-6AA5E942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Come and go as you please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4B9D-19F9-4EA2-BE50-ECD4B05E8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Don’t miss out on food at 6pm for people who had RSVP’d on the splash</a:t>
            </a:r>
          </a:p>
        </p:txBody>
      </p:sp>
    </p:spTree>
    <p:extLst>
      <p:ext uri="{BB962C8B-B14F-4D97-AF65-F5344CB8AC3E}">
        <p14:creationId xmlns:p14="http://schemas.microsoft.com/office/powerpoint/2010/main" val="266043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06DD-1437-440E-9736-7B236E39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Talk from Elixel at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BECDA-FD1A-4E56-AA17-599F2CEF1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Christian Cook will be coming down to talk to us about the glitch platform at 4pm, Sounds really good and is open to anyone so bring your mates!</a:t>
            </a:r>
          </a:p>
        </p:txBody>
      </p:sp>
    </p:spTree>
    <p:extLst>
      <p:ext uri="{BB962C8B-B14F-4D97-AF65-F5344CB8AC3E}">
        <p14:creationId xmlns:p14="http://schemas.microsoft.com/office/powerpoint/2010/main" val="17472980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</TotalTime>
  <Words>148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Plymhack 2018</vt:lpstr>
      <vt:lpstr>Agenda</vt:lpstr>
      <vt:lpstr>Come and go as you please</vt:lpstr>
      <vt:lpstr>Talk from Elixel at 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Plymhack 2018</dc:title>
  <dc:creator>(s) Dominic Need</dc:creator>
  <cp:lastModifiedBy>Goel Biju</cp:lastModifiedBy>
  <cp:revision>15</cp:revision>
  <dcterms:created xsi:type="dcterms:W3CDTF">2018-04-20T15:06:50Z</dcterms:created>
  <dcterms:modified xsi:type="dcterms:W3CDTF">2018-04-21T01:52:04Z</dcterms:modified>
</cp:coreProperties>
</file>