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83" r:id="rId8"/>
    <p:sldId id="262" r:id="rId9"/>
    <p:sldId id="284" r:id="rId10"/>
    <p:sldId id="271" r:id="rId11"/>
    <p:sldId id="270" r:id="rId12"/>
    <p:sldId id="268" r:id="rId13"/>
    <p:sldId id="277" r:id="rId14"/>
    <p:sldId id="276" r:id="rId15"/>
    <p:sldId id="275" r:id="rId16"/>
    <p:sldId id="273" r:id="rId17"/>
    <p:sldId id="272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08BC6-F0C7-1BE7-6A1E-1354F9B231FB}" v="1" dt="2019-05-07T01:54:52.270"/>
    <p1510:client id="{48FDDB8F-B818-470B-9CA1-9E6AB8D86639}" v="457" dt="2019-05-07T00:14:57.777"/>
    <p1510:client id="{AC9070C7-FAFE-E69A-8A5D-CB188B0BEFC9}" v="65" dt="2019-05-06T23:54:18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) Vincent Castellani" userId="S::vincent.castellani@students.plymouth.ac.uk::a75c3afc-f229-49e6-9b57-fa4da040af08" providerId="AD" clId="Web-{37308BC6-F0C7-1BE7-6A1E-1354F9B231FB}"/>
    <pc:docChg chg="addSld delSld modSld">
      <pc:chgData name="(s) Vincent Castellani" userId="S::vincent.castellani@students.plymouth.ac.uk::a75c3afc-f229-49e6-9b57-fa4da040af08" providerId="AD" clId="Web-{37308BC6-F0C7-1BE7-6A1E-1354F9B231FB}" dt="2019-05-07T02:31:29.467" v="432" actId="1076"/>
      <pc:docMkLst>
        <pc:docMk/>
      </pc:docMkLst>
      <pc:sldChg chg="modSp">
        <pc:chgData name="(s) Vincent Castellani" userId="S::vincent.castellani@students.plymouth.ac.uk::a75c3afc-f229-49e6-9b57-fa4da040af08" providerId="AD" clId="Web-{37308BC6-F0C7-1BE7-6A1E-1354F9B231FB}" dt="2019-05-07T02:12:50.678" v="359" actId="20577"/>
        <pc:sldMkLst>
          <pc:docMk/>
          <pc:sldMk cId="1664214905" sldId="258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0:24.832" v="62" actId="20577"/>
          <ac:spMkLst>
            <pc:docMk/>
            <pc:sldMk cId="1664214905" sldId="258"/>
            <ac:spMk id="2" creationId="{8CBDBB3A-D4A2-40F2-81A5-4B01F5453690}"/>
          </ac:spMkLst>
        </pc:spChg>
        <pc:spChg chg="mod">
          <ac:chgData name="(s) Vincent Castellani" userId="S::vincent.castellani@students.plymouth.ac.uk::a75c3afc-f229-49e6-9b57-fa4da040af08" providerId="AD" clId="Web-{37308BC6-F0C7-1BE7-6A1E-1354F9B231FB}" dt="2019-05-07T02:12:50.678" v="359" actId="20577"/>
          <ac:spMkLst>
            <pc:docMk/>
            <pc:sldMk cId="1664214905" sldId="258"/>
            <ac:spMk id="3" creationId="{92375818-4468-4777-8359-84DDD5373FF0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2:11:49.038" v="346" actId="20577"/>
        <pc:sldMkLst>
          <pc:docMk/>
          <pc:sldMk cId="599703897" sldId="259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0:29.113" v="64" actId="20577"/>
          <ac:spMkLst>
            <pc:docMk/>
            <pc:sldMk cId="599703897" sldId="259"/>
            <ac:spMk id="2" creationId="{8BAA6D0C-9071-4EA5-85A5-9A9B99D51692}"/>
          </ac:spMkLst>
        </pc:spChg>
        <pc:spChg chg="mod">
          <ac:chgData name="(s) Vincent Castellani" userId="S::vincent.castellani@students.plymouth.ac.uk::a75c3afc-f229-49e6-9b57-fa4da040af08" providerId="AD" clId="Web-{37308BC6-F0C7-1BE7-6A1E-1354F9B231FB}" dt="2019-05-07T02:11:49.038" v="346" actId="20577"/>
          <ac:spMkLst>
            <pc:docMk/>
            <pc:sldMk cId="599703897" sldId="259"/>
            <ac:spMk id="3" creationId="{BB4EDCCA-8F46-4DD0-AD3C-734AD29AADBE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0:48.660" v="75" actId="20577"/>
        <pc:sldMkLst>
          <pc:docMk/>
          <pc:sldMk cId="4218484934" sldId="260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0:48.660" v="75" actId="20577"/>
          <ac:spMkLst>
            <pc:docMk/>
            <pc:sldMk cId="4218484934" sldId="260"/>
            <ac:spMk id="2" creationId="{BEED7011-0A14-4C5D-91B6-B81FD0C8B326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2:17.379" v="134" actId="20577"/>
        <pc:sldMkLst>
          <pc:docMk/>
          <pc:sldMk cId="1547740945" sldId="261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2:17.379" v="134" actId="20577"/>
          <ac:spMkLst>
            <pc:docMk/>
            <pc:sldMk cId="1547740945" sldId="261"/>
            <ac:spMk id="2" creationId="{BE901AD9-752E-480C-922A-BA00B2629972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1:13.801" v="86" actId="20577"/>
        <pc:sldMkLst>
          <pc:docMk/>
          <pc:sldMk cId="3274306297" sldId="262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1:13.801" v="86" actId="20577"/>
          <ac:spMkLst>
            <pc:docMk/>
            <pc:sldMk cId="3274306297" sldId="262"/>
            <ac:spMk id="2" creationId="{181FCE6F-3A44-4C61-8008-82A517D0FE3E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1:23.097" v="95" actId="20577"/>
        <pc:sldMkLst>
          <pc:docMk/>
          <pc:sldMk cId="2469482795" sldId="263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1:23.097" v="95" actId="20577"/>
          <ac:spMkLst>
            <pc:docMk/>
            <pc:sldMk cId="2469482795" sldId="263"/>
            <ac:spMk id="2" creationId="{42738043-2024-458B-971D-C4B33D773D7F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1:32.847" v="105" actId="20577"/>
        <pc:sldMkLst>
          <pc:docMk/>
          <pc:sldMk cId="643360214" sldId="264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1:32.847" v="105" actId="20577"/>
          <ac:spMkLst>
            <pc:docMk/>
            <pc:sldMk cId="643360214" sldId="264"/>
            <ac:spMk id="2" creationId="{C4CAAD65-80CD-423F-AC8A-271645B5CDBC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0:15.050" v="56" actId="20577"/>
        <pc:sldMkLst>
          <pc:docMk/>
          <pc:sldMk cId="1860544024" sldId="266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0:15.050" v="56" actId="20577"/>
          <ac:spMkLst>
            <pc:docMk/>
            <pc:sldMk cId="1860544024" sldId="266"/>
            <ac:spMk id="2" creationId="{40C92198-EC00-4D49-A34A-5CD4E5A292E1}"/>
          </ac:spMkLst>
        </pc:spChg>
      </pc:sldChg>
      <pc:sldChg chg="addSp modSp">
        <pc:chgData name="(s) Vincent Castellani" userId="S::vincent.castellani@students.plymouth.ac.uk::a75c3afc-f229-49e6-9b57-fa4da040af08" providerId="AD" clId="Web-{37308BC6-F0C7-1BE7-6A1E-1354F9B231FB}" dt="2019-05-07T02:09:39.350" v="331" actId="1076"/>
        <pc:sldMkLst>
          <pc:docMk/>
          <pc:sldMk cId="3477466875" sldId="267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2:56.395" v="179" actId="20577"/>
          <ac:spMkLst>
            <pc:docMk/>
            <pc:sldMk cId="3477466875" sldId="267"/>
            <ac:spMk id="2" creationId="{C4CAAD65-80CD-423F-AC8A-271645B5CDBC}"/>
          </ac:spMkLst>
        </pc:spChg>
        <pc:picChg chg="add mod modCrop">
          <ac:chgData name="(s) Vincent Castellani" userId="S::vincent.castellani@students.plymouth.ac.uk::a75c3afc-f229-49e6-9b57-fa4da040af08" providerId="AD" clId="Web-{37308BC6-F0C7-1BE7-6A1E-1354F9B231FB}" dt="2019-05-07T02:08:49.693" v="328" actId="1076"/>
          <ac:picMkLst>
            <pc:docMk/>
            <pc:sldMk cId="3477466875" sldId="267"/>
            <ac:picMk id="4" creationId="{51544FD2-5184-47FD-8933-207372A3D4EE}"/>
          </ac:picMkLst>
        </pc:picChg>
        <pc:picChg chg="add mod">
          <ac:chgData name="(s) Vincent Castellani" userId="S::vincent.castellani@students.plymouth.ac.uk::a75c3afc-f229-49e6-9b57-fa4da040af08" providerId="AD" clId="Web-{37308BC6-F0C7-1BE7-6A1E-1354F9B231FB}" dt="2019-05-07T02:09:39.350" v="331" actId="1076"/>
          <ac:picMkLst>
            <pc:docMk/>
            <pc:sldMk cId="3477466875" sldId="267"/>
            <ac:picMk id="6" creationId="{53C6CB9A-993D-40BF-AA34-5F4CB92BD9F8}"/>
          </ac:picMkLst>
        </pc:picChg>
      </pc:sldChg>
      <pc:sldChg chg="addSp delSp modSp">
        <pc:chgData name="(s) Vincent Castellani" userId="S::vincent.castellani@students.plymouth.ac.uk::a75c3afc-f229-49e6-9b57-fa4da040af08" providerId="AD" clId="Web-{37308BC6-F0C7-1BE7-6A1E-1354F9B231FB}" dt="2019-05-07T02:07:27.980" v="319" actId="1076"/>
        <pc:sldMkLst>
          <pc:docMk/>
          <pc:sldMk cId="314480386" sldId="268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2:43.488" v="168" actId="20577"/>
          <ac:spMkLst>
            <pc:docMk/>
            <pc:sldMk cId="314480386" sldId="268"/>
            <ac:spMk id="2" creationId="{42738043-2024-458B-971D-C4B33D773D7F}"/>
          </ac:spMkLst>
        </pc:spChg>
        <pc:picChg chg="add del mod">
          <ac:chgData name="(s) Vincent Castellani" userId="S::vincent.castellani@students.plymouth.ac.uk::a75c3afc-f229-49e6-9b57-fa4da040af08" providerId="AD" clId="Web-{37308BC6-F0C7-1BE7-6A1E-1354F9B231FB}" dt="2019-05-07T02:05:38.276" v="296"/>
          <ac:picMkLst>
            <pc:docMk/>
            <pc:sldMk cId="314480386" sldId="268"/>
            <ac:picMk id="4" creationId="{DE74B4C0-1F0E-4152-A68C-ADCAA8D72FA6}"/>
          </ac:picMkLst>
        </pc:picChg>
        <pc:picChg chg="add mod modCrop">
          <ac:chgData name="(s) Vincent Castellani" userId="S::vincent.castellani@students.plymouth.ac.uk::a75c3afc-f229-49e6-9b57-fa4da040af08" providerId="AD" clId="Web-{37308BC6-F0C7-1BE7-6A1E-1354F9B231FB}" dt="2019-05-07T02:07:22.949" v="318" actId="1076"/>
          <ac:picMkLst>
            <pc:docMk/>
            <pc:sldMk cId="314480386" sldId="268"/>
            <ac:picMk id="6" creationId="{E8C1E545-B5D1-488B-8B20-490AFA1F3B95}"/>
          </ac:picMkLst>
        </pc:picChg>
        <pc:picChg chg="add mod">
          <ac:chgData name="(s) Vincent Castellani" userId="S::vincent.castellani@students.plymouth.ac.uk::a75c3afc-f229-49e6-9b57-fa4da040af08" providerId="AD" clId="Web-{37308BC6-F0C7-1BE7-6A1E-1354F9B231FB}" dt="2019-05-07T02:07:27.980" v="319" actId="1076"/>
          <ac:picMkLst>
            <pc:docMk/>
            <pc:sldMk cId="314480386" sldId="268"/>
            <ac:picMk id="8" creationId="{B05430B3-01F3-4620-9E9E-2B555CD82956}"/>
          </ac:picMkLst>
        </pc:picChg>
      </pc:sldChg>
      <pc:sldChg chg="addSp modSp">
        <pc:chgData name="(s) Vincent Castellani" userId="S::vincent.castellani@students.plymouth.ac.uk::a75c3afc-f229-49e6-9b57-fa4da040af08" providerId="AD" clId="Web-{37308BC6-F0C7-1BE7-6A1E-1354F9B231FB}" dt="2019-05-07T01:57:17.336" v="289" actId="14100"/>
        <pc:sldMkLst>
          <pc:docMk/>
          <pc:sldMk cId="647617278" sldId="269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2:33.973" v="146" actId="20577"/>
          <ac:spMkLst>
            <pc:docMk/>
            <pc:sldMk cId="647617278" sldId="269"/>
            <ac:spMk id="2" creationId="{181FCE6F-3A44-4C61-8008-82A517D0FE3E}"/>
          </ac:spMkLst>
        </pc:spChg>
        <pc:picChg chg="add mod">
          <ac:chgData name="(s) Vincent Castellani" userId="S::vincent.castellani@students.plymouth.ac.uk::a75c3afc-f229-49e6-9b57-fa4da040af08" providerId="AD" clId="Web-{37308BC6-F0C7-1BE7-6A1E-1354F9B231FB}" dt="2019-05-07T01:57:17.336" v="289" actId="14100"/>
          <ac:picMkLst>
            <pc:docMk/>
            <pc:sldMk cId="647617278" sldId="269"/>
            <ac:picMk id="4" creationId="{35353437-3AD2-443B-8AD9-144AC0BD2389}"/>
          </ac:picMkLst>
        </pc:picChg>
      </pc:sldChg>
      <pc:sldChg chg="addSp delSp modSp">
        <pc:chgData name="(s) Vincent Castellani" userId="S::vincent.castellani@students.plymouth.ac.uk::a75c3afc-f229-49e6-9b57-fa4da040af08" providerId="AD" clId="Web-{37308BC6-F0C7-1BE7-6A1E-1354F9B231FB}" dt="2019-05-07T01:55:44.774" v="277" actId="1076"/>
        <pc:sldMkLst>
          <pc:docMk/>
          <pc:sldMk cId="2791349742" sldId="270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2:25.129" v="139" actId="20577"/>
          <ac:spMkLst>
            <pc:docMk/>
            <pc:sldMk cId="2791349742" sldId="270"/>
            <ac:spMk id="2" creationId="{BE901AD9-752E-480C-922A-BA00B2629972}"/>
          </ac:spMkLst>
        </pc:spChg>
        <pc:picChg chg="add del mod">
          <ac:chgData name="(s) Vincent Castellani" userId="S::vincent.castellani@students.plymouth.ac.uk::a75c3afc-f229-49e6-9b57-fa4da040af08" providerId="AD" clId="Web-{37308BC6-F0C7-1BE7-6A1E-1354F9B231FB}" dt="2019-05-07T01:55:01.770" v="270"/>
          <ac:picMkLst>
            <pc:docMk/>
            <pc:sldMk cId="2791349742" sldId="270"/>
            <ac:picMk id="4" creationId="{09F7730A-E5A4-459F-A5A6-8B8C496A8FB8}"/>
          </ac:picMkLst>
        </pc:picChg>
        <pc:picChg chg="add mod">
          <ac:chgData name="(s) Vincent Castellani" userId="S::vincent.castellani@students.plymouth.ac.uk::a75c3afc-f229-49e6-9b57-fa4da040af08" providerId="AD" clId="Web-{37308BC6-F0C7-1BE7-6A1E-1354F9B231FB}" dt="2019-05-07T01:55:44.774" v="277" actId="1076"/>
          <ac:picMkLst>
            <pc:docMk/>
            <pc:sldMk cId="2791349742" sldId="270"/>
            <ac:picMk id="6" creationId="{C91E6366-0B6E-44DE-A68E-53E02B300221}"/>
          </ac:picMkLst>
        </pc:pic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1:44.879" v="112" actId="20577"/>
        <pc:sldMkLst>
          <pc:docMk/>
          <pc:sldMk cId="1088182031" sldId="271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1:44.879" v="112" actId="20577"/>
          <ac:spMkLst>
            <pc:docMk/>
            <pc:sldMk cId="1088182031" sldId="271"/>
            <ac:spMk id="2" creationId="{40C92198-EC00-4D49-A34A-5CD4E5A292E1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4:06.973" v="249" actId="20577"/>
        <pc:sldMkLst>
          <pc:docMk/>
          <pc:sldMk cId="849776028" sldId="272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4:06.973" v="249" actId="20577"/>
          <ac:spMkLst>
            <pc:docMk/>
            <pc:sldMk cId="849776028" sldId="272"/>
            <ac:spMk id="2" creationId="{C4CAAD65-80CD-423F-AC8A-271645B5CDBC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3:59.770" v="242" actId="20577"/>
        <pc:sldMkLst>
          <pc:docMk/>
          <pc:sldMk cId="4071425377" sldId="273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3:59.770" v="242" actId="20577"/>
          <ac:spMkLst>
            <pc:docMk/>
            <pc:sldMk cId="4071425377" sldId="273"/>
            <ac:spMk id="2" creationId="{42738043-2024-458B-971D-C4B33D773D7F}"/>
          </ac:spMkLst>
        </pc:spChg>
      </pc:sldChg>
      <pc:sldChg chg="addSp modSp">
        <pc:chgData name="(s) Vincent Castellani" userId="S::vincent.castellani@students.plymouth.ac.uk::a75c3afc-f229-49e6-9b57-fa4da040af08" providerId="AD" clId="Web-{37308BC6-F0C7-1BE7-6A1E-1354F9B231FB}" dt="2019-05-07T02:31:29.467" v="432" actId="1076"/>
        <pc:sldMkLst>
          <pc:docMk/>
          <pc:sldMk cId="2289745724" sldId="274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3:52.629" v="238" actId="20577"/>
          <ac:spMkLst>
            <pc:docMk/>
            <pc:sldMk cId="2289745724" sldId="274"/>
            <ac:spMk id="2" creationId="{181FCE6F-3A44-4C61-8008-82A517D0FE3E}"/>
          </ac:spMkLst>
        </pc:spChg>
        <pc:picChg chg="add mod">
          <ac:chgData name="(s) Vincent Castellani" userId="S::vincent.castellani@students.plymouth.ac.uk::a75c3afc-f229-49e6-9b57-fa4da040af08" providerId="AD" clId="Web-{37308BC6-F0C7-1BE7-6A1E-1354F9B231FB}" dt="2019-05-07T02:31:29.467" v="432" actId="1076"/>
          <ac:picMkLst>
            <pc:docMk/>
            <pc:sldMk cId="2289745724" sldId="274"/>
            <ac:picMk id="4" creationId="{D4D81E0C-8014-43A4-9836-5941EC9DC7D9}"/>
          </ac:picMkLst>
        </pc:picChg>
      </pc:sldChg>
      <pc:sldChg chg="addSp delSp modSp">
        <pc:chgData name="(s) Vincent Castellani" userId="S::vincent.castellani@students.plymouth.ac.uk::a75c3afc-f229-49e6-9b57-fa4da040af08" providerId="AD" clId="Web-{37308BC6-F0C7-1BE7-6A1E-1354F9B231FB}" dt="2019-05-07T02:30:51.560" v="425" actId="1076"/>
        <pc:sldMkLst>
          <pc:docMk/>
          <pc:sldMk cId="3447251603" sldId="275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3:41.457" v="230" actId="20577"/>
          <ac:spMkLst>
            <pc:docMk/>
            <pc:sldMk cId="3447251603" sldId="275"/>
            <ac:spMk id="2" creationId="{BE901AD9-752E-480C-922A-BA00B2629972}"/>
          </ac:spMkLst>
        </pc:spChg>
        <pc:picChg chg="add del mod">
          <ac:chgData name="(s) Vincent Castellani" userId="S::vincent.castellani@students.plymouth.ac.uk::a75c3afc-f229-49e6-9b57-fa4da040af08" providerId="AD" clId="Web-{37308BC6-F0C7-1BE7-6A1E-1354F9B231FB}" dt="2019-05-07T02:30:36.060" v="416"/>
          <ac:picMkLst>
            <pc:docMk/>
            <pc:sldMk cId="3447251603" sldId="275"/>
            <ac:picMk id="4" creationId="{24FA7006-588A-485A-854B-8A81CCDE4FCF}"/>
          </ac:picMkLst>
        </pc:picChg>
        <pc:picChg chg="add mod">
          <ac:chgData name="(s) Vincent Castellani" userId="S::vincent.castellani@students.plymouth.ac.uk::a75c3afc-f229-49e6-9b57-fa4da040af08" providerId="AD" clId="Web-{37308BC6-F0C7-1BE7-6A1E-1354F9B231FB}" dt="2019-05-07T02:30:51.560" v="425" actId="1076"/>
          <ac:picMkLst>
            <pc:docMk/>
            <pc:sldMk cId="3447251603" sldId="275"/>
            <ac:picMk id="6" creationId="{31291D5F-7328-423C-942D-2CD92015CA26}"/>
          </ac:picMkLst>
        </pc:pic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3:33.317" v="223" actId="20577"/>
        <pc:sldMkLst>
          <pc:docMk/>
          <pc:sldMk cId="747982222" sldId="276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3:33.317" v="223" actId="20577"/>
          <ac:spMkLst>
            <pc:docMk/>
            <pc:sldMk cId="747982222" sldId="276"/>
            <ac:spMk id="2" creationId="{40C92198-EC00-4D49-A34A-5CD4E5A292E1}"/>
          </ac:spMkLst>
        </pc:spChg>
      </pc:sldChg>
      <pc:sldChg chg="addSp modSp">
        <pc:chgData name="(s) Vincent Castellani" userId="S::vincent.castellani@students.plymouth.ac.uk::a75c3afc-f229-49e6-9b57-fa4da040af08" providerId="AD" clId="Web-{37308BC6-F0C7-1BE7-6A1E-1354F9B231FB}" dt="2019-05-07T02:10:44.850" v="338" actId="1076"/>
        <pc:sldMkLst>
          <pc:docMk/>
          <pc:sldMk cId="368344257" sldId="277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3:07.442" v="192" actId="20577"/>
          <ac:spMkLst>
            <pc:docMk/>
            <pc:sldMk cId="368344257" sldId="277"/>
            <ac:spMk id="2" creationId="{C4CAAD65-80CD-423F-AC8A-271645B5CDBC}"/>
          </ac:spMkLst>
        </pc:spChg>
        <pc:picChg chg="add mod modCrop">
          <ac:chgData name="(s) Vincent Castellani" userId="S::vincent.castellani@students.plymouth.ac.uk::a75c3afc-f229-49e6-9b57-fa4da040af08" providerId="AD" clId="Web-{37308BC6-F0C7-1BE7-6A1E-1354F9B231FB}" dt="2019-05-07T02:10:44.850" v="338" actId="1076"/>
          <ac:picMkLst>
            <pc:docMk/>
            <pc:sldMk cId="368344257" sldId="277"/>
            <ac:picMk id="4" creationId="{6509173A-71B2-442D-B7B3-13903149792A}"/>
          </ac:picMkLst>
        </pc:picChg>
      </pc:sldChg>
      <pc:sldChg chg="modSp del">
        <pc:chgData name="(s) Vincent Castellani" userId="S::vincent.castellani@students.plymouth.ac.uk::a75c3afc-f229-49e6-9b57-fa4da040af08" providerId="AD" clId="Web-{37308BC6-F0C7-1BE7-6A1E-1354F9B231FB}" dt="2019-05-07T02:11:37.412" v="339"/>
        <pc:sldMkLst>
          <pc:docMk/>
          <pc:sldMk cId="1994853331" sldId="278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3:21.942" v="212" actId="20577"/>
          <ac:spMkLst>
            <pc:docMk/>
            <pc:sldMk cId="1994853331" sldId="278"/>
            <ac:spMk id="2" creationId="{C4CAAD65-80CD-423F-AC8A-271645B5CDBC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4:14.848" v="256" actId="20577"/>
        <pc:sldMkLst>
          <pc:docMk/>
          <pc:sldMk cId="210209093" sldId="279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4:14.848" v="256" actId="20577"/>
          <ac:spMkLst>
            <pc:docMk/>
            <pc:sldMk cId="210209093" sldId="279"/>
            <ac:spMk id="2" creationId="{91EDA493-DF72-4296-9EC0-E27A4584F21D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4:26.192" v="263" actId="20577"/>
        <pc:sldMkLst>
          <pc:docMk/>
          <pc:sldMk cId="3623971178" sldId="280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4:26.192" v="263" actId="20577"/>
          <ac:spMkLst>
            <pc:docMk/>
            <pc:sldMk cId="3623971178" sldId="280"/>
            <ac:spMk id="2" creationId="{37532475-C50A-4CE0-BEE3-C4590D3496B0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4:30.473" v="265" actId="20577"/>
        <pc:sldMkLst>
          <pc:docMk/>
          <pc:sldMk cId="3920226305" sldId="281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4:30.473" v="265" actId="20577"/>
          <ac:spMkLst>
            <pc:docMk/>
            <pc:sldMk cId="3920226305" sldId="281"/>
            <ac:spMk id="2" creationId="{F139AA6C-F1C9-4018-8B1C-8837A3B5D5DA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2:09.285" v="131" actId="20577"/>
        <pc:sldMkLst>
          <pc:docMk/>
          <pc:sldMk cId="2331381015" sldId="282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2:09.285" v="131" actId="20577"/>
          <ac:spMkLst>
            <pc:docMk/>
            <pc:sldMk cId="2331381015" sldId="282"/>
            <ac:spMk id="2" creationId="{9F86D8C8-FAA1-4B2B-9621-9D66583B341D}"/>
          </ac:spMkLst>
        </pc:spChg>
      </pc:sldChg>
      <pc:sldChg chg="modSp new">
        <pc:chgData name="(s) Vincent Castellani" userId="S::vincent.castellani@students.plymouth.ac.uk::a75c3afc-f229-49e6-9b57-fa4da040af08" providerId="AD" clId="Web-{37308BC6-F0C7-1BE7-6A1E-1354F9B231FB}" dt="2019-05-07T02:28:37.091" v="408" actId="20577"/>
        <pc:sldMkLst>
          <pc:docMk/>
          <pc:sldMk cId="280804591" sldId="283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2:13:10.616" v="372" actId="20577"/>
          <ac:spMkLst>
            <pc:docMk/>
            <pc:sldMk cId="280804591" sldId="283"/>
            <ac:spMk id="2" creationId="{CBE1472A-3140-4675-87C8-5C49EEC308EC}"/>
          </ac:spMkLst>
        </pc:spChg>
        <pc:spChg chg="mod">
          <ac:chgData name="(s) Vincent Castellani" userId="S::vincent.castellani@students.plymouth.ac.uk::a75c3afc-f229-49e6-9b57-fa4da040af08" providerId="AD" clId="Web-{37308BC6-F0C7-1BE7-6A1E-1354F9B231FB}" dt="2019-05-07T02:28:37.091" v="408" actId="20577"/>
          <ac:spMkLst>
            <pc:docMk/>
            <pc:sldMk cId="280804591" sldId="283"/>
            <ac:spMk id="3" creationId="{D2A4F9A0-FC50-47A8-B69B-5762A9F83025}"/>
          </ac:spMkLst>
        </pc:spChg>
      </pc:sldChg>
    </pc:docChg>
  </pc:docChgLst>
  <pc:docChgLst>
    <pc:chgData name="(s) Andrew Bellas" userId="S::andrew.bellas@students.plymouth.ac.uk::0ac1cc13-bb8b-4299-bf82-41bc125d4810" providerId="AD" clId="Web-{48FDDB8F-B818-470B-9CA1-9E6AB8D86639}"/>
    <pc:docChg chg="addSld delSld modSld">
      <pc:chgData name="(s) Andrew Bellas" userId="S::andrew.bellas@students.plymouth.ac.uk::0ac1cc13-bb8b-4299-bf82-41bc125d4810" providerId="AD" clId="Web-{48FDDB8F-B818-470B-9CA1-9E6AB8D86639}" dt="2019-05-07T00:15:07.309" v="3246" actId="20577"/>
      <pc:docMkLst>
        <pc:docMk/>
      </pc:docMkLst>
      <pc:sldChg chg="modSp new">
        <pc:chgData name="(s) Andrew Bellas" userId="S::andrew.bellas@students.plymouth.ac.uk::0ac1cc13-bb8b-4299-bf82-41bc125d4810" providerId="AD" clId="Web-{48FDDB8F-B818-470B-9CA1-9E6AB8D86639}" dt="2019-05-06T23:21:57.256" v="1241" actId="20577"/>
        <pc:sldMkLst>
          <pc:docMk/>
          <pc:sldMk cId="129706985" sldId="257"/>
        </pc:sldMkLst>
        <pc:spChg chg="mod">
          <ac:chgData name="(s) Andrew Bellas" userId="S::andrew.bellas@students.plymouth.ac.uk::0ac1cc13-bb8b-4299-bf82-41bc125d4810" providerId="AD" clId="Web-{48FDDB8F-B818-470B-9CA1-9E6AB8D86639}" dt="2019-05-06T22:34:59.718" v="10" actId="20577"/>
          <ac:spMkLst>
            <pc:docMk/>
            <pc:sldMk cId="129706985" sldId="257"/>
            <ac:spMk id="2" creationId="{5A94379D-BA0B-478B-8F31-5F8F219D2822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21:57.256" v="1241" actId="20577"/>
          <ac:spMkLst>
            <pc:docMk/>
            <pc:sldMk cId="129706985" sldId="257"/>
            <ac:spMk id="3" creationId="{3C201A6F-EE7C-4CE2-8333-252807593C4C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7T00:14:57.777" v="3244" actId="20577"/>
        <pc:sldMkLst>
          <pc:docMk/>
          <pc:sldMk cId="1664214905" sldId="258"/>
        </pc:sldMkLst>
        <pc:spChg chg="mod">
          <ac:chgData name="(s) Andrew Bellas" userId="S::andrew.bellas@students.plymouth.ac.uk::0ac1cc13-bb8b-4299-bf82-41bc125d4810" providerId="AD" clId="Web-{48FDDB8F-B818-470B-9CA1-9E6AB8D86639}" dt="2019-05-07T00:14:57.777" v="3244" actId="20577"/>
          <ac:spMkLst>
            <pc:docMk/>
            <pc:sldMk cId="1664214905" sldId="258"/>
            <ac:spMk id="2" creationId="{8CBDBB3A-D4A2-40F2-81A5-4B01F5453690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55:00.539" v="2678" actId="20577"/>
          <ac:spMkLst>
            <pc:docMk/>
            <pc:sldMk cId="1664214905" sldId="258"/>
            <ac:spMk id="3" creationId="{92375818-4468-4777-8359-84DDD5373FF0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7T00:01:09.718" v="2787" actId="20577"/>
        <pc:sldMkLst>
          <pc:docMk/>
          <pc:sldMk cId="599703897" sldId="259"/>
        </pc:sldMkLst>
        <pc:spChg chg="mod">
          <ac:chgData name="(s) Andrew Bellas" userId="S::andrew.bellas@students.plymouth.ac.uk::0ac1cc13-bb8b-4299-bf82-41bc125d4810" providerId="AD" clId="Web-{48FDDB8F-B818-470B-9CA1-9E6AB8D86639}" dt="2019-05-06T23:14:44.594" v="552" actId="20577"/>
          <ac:spMkLst>
            <pc:docMk/>
            <pc:sldMk cId="599703897" sldId="259"/>
            <ac:spMk id="2" creationId="{8BAA6D0C-9071-4EA5-85A5-9A9B99D51692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7T00:01:09.718" v="2787" actId="20577"/>
          <ac:spMkLst>
            <pc:docMk/>
            <pc:sldMk cId="599703897" sldId="259"/>
            <ac:spMk id="3" creationId="{BB4EDCCA-8F46-4DD0-AD3C-734AD29AADBE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6T23:19:54.551" v="1059" actId="20577"/>
        <pc:sldMkLst>
          <pc:docMk/>
          <pc:sldMk cId="4218484934" sldId="260"/>
        </pc:sldMkLst>
        <pc:spChg chg="mod">
          <ac:chgData name="(s) Andrew Bellas" userId="S::andrew.bellas@students.plymouth.ac.uk::0ac1cc13-bb8b-4299-bf82-41bc125d4810" providerId="AD" clId="Web-{48FDDB8F-B818-470B-9CA1-9E6AB8D86639}" dt="2019-05-06T23:17:54.643" v="836" actId="20577"/>
          <ac:spMkLst>
            <pc:docMk/>
            <pc:sldMk cId="4218484934" sldId="260"/>
            <ac:spMk id="2" creationId="{BEED7011-0A14-4C5D-91B6-B81FD0C8B326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19:54.551" v="1059" actId="20577"/>
          <ac:spMkLst>
            <pc:docMk/>
            <pc:sldMk cId="4218484934" sldId="260"/>
            <ac:spMk id="3" creationId="{9F2D7AFA-F4BC-4A4D-B191-F17166E0B04E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6T23:30:01.813" v="1371" actId="20577"/>
        <pc:sldMkLst>
          <pc:docMk/>
          <pc:sldMk cId="1547740945" sldId="261"/>
        </pc:sldMkLst>
        <pc:spChg chg="mod">
          <ac:chgData name="(s) Andrew Bellas" userId="S::andrew.bellas@students.plymouth.ac.uk::0ac1cc13-bb8b-4299-bf82-41bc125d4810" providerId="AD" clId="Web-{48FDDB8F-B818-470B-9CA1-9E6AB8D86639}" dt="2019-05-06T23:26:48.135" v="1309" actId="20577"/>
          <ac:spMkLst>
            <pc:docMk/>
            <pc:sldMk cId="1547740945" sldId="261"/>
            <ac:spMk id="2" creationId="{BE901AD9-752E-480C-922A-BA00B2629972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30:01.813" v="1371" actId="20577"/>
          <ac:spMkLst>
            <pc:docMk/>
            <pc:sldMk cId="1547740945" sldId="261"/>
            <ac:spMk id="3" creationId="{6EB65DE5-FECB-4974-BD6B-58410BCEA553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6T23:30:38.439" v="1444" actId="20577"/>
        <pc:sldMkLst>
          <pc:docMk/>
          <pc:sldMk cId="3274306297" sldId="262"/>
        </pc:sldMkLst>
        <pc:spChg chg="mod">
          <ac:chgData name="(s) Andrew Bellas" userId="S::andrew.bellas@students.plymouth.ac.uk::0ac1cc13-bb8b-4299-bf82-41bc125d4810" providerId="AD" clId="Web-{48FDDB8F-B818-470B-9CA1-9E6AB8D86639}" dt="2019-05-06T23:30:15.782" v="1421" actId="20577"/>
          <ac:spMkLst>
            <pc:docMk/>
            <pc:sldMk cId="3274306297" sldId="262"/>
            <ac:spMk id="2" creationId="{181FCE6F-3A44-4C61-8008-82A517D0FE3E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30:38.439" v="1444" actId="20577"/>
          <ac:spMkLst>
            <pc:docMk/>
            <pc:sldMk cId="3274306297" sldId="262"/>
            <ac:spMk id="3" creationId="{D98B83F6-8DDD-438B-B944-99EBA9134F5A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6T23:32:41.050" v="1451" actId="20577"/>
        <pc:sldMkLst>
          <pc:docMk/>
          <pc:sldMk cId="2469482795" sldId="263"/>
        </pc:sldMkLst>
        <pc:spChg chg="mod">
          <ac:chgData name="(s) Andrew Bellas" userId="S::andrew.bellas@students.plymouth.ac.uk::0ac1cc13-bb8b-4299-bf82-41bc125d4810" providerId="AD" clId="Web-{48FDDB8F-B818-470B-9CA1-9E6AB8D86639}" dt="2019-05-06T23:27:17.901" v="1347" actId="20577"/>
          <ac:spMkLst>
            <pc:docMk/>
            <pc:sldMk cId="2469482795" sldId="263"/>
            <ac:spMk id="2" creationId="{42738043-2024-458B-971D-C4B33D773D7F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32:41.050" v="1451" actId="20577"/>
          <ac:spMkLst>
            <pc:docMk/>
            <pc:sldMk cId="2469482795" sldId="263"/>
            <ac:spMk id="3" creationId="{105EE1EB-AC26-4CB8-AB02-DD3561CB2E95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6T23:33:23.347" v="1484" actId="20577"/>
        <pc:sldMkLst>
          <pc:docMk/>
          <pc:sldMk cId="643360214" sldId="264"/>
        </pc:sldMkLst>
        <pc:spChg chg="mod">
          <ac:chgData name="(s) Andrew Bellas" userId="S::andrew.bellas@students.plymouth.ac.uk::0ac1cc13-bb8b-4299-bf82-41bc125d4810" providerId="AD" clId="Web-{48FDDB8F-B818-470B-9CA1-9E6AB8D86639}" dt="2019-05-06T23:33:08.582" v="1470" actId="20577"/>
          <ac:spMkLst>
            <pc:docMk/>
            <pc:sldMk cId="643360214" sldId="264"/>
            <ac:spMk id="2" creationId="{C4CAAD65-80CD-423F-AC8A-271645B5CDBC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33:23.347" v="1484" actId="20577"/>
          <ac:spMkLst>
            <pc:docMk/>
            <pc:sldMk cId="643360214" sldId="264"/>
            <ac:spMk id="3" creationId="{3FE96D26-E54E-4712-BDCD-19C6AA16E036}"/>
          </ac:spMkLst>
        </pc:spChg>
      </pc:sldChg>
      <pc:sldChg chg="new del">
        <pc:chgData name="(s) Andrew Bellas" userId="S::andrew.bellas@students.plymouth.ac.uk::0ac1cc13-bb8b-4299-bf82-41bc125d4810" providerId="AD" clId="Web-{48FDDB8F-B818-470B-9CA1-9E6AB8D86639}" dt="2019-05-06T23:33:51.770" v="1489"/>
        <pc:sldMkLst>
          <pc:docMk/>
          <pc:sldMk cId="3903304092" sldId="265"/>
        </pc:sldMkLst>
      </pc:sldChg>
      <pc:sldChg chg="delSp modSp new">
        <pc:chgData name="(s) Andrew Bellas" userId="S::andrew.bellas@students.plymouth.ac.uk::0ac1cc13-bb8b-4299-bf82-41bc125d4810" providerId="AD" clId="Web-{48FDDB8F-B818-470B-9CA1-9E6AB8D86639}" dt="2019-05-06T23:34:06.254" v="1528"/>
        <pc:sldMkLst>
          <pc:docMk/>
          <pc:sldMk cId="1860544024" sldId="266"/>
        </pc:sldMkLst>
        <pc:spChg chg="mod">
          <ac:chgData name="(s) Andrew Bellas" userId="S::andrew.bellas@students.plymouth.ac.uk::0ac1cc13-bb8b-4299-bf82-41bc125d4810" providerId="AD" clId="Web-{48FDDB8F-B818-470B-9CA1-9E6AB8D86639}" dt="2019-05-06T23:34:01.660" v="1525" actId="20577"/>
          <ac:spMkLst>
            <pc:docMk/>
            <pc:sldMk cId="1860544024" sldId="266"/>
            <ac:spMk id="2" creationId="{40C92198-EC00-4D49-A34A-5CD4E5A292E1}"/>
          </ac:spMkLst>
        </pc:spChg>
        <pc:spChg chg="del">
          <ac:chgData name="(s) Andrew Bellas" userId="S::andrew.bellas@students.plymouth.ac.uk::0ac1cc13-bb8b-4299-bf82-41bc125d4810" providerId="AD" clId="Web-{48FDDB8F-B818-470B-9CA1-9E6AB8D86639}" dt="2019-05-06T23:34:06.254" v="1528"/>
          <ac:spMkLst>
            <pc:docMk/>
            <pc:sldMk cId="1860544024" sldId="266"/>
            <ac:spMk id="3" creationId="{CFBEA795-4C3B-429A-BD22-CD3DFFD4E111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39:37.635" v="1826" actId="20577"/>
        <pc:sldMkLst>
          <pc:docMk/>
          <pc:sldMk cId="3477466875" sldId="267"/>
        </pc:sldMkLst>
        <pc:spChg chg="mod">
          <ac:chgData name="(s) Andrew Bellas" userId="S::andrew.bellas@students.plymouth.ac.uk::0ac1cc13-bb8b-4299-bf82-41bc125d4810" providerId="AD" clId="Web-{48FDDB8F-B818-470B-9CA1-9E6AB8D86639}" dt="2019-05-06T23:39:14.244" v="1763" actId="20577"/>
          <ac:spMkLst>
            <pc:docMk/>
            <pc:sldMk cId="3477466875" sldId="267"/>
            <ac:spMk id="2" creationId="{C4CAAD65-80CD-423F-AC8A-271645B5CDBC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39:37.635" v="1826" actId="20577"/>
          <ac:spMkLst>
            <pc:docMk/>
            <pc:sldMk cId="3477466875" sldId="267"/>
            <ac:spMk id="3" creationId="{3FE96D26-E54E-4712-BDCD-19C6AA16E036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49:49.487" v="2257" actId="20577"/>
        <pc:sldMkLst>
          <pc:docMk/>
          <pc:sldMk cId="314480386" sldId="268"/>
        </pc:sldMkLst>
        <pc:spChg chg="mod">
          <ac:chgData name="(s) Andrew Bellas" userId="S::andrew.bellas@students.plymouth.ac.uk::0ac1cc13-bb8b-4299-bf82-41bc125d4810" providerId="AD" clId="Web-{48FDDB8F-B818-470B-9CA1-9E6AB8D86639}" dt="2019-05-06T23:38:57.681" v="1709" actId="20577"/>
          <ac:spMkLst>
            <pc:docMk/>
            <pc:sldMk cId="314480386" sldId="268"/>
            <ac:spMk id="2" creationId="{42738043-2024-458B-971D-C4B33D773D7F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49:49.487" v="2257" actId="20577"/>
          <ac:spMkLst>
            <pc:docMk/>
            <pc:sldMk cId="314480386" sldId="268"/>
            <ac:spMk id="3" creationId="{105EE1EB-AC26-4CB8-AB02-DD3561CB2E95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36:45.694" v="1700" actId="20577"/>
        <pc:sldMkLst>
          <pc:docMk/>
          <pc:sldMk cId="647617278" sldId="269"/>
        </pc:sldMkLst>
        <pc:spChg chg="mod">
          <ac:chgData name="(s) Andrew Bellas" userId="S::andrew.bellas@students.plymouth.ac.uk::0ac1cc13-bb8b-4299-bf82-41bc125d4810" providerId="AD" clId="Web-{48FDDB8F-B818-470B-9CA1-9E6AB8D86639}" dt="2019-05-06T23:36:23.506" v="1564" actId="20577"/>
          <ac:spMkLst>
            <pc:docMk/>
            <pc:sldMk cId="647617278" sldId="269"/>
            <ac:spMk id="2" creationId="{181FCE6F-3A44-4C61-8008-82A517D0FE3E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36:45.694" v="1700" actId="20577"/>
          <ac:spMkLst>
            <pc:docMk/>
            <pc:sldMk cId="647617278" sldId="269"/>
            <ac:spMk id="3" creationId="{D98B83F6-8DDD-438B-B944-99EBA9134F5A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36:12.912" v="1557" actId="20577"/>
        <pc:sldMkLst>
          <pc:docMk/>
          <pc:sldMk cId="2791349742" sldId="270"/>
        </pc:sldMkLst>
        <pc:spChg chg="mod">
          <ac:chgData name="(s) Andrew Bellas" userId="S::andrew.bellas@students.plymouth.ac.uk::0ac1cc13-bb8b-4299-bf82-41bc125d4810" providerId="AD" clId="Web-{48FDDB8F-B818-470B-9CA1-9E6AB8D86639}" dt="2019-05-06T23:36:12.912" v="1557" actId="20577"/>
          <ac:spMkLst>
            <pc:docMk/>
            <pc:sldMk cId="2791349742" sldId="270"/>
            <ac:spMk id="2" creationId="{BE901AD9-752E-480C-922A-BA00B2629972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35:00.614" v="1552" actId="20577"/>
        <pc:sldMkLst>
          <pc:docMk/>
          <pc:sldMk cId="1088182031" sldId="271"/>
        </pc:sldMkLst>
        <pc:spChg chg="mod">
          <ac:chgData name="(s) Andrew Bellas" userId="S::andrew.bellas@students.plymouth.ac.uk::0ac1cc13-bb8b-4299-bf82-41bc125d4810" providerId="AD" clId="Web-{48FDDB8F-B818-470B-9CA1-9E6AB8D86639}" dt="2019-05-06T23:35:00.614" v="1552" actId="20577"/>
          <ac:spMkLst>
            <pc:docMk/>
            <pc:sldMk cId="1088182031" sldId="271"/>
            <ac:spMk id="2" creationId="{40C92198-EC00-4D49-A34A-5CD4E5A292E1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44:32.967" v="2159" actId="20577"/>
        <pc:sldMkLst>
          <pc:docMk/>
          <pc:sldMk cId="849776028" sldId="272"/>
        </pc:sldMkLst>
        <pc:spChg chg="mod">
          <ac:chgData name="(s) Andrew Bellas" userId="S::andrew.bellas@students.plymouth.ac.uk::0ac1cc13-bb8b-4299-bf82-41bc125d4810" providerId="AD" clId="Web-{48FDDB8F-B818-470B-9CA1-9E6AB8D86639}" dt="2019-05-06T23:44:10.576" v="2132" actId="20577"/>
          <ac:spMkLst>
            <pc:docMk/>
            <pc:sldMk cId="849776028" sldId="272"/>
            <ac:spMk id="2" creationId="{C4CAAD65-80CD-423F-AC8A-271645B5CDBC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44:32.967" v="2159" actId="20577"/>
          <ac:spMkLst>
            <pc:docMk/>
            <pc:sldMk cId="849776028" sldId="272"/>
            <ac:spMk id="3" creationId="{3FE96D26-E54E-4712-BDCD-19C6AA16E036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44:05.123" v="2118" actId="20577"/>
        <pc:sldMkLst>
          <pc:docMk/>
          <pc:sldMk cId="4071425377" sldId="273"/>
        </pc:sldMkLst>
        <pc:spChg chg="mod">
          <ac:chgData name="(s) Andrew Bellas" userId="S::andrew.bellas@students.plymouth.ac.uk::0ac1cc13-bb8b-4299-bf82-41bc125d4810" providerId="AD" clId="Web-{48FDDB8F-B818-470B-9CA1-9E6AB8D86639}" dt="2019-05-06T23:44:05.123" v="2118" actId="20577"/>
          <ac:spMkLst>
            <pc:docMk/>
            <pc:sldMk cId="4071425377" sldId="273"/>
            <ac:spMk id="2" creationId="{42738043-2024-458B-971D-C4B33D773D7F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43:37.545" v="2074" actId="20577"/>
          <ac:spMkLst>
            <pc:docMk/>
            <pc:sldMk cId="4071425377" sldId="273"/>
            <ac:spMk id="3" creationId="{105EE1EB-AC26-4CB8-AB02-DD3561CB2E95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43:57.467" v="2104" actId="20577"/>
        <pc:sldMkLst>
          <pc:docMk/>
          <pc:sldMk cId="2289745724" sldId="274"/>
        </pc:sldMkLst>
        <pc:spChg chg="mod">
          <ac:chgData name="(s) Andrew Bellas" userId="S::andrew.bellas@students.plymouth.ac.uk::0ac1cc13-bb8b-4299-bf82-41bc125d4810" providerId="AD" clId="Web-{48FDDB8F-B818-470B-9CA1-9E6AB8D86639}" dt="2019-05-06T23:43:57.467" v="2104" actId="20577"/>
          <ac:spMkLst>
            <pc:docMk/>
            <pc:sldMk cId="2289745724" sldId="274"/>
            <ac:spMk id="2" creationId="{181FCE6F-3A44-4C61-8008-82A517D0FE3E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42:52.435" v="2033" actId="20577"/>
          <ac:spMkLst>
            <pc:docMk/>
            <pc:sldMk cId="2289745724" sldId="274"/>
            <ac:spMk id="3" creationId="{D98B83F6-8DDD-438B-B944-99EBA9134F5A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43:53.279" v="2099" actId="20577"/>
        <pc:sldMkLst>
          <pc:docMk/>
          <pc:sldMk cId="3447251603" sldId="275"/>
        </pc:sldMkLst>
        <pc:spChg chg="mod">
          <ac:chgData name="(s) Andrew Bellas" userId="S::andrew.bellas@students.plymouth.ac.uk::0ac1cc13-bb8b-4299-bf82-41bc125d4810" providerId="AD" clId="Web-{48FDDB8F-B818-470B-9CA1-9E6AB8D86639}" dt="2019-05-06T23:43:53.279" v="2099" actId="20577"/>
          <ac:spMkLst>
            <pc:docMk/>
            <pc:sldMk cId="3447251603" sldId="275"/>
            <ac:spMk id="2" creationId="{BE901AD9-752E-480C-922A-BA00B2629972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42:18.794" v="1988" actId="20577"/>
        <pc:sldMkLst>
          <pc:docMk/>
          <pc:sldMk cId="747982222" sldId="276"/>
        </pc:sldMkLst>
        <pc:spChg chg="mod">
          <ac:chgData name="(s) Andrew Bellas" userId="S::andrew.bellas@students.plymouth.ac.uk::0ac1cc13-bb8b-4299-bf82-41bc125d4810" providerId="AD" clId="Web-{48FDDB8F-B818-470B-9CA1-9E6AB8D86639}" dt="2019-05-06T23:42:18.794" v="1988" actId="20577"/>
          <ac:spMkLst>
            <pc:docMk/>
            <pc:sldMk cId="747982222" sldId="276"/>
            <ac:spMk id="2" creationId="{40C92198-EC00-4D49-A34A-5CD4E5A292E1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50:17.394" v="2276" actId="20577"/>
        <pc:sldMkLst>
          <pc:docMk/>
          <pc:sldMk cId="368344257" sldId="277"/>
        </pc:sldMkLst>
        <pc:spChg chg="mod">
          <ac:chgData name="(s) Andrew Bellas" userId="S::andrew.bellas@students.plymouth.ac.uk::0ac1cc13-bb8b-4299-bf82-41bc125d4810" providerId="AD" clId="Web-{48FDDB8F-B818-470B-9CA1-9E6AB8D86639}" dt="2019-05-06T23:50:17.394" v="2276" actId="20577"/>
          <ac:spMkLst>
            <pc:docMk/>
            <pc:sldMk cId="368344257" sldId="277"/>
            <ac:spMk id="3" creationId="{3FE96D26-E54E-4712-BDCD-19C6AA16E036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7T00:08:38.381" v="3241" actId="20577"/>
        <pc:sldMkLst>
          <pc:docMk/>
          <pc:sldMk cId="1994853331" sldId="278"/>
        </pc:sldMkLst>
        <pc:spChg chg="mod">
          <ac:chgData name="(s) Andrew Bellas" userId="S::andrew.bellas@students.plymouth.ac.uk::0ac1cc13-bb8b-4299-bf82-41bc125d4810" providerId="AD" clId="Web-{48FDDB8F-B818-470B-9CA1-9E6AB8D86639}" dt="2019-05-07T00:08:38.381" v="3241" actId="20577"/>
          <ac:spMkLst>
            <pc:docMk/>
            <pc:sldMk cId="1994853331" sldId="278"/>
            <ac:spMk id="3" creationId="{3FE96D26-E54E-4712-BDCD-19C6AA16E036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6T23:45:40.312" v="2212" actId="20577"/>
        <pc:sldMkLst>
          <pc:docMk/>
          <pc:sldMk cId="210209093" sldId="279"/>
        </pc:sldMkLst>
        <pc:spChg chg="mod">
          <ac:chgData name="(s) Andrew Bellas" userId="S::andrew.bellas@students.plymouth.ac.uk::0ac1cc13-bb8b-4299-bf82-41bc125d4810" providerId="AD" clId="Web-{48FDDB8F-B818-470B-9CA1-9E6AB8D86639}" dt="2019-05-06T23:44:57.593" v="2207" actId="20577"/>
          <ac:spMkLst>
            <pc:docMk/>
            <pc:sldMk cId="210209093" sldId="279"/>
            <ac:spMk id="2" creationId="{91EDA493-DF72-4296-9EC0-E27A4584F21D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45:40.312" v="2212" actId="20577"/>
          <ac:spMkLst>
            <pc:docMk/>
            <pc:sldMk cId="210209093" sldId="279"/>
            <ac:spMk id="3" creationId="{42BBADC0-ECF1-44CB-B33B-3D55C3A14CDF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6T23:45:40.687" v="2217" actId="20577"/>
        <pc:sldMkLst>
          <pc:docMk/>
          <pc:sldMk cId="3623971178" sldId="280"/>
        </pc:sldMkLst>
        <pc:spChg chg="mod">
          <ac:chgData name="(s) Andrew Bellas" userId="S::andrew.bellas@students.plymouth.ac.uk::0ac1cc13-bb8b-4299-bf82-41bc125d4810" providerId="AD" clId="Web-{48FDDB8F-B818-470B-9CA1-9E6AB8D86639}" dt="2019-05-06T23:45:40.609" v="2215" actId="20577"/>
          <ac:spMkLst>
            <pc:docMk/>
            <pc:sldMk cId="3623971178" sldId="280"/>
            <ac:spMk id="2" creationId="{37532475-C50A-4CE0-BEE3-C4590D3496B0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45:40.687" v="2217" actId="20577"/>
          <ac:spMkLst>
            <pc:docMk/>
            <pc:sldMk cId="3623971178" sldId="280"/>
            <ac:spMk id="3" creationId="{AD70F190-A9A5-4DD0-A303-6207717FCD58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7T00:04:04.799" v="3205" actId="20577"/>
        <pc:sldMkLst>
          <pc:docMk/>
          <pc:sldMk cId="3920226305" sldId="281"/>
        </pc:sldMkLst>
        <pc:spChg chg="mod">
          <ac:chgData name="(s) Andrew Bellas" userId="S::andrew.bellas@students.plymouth.ac.uk::0ac1cc13-bb8b-4299-bf82-41bc125d4810" providerId="AD" clId="Web-{48FDDB8F-B818-470B-9CA1-9E6AB8D86639}" dt="2019-05-06T23:46:15.203" v="2227" actId="20577"/>
          <ac:spMkLst>
            <pc:docMk/>
            <pc:sldMk cId="3920226305" sldId="281"/>
            <ac:spMk id="2" creationId="{F139AA6C-F1C9-4018-8B1C-8837A3B5D5DA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7T00:04:04.799" v="3205" actId="20577"/>
          <ac:spMkLst>
            <pc:docMk/>
            <pc:sldMk cId="3920226305" sldId="281"/>
            <ac:spMk id="3" creationId="{64B73BE8-F55F-4561-BCDB-A6A7781A110E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6T23:54:47.601" v="2633" actId="20577"/>
        <pc:sldMkLst>
          <pc:docMk/>
          <pc:sldMk cId="2331381015" sldId="282"/>
        </pc:sldMkLst>
        <pc:spChg chg="mod">
          <ac:chgData name="(s) Andrew Bellas" userId="S::andrew.bellas@students.plymouth.ac.uk::0ac1cc13-bb8b-4299-bf82-41bc125d4810" providerId="AD" clId="Web-{48FDDB8F-B818-470B-9CA1-9E6AB8D86639}" dt="2019-05-06T23:54:33.257" v="2564" actId="20577"/>
          <ac:spMkLst>
            <pc:docMk/>
            <pc:sldMk cId="2331381015" sldId="282"/>
            <ac:spMk id="2" creationId="{9F86D8C8-FAA1-4B2B-9621-9D66583B341D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54:47.601" v="2633" actId="20577"/>
          <ac:spMkLst>
            <pc:docMk/>
            <pc:sldMk cId="2331381015" sldId="282"/>
            <ac:spMk id="3" creationId="{20B3D6A8-B237-4E78-A6C3-4429E2D4FA70}"/>
          </ac:spMkLst>
        </pc:spChg>
      </pc:sldChg>
    </pc:docChg>
  </pc:docChgLst>
  <pc:docChgLst>
    <pc:chgData name="(s) Vincent Castellani" userId="S::vincent.castellani@students.plymouth.ac.uk::a75c3afc-f229-49e6-9b57-fa4da040af08" providerId="AD" clId="Web-{AC9070C7-FAFE-E69A-8A5D-CB188B0BEFC9}"/>
    <pc:docChg chg="modSld">
      <pc:chgData name="(s) Vincent Castellani" userId="S::vincent.castellani@students.plymouth.ac.uk::a75c3afc-f229-49e6-9b57-fa4da040af08" providerId="AD" clId="Web-{AC9070C7-FAFE-E69A-8A5D-CB188B0BEFC9}" dt="2019-05-06T23:54:19.521" v="139" actId="20577"/>
      <pc:docMkLst>
        <pc:docMk/>
      </pc:docMkLst>
      <pc:sldChg chg="modSp">
        <pc:chgData name="(s) Vincent Castellani" userId="S::vincent.castellani@students.plymouth.ac.uk::a75c3afc-f229-49e6-9b57-fa4da040af08" providerId="AD" clId="Web-{AC9070C7-FAFE-E69A-8A5D-CB188B0BEFC9}" dt="2019-05-06T23:54:18.412" v="137" actId="20577"/>
        <pc:sldMkLst>
          <pc:docMk/>
          <pc:sldMk cId="3920226305" sldId="281"/>
        </pc:sldMkLst>
        <pc:spChg chg="mod">
          <ac:chgData name="(s) Vincent Castellani" userId="S::vincent.castellani@students.plymouth.ac.uk::a75c3afc-f229-49e6-9b57-fa4da040af08" providerId="AD" clId="Web-{AC9070C7-FAFE-E69A-8A5D-CB188B0BEFC9}" dt="2019-05-06T23:54:18.412" v="137" actId="20577"/>
          <ac:spMkLst>
            <pc:docMk/>
            <pc:sldMk cId="3920226305" sldId="281"/>
            <ac:spMk id="3" creationId="{64B73BE8-F55F-4561-BCDB-A6A7781A11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54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4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0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8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2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6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2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1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1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2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PRCS252E -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By William Butler, Andrew </a:t>
            </a:r>
            <a:r>
              <a:rPr lang="en-GB" err="1"/>
              <a:t>Bellas</a:t>
            </a:r>
            <a:r>
              <a:rPr lang="en-GB"/>
              <a:t>, </a:t>
            </a:r>
            <a:r>
              <a:rPr lang="en-GB" err="1"/>
              <a:t>goel</a:t>
            </a:r>
            <a:r>
              <a:rPr lang="en-GB"/>
              <a:t> </a:t>
            </a:r>
            <a:r>
              <a:rPr lang="en-GB" err="1"/>
              <a:t>biju</a:t>
            </a:r>
            <a:r>
              <a:rPr lang="en-GB"/>
              <a:t> and Vincent Castellani </a:t>
            </a:r>
          </a:p>
        </p:txBody>
      </p:sp>
    </p:spTree>
    <p:extLst>
      <p:ext uri="{BB962C8B-B14F-4D97-AF65-F5344CB8AC3E}">
        <p14:creationId xmlns:p14="http://schemas.microsoft.com/office/powerpoint/2010/main" val="18651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2198-EC00-4D49-A34A-5CD4E5A2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81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1AD9-752E-480C-922A-BA00B262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65DE5-FECB-4974-BD6B-58410BCE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View all coaches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91E6366-0B6E-44DE-A68E-53E02B300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23" t="17214" r="34355" b="30471"/>
          <a:stretch/>
        </p:blipFill>
        <p:spPr>
          <a:xfrm>
            <a:off x="1097280" y="2842260"/>
            <a:ext cx="2727960" cy="2196904"/>
          </a:xfrm>
          <a:prstGeom prst="rect">
            <a:avLst/>
          </a:prstGeom>
        </p:spPr>
      </p:pic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5353437-3AD2-443B-8AD9-144AC0BD2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554" y="1938383"/>
            <a:ext cx="7315464" cy="39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8043-2024-458B-971D-C4B33D77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E1EB-AC26-4CB8-AB02-DD3561CB2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Create new coach record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Edit </a:t>
            </a:r>
            <a:r>
              <a:rPr lang="en-US" dirty="0"/>
              <a:t>coach </a:t>
            </a:r>
            <a:r>
              <a:rPr lang="en-US" dirty="0" smtClean="0"/>
              <a:t>capacity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C1E545-B5D1-488B-8B20-490AFA1F3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399" b="28171"/>
          <a:stretch/>
        </p:blipFill>
        <p:spPr>
          <a:xfrm>
            <a:off x="1160283" y="2770810"/>
            <a:ext cx="3114537" cy="284056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05430B3-01F3-4620-9E9E-2B555CD82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31" y="5628730"/>
            <a:ext cx="6785517" cy="489564"/>
          </a:xfrm>
          <a:prstGeom prst="rect">
            <a:avLst/>
          </a:prstGeom>
        </p:spPr>
      </p:pic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544FD2-5184-47FD-8933-207372A3D4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81" t="-886" r="62526" b="18918"/>
          <a:stretch/>
        </p:blipFill>
        <p:spPr>
          <a:xfrm>
            <a:off x="7338432" y="2276171"/>
            <a:ext cx="3005718" cy="3434926"/>
          </a:xfrm>
          <a:prstGeom prst="rect">
            <a:avLst/>
          </a:prstGeom>
        </p:spPr>
      </p:pic>
      <p:pic>
        <p:nvPicPr>
          <p:cNvPr id="9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3C6CB9A-993D-40BF-AA34-5F4CB92BD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532" y="1754714"/>
            <a:ext cx="7150677" cy="41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AD65-80CD-423F-AC8A-271645B5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6D26-E54E-4712-BDCD-19C6AA16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Delete </a:t>
            </a:r>
            <a:r>
              <a:rPr lang="en-US" dirty="0"/>
              <a:t>a coach </a:t>
            </a:r>
            <a:r>
              <a:rPr lang="en-US" dirty="0" smtClean="0"/>
              <a:t>record</a:t>
            </a:r>
            <a:endParaRPr lang="en-US" dirty="0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509173A-71B2-442D-B7B3-139031497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85"/>
          <a:stretch/>
        </p:blipFill>
        <p:spPr>
          <a:xfrm>
            <a:off x="3964478" y="2075471"/>
            <a:ext cx="3773805" cy="39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2198-EC00-4D49-A34A-5CD4E5A2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Application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7479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1AD9-752E-480C-922A-BA00B262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65DE5-FECB-4974-BD6B-58410BCE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Select a shift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291D5F-7328-423C-942D-2CD92015C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20" t="29534" r="36529" b="21734"/>
          <a:stretch/>
        </p:blipFill>
        <p:spPr>
          <a:xfrm>
            <a:off x="1917218" y="2866293"/>
            <a:ext cx="3175286" cy="2542149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D81E0C-8014-43A4-9836-5941EC9DC7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11" t="28082" r="21540" b="23138"/>
          <a:stretch/>
        </p:blipFill>
        <p:spPr>
          <a:xfrm>
            <a:off x="5763751" y="2708031"/>
            <a:ext cx="5991367" cy="30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8043-2024-458B-971D-C4B33D77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E1EB-AC26-4CB8-AB02-DD3561CB2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View Stops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3613249" y="1845734"/>
            <a:ext cx="8186028" cy="43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AD65-80CD-423F-AC8A-271645B5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6D26-E54E-4712-BDCD-19C6AA16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Start </a:t>
            </a:r>
            <a:r>
              <a:rPr lang="en-US" dirty="0"/>
              <a:t>a </a:t>
            </a:r>
            <a:r>
              <a:rPr lang="en-US" dirty="0" smtClean="0"/>
              <a:t>Journey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View Bookings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324"/>
          <a:stretch/>
        </p:blipFill>
        <p:spPr>
          <a:xfrm>
            <a:off x="3486883" y="1845734"/>
            <a:ext cx="8186141" cy="440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7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AA6C-F1C9-4018-8B1C-8837A3B5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3BE8-F55F-4561-BCDB-A6A7781A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conclude:</a:t>
            </a:r>
          </a:p>
          <a:p>
            <a:pPr lvl="1"/>
            <a:r>
              <a:rPr lang="en-US" dirty="0"/>
              <a:t>Attempts have been made to create full CRUD functionality when and where possible.</a:t>
            </a:r>
          </a:p>
          <a:p>
            <a:pPr lvl="1"/>
            <a:r>
              <a:rPr lang="en-US" dirty="0"/>
              <a:t>HCI has been used in order to benefit the experience of the end user (e.g. large buttons on desktop app for touch screen use, simplistic UI for Android app, </a:t>
            </a:r>
            <a:r>
              <a:rPr lang="en-US"/>
              <a:t>easily </a:t>
            </a:r>
            <a:r>
              <a:rPr lang="en-US" smtClean="0"/>
              <a:t>navigable </a:t>
            </a:r>
            <a:r>
              <a:rPr lang="en-US" dirty="0"/>
              <a:t>web app).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379D-BA0B-478B-8F31-5F8F219D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1A6F-EE7C-4CE2-8333-25280759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this presentation, we will be demonstrating various features of all three applications within our system. These three applications are desktop, web, and mobile (Android).</a:t>
            </a:r>
          </a:p>
          <a:p>
            <a:r>
              <a:rPr lang="en-US"/>
              <a:t>The team members who will be demonstrating are Andrew Bellas, William Butler, Vincent Castellani, and Goel Biju.</a:t>
            </a:r>
          </a:p>
        </p:txBody>
      </p:sp>
    </p:spTree>
    <p:extLst>
      <p:ext uri="{BB962C8B-B14F-4D97-AF65-F5344CB8AC3E}">
        <p14:creationId xmlns:p14="http://schemas.microsoft.com/office/powerpoint/2010/main" val="1297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BB3A-D4A2-40F2-81A5-4B01F545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Outline  - Mobile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5818-4468-4777-8359-84DDD5373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user stories that will be demonstrated for the mobile app are</a:t>
            </a:r>
            <a:r>
              <a:rPr lang="en-US" dirty="0" smtClean="0"/>
              <a:t>:</a:t>
            </a:r>
            <a:endParaRPr lang="en-US" dirty="0" smtClean="0">
              <a:cs typeface="Calibri"/>
            </a:endParaRPr>
          </a:p>
          <a:p>
            <a:pPr marL="383540" lvl="1"/>
            <a:r>
              <a:rPr lang="en-US" dirty="0" smtClean="0">
                <a:cs typeface="Calibri"/>
              </a:rPr>
              <a:t>Create </a:t>
            </a:r>
            <a:r>
              <a:rPr lang="en-US" dirty="0">
                <a:cs typeface="Calibri"/>
              </a:rPr>
              <a:t>an account</a:t>
            </a:r>
            <a:endParaRPr lang="en-US" dirty="0"/>
          </a:p>
          <a:p>
            <a:pPr marL="383540" lvl="1"/>
            <a:r>
              <a:rPr lang="en-US" dirty="0" smtClean="0"/>
              <a:t>Login</a:t>
            </a:r>
          </a:p>
          <a:p>
            <a:pPr marL="383540" lvl="1"/>
            <a:r>
              <a:rPr lang="en-US" dirty="0" smtClean="0"/>
              <a:t>View </a:t>
            </a:r>
            <a:r>
              <a:rPr lang="en-US" dirty="0"/>
              <a:t>account </a:t>
            </a:r>
            <a:r>
              <a:rPr lang="en-US" dirty="0" smtClean="0"/>
              <a:t>details</a:t>
            </a:r>
          </a:p>
          <a:p>
            <a:pPr marL="383540" lvl="1"/>
            <a:r>
              <a:rPr lang="en-US" dirty="0" smtClean="0">
                <a:cs typeface="Calibri"/>
              </a:rPr>
              <a:t>Search for a journey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42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6D0C-9071-4EA5-85A5-9A9B99D5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Outline -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DCCA-8F46-4DD0-AD3C-734AD29A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user stories that will be demonstrated for the web application will be:</a:t>
            </a:r>
          </a:p>
          <a:p>
            <a:pPr marL="383540" lvl="1"/>
            <a:r>
              <a:rPr lang="en-US" dirty="0" smtClean="0"/>
              <a:t>Login</a:t>
            </a:r>
          </a:p>
          <a:p>
            <a:pPr marL="383540" lvl="1"/>
            <a:r>
              <a:rPr lang="en-US" dirty="0" smtClean="0"/>
              <a:t>View all </a:t>
            </a:r>
            <a:r>
              <a:rPr lang="en-US" dirty="0"/>
              <a:t>coaches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 smtClean="0"/>
              <a:t>Create </a:t>
            </a:r>
            <a:r>
              <a:rPr lang="en-US" dirty="0"/>
              <a:t>a new coach record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 smtClean="0"/>
              <a:t>Edit coach </a:t>
            </a:r>
            <a:r>
              <a:rPr lang="en-US" dirty="0"/>
              <a:t>capacity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 smtClean="0"/>
              <a:t>Delete </a:t>
            </a:r>
            <a:r>
              <a:rPr lang="en-US" dirty="0"/>
              <a:t>a coach record</a:t>
            </a:r>
            <a:endParaRPr lang="en-US" dirty="0">
              <a:cs typeface="Calibri" panose="020F0502020204030204"/>
            </a:endParaRPr>
          </a:p>
          <a:p>
            <a:pPr marL="383540" lvl="1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997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7011-0A14-4C5D-91B6-B81FD0C8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Outline - Desktop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7AFA-F4BC-4A4D-B191-F17166E0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user stories that will be demonstrated for the desktop application will be:</a:t>
            </a:r>
          </a:p>
          <a:p>
            <a:pPr lvl="1"/>
            <a:r>
              <a:rPr lang="en-US" dirty="0" smtClean="0"/>
              <a:t>Login</a:t>
            </a:r>
            <a:endParaRPr lang="en-US" dirty="0"/>
          </a:p>
          <a:p>
            <a:pPr lvl="1"/>
            <a:r>
              <a:rPr lang="en-US" dirty="0" smtClean="0"/>
              <a:t>Select a shift</a:t>
            </a:r>
          </a:p>
          <a:p>
            <a:pPr lvl="1"/>
            <a:r>
              <a:rPr lang="en-US" dirty="0" smtClean="0"/>
              <a:t>View stops</a:t>
            </a:r>
            <a:endParaRPr lang="en-US" dirty="0"/>
          </a:p>
          <a:p>
            <a:pPr lvl="1"/>
            <a:r>
              <a:rPr lang="en-US" dirty="0" smtClean="0"/>
              <a:t>Start </a:t>
            </a:r>
            <a:r>
              <a:rPr lang="en-US" dirty="0"/>
              <a:t>a </a:t>
            </a:r>
            <a:r>
              <a:rPr lang="en-US" dirty="0" smtClean="0"/>
              <a:t>journey</a:t>
            </a:r>
            <a:endParaRPr lang="en-US" dirty="0"/>
          </a:p>
          <a:p>
            <a:pPr lvl="1"/>
            <a:r>
              <a:rPr lang="en-US" dirty="0" smtClean="0"/>
              <a:t>View bookings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2198-EC00-4D49-A34A-5CD4E5A2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605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472A-3140-4675-87C8-5C49EEC3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Mobile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F9A0-FC50-47A8-B69B-5762A9F8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cs typeface="Calibri"/>
              </a:rPr>
              <a:t> Create </a:t>
            </a:r>
            <a:r>
              <a:rPr lang="en-US" dirty="0">
                <a:cs typeface="Calibri"/>
              </a:rPr>
              <a:t>an </a:t>
            </a:r>
            <a:r>
              <a:rPr lang="en-US" dirty="0" smtClean="0">
                <a:cs typeface="Calibri"/>
              </a:rPr>
              <a:t>account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cs typeface="Calibri"/>
              </a:rPr>
              <a:t>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cs typeface="Calibri"/>
              </a:rPr>
              <a:t> View account details</a:t>
            </a:r>
            <a:endParaRPr lang="en-US" dirty="0"/>
          </a:p>
        </p:txBody>
      </p:sp>
      <p:pic>
        <p:nvPicPr>
          <p:cNvPr id="1026" name="Picture 2" descr="https://scontent-lht6-1.xx.fbcdn.net/v/t1.15752-9/59701656_2172178846169561_2667932821263220736_n.jpg?_nc_cat=109&amp;_nc_ht=scontent-lht6-1.xx&amp;oh=2a44ba8790173561c2a47a58bdce1aa5&amp;oe=5D7687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38" y="1845734"/>
            <a:ext cx="2042501" cy="425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lht6-1.xx.fbcdn.net/v/t1.15752-9/s2048x2048/59867683_2204773879598776_368353957426233344_n.jpg?_nc_cat=102&amp;_nc_ht=scontent-lht6-1.xx&amp;oh=13bb841ea27909b47c1e6d713a4cb3e3&amp;oe=5D64A73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/>
          <a:stretch/>
        </p:blipFill>
        <p:spPr bwMode="auto">
          <a:xfrm>
            <a:off x="5952953" y="1987062"/>
            <a:ext cx="2170137" cy="41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-lht6-1.xx.fbcdn.net/v/t1.15752-9/s2048x2048/59739163_2061391497321762_6222268041116254208_n.jpg?_nc_cat=105&amp;_nc_ht=scontent-lht6-1.xx&amp;oh=110b7c9a2b89e4b6b83ae64d007fc20f&amp;oe=5D2C6E8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/>
          <a:stretch/>
        </p:blipFill>
        <p:spPr bwMode="auto">
          <a:xfrm>
            <a:off x="8498204" y="1987062"/>
            <a:ext cx="2169795" cy="41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CE6F-3A44-4C61-8008-82A517D0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83F6-8DDD-438B-B944-99EBA913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Search </a:t>
            </a:r>
            <a:r>
              <a:rPr lang="en-US" dirty="0"/>
              <a:t>for a </a:t>
            </a:r>
            <a:r>
              <a:rPr lang="en-US" dirty="0" smtClean="0"/>
              <a:t>journey</a:t>
            </a:r>
          </a:p>
        </p:txBody>
      </p:sp>
      <p:pic>
        <p:nvPicPr>
          <p:cNvPr id="2052" name="Picture 4" descr="https://scontent-lht6-1.xx.fbcdn.net/v/t1.15752-9/s2048x2048/59531201_603874606792808_7766007419057995776_n.jpg?_nc_cat=103&amp;_nc_ht=scontent-lht6-1.xx&amp;oh=2e35f037df7b030afdb1e87902b3d851&amp;oe=5D67C52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"/>
          <a:stretch/>
        </p:blipFill>
        <p:spPr bwMode="auto">
          <a:xfrm>
            <a:off x="4583831" y="2110153"/>
            <a:ext cx="2055724" cy="40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content-lht6-1.xx.fbcdn.net/v/t1.15752-9/s2048x2048/59516131_422779095181309_3746407712108314624_n.jpg?_nc_cat=104&amp;_nc_ht=scontent-lht6-1.xx&amp;oh=667b56fdc0f6cfa74dd7b0dd062df451&amp;oe=5D65C49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1"/>
          <a:stretch/>
        </p:blipFill>
        <p:spPr bwMode="auto">
          <a:xfrm>
            <a:off x="7120160" y="2110153"/>
            <a:ext cx="2267973" cy="405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Book </a:t>
            </a:r>
            <a:r>
              <a:rPr lang="en-US" dirty="0"/>
              <a:t>ticket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View booking</a:t>
            </a:r>
          </a:p>
          <a:p>
            <a:endParaRPr lang="en-GB" dirty="0"/>
          </a:p>
        </p:txBody>
      </p:sp>
      <p:pic>
        <p:nvPicPr>
          <p:cNvPr id="4" name="Picture 10" descr="https://scontent-lht6-1.xx.fbcdn.net/v/t1.15752-9/s2048x2048/60113859_277900969818403_4002029605627101184_n.jpg?_nc_cat=106&amp;_nc_ht=scontent-lht6-1.xx&amp;oh=27d0bc854b338fa3a6a9b94398b756b1&amp;oe=5D6D686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/>
          <a:stretch/>
        </p:blipFill>
        <p:spPr bwMode="auto">
          <a:xfrm>
            <a:off x="2677012" y="1845734"/>
            <a:ext cx="2202887" cy="422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content-lht6-1.xx.fbcdn.net/v/t1.15752-9/s2048x2048/59545771_357157014916239_337950304844644352_n.jpg?_nc_cat=107&amp;_nc_ht=scontent-lht6-1.xx&amp;oh=c2a956f3407c25a2c29dfeb890340d5c&amp;oe=5D5B0D3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7"/>
          <a:stretch/>
        </p:blipFill>
        <p:spPr bwMode="auto">
          <a:xfrm>
            <a:off x="5122651" y="1845734"/>
            <a:ext cx="2103574" cy="422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content-lht6-1.xx.fbcdn.net/v/t1.15752-9/s2048x2048/60016351_2211897092473541_2705422723206610944_n.jpg?_nc_cat=111&amp;_nc_ht=scontent-lht6-1.xx&amp;oh=af2dbcb6b7e24020f4cc141ff9635e07&amp;oe=5D2FC21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7"/>
          <a:stretch/>
        </p:blipFill>
        <p:spPr bwMode="auto">
          <a:xfrm>
            <a:off x="7468977" y="1883318"/>
            <a:ext cx="2092290" cy="414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scontent-lht6-1.xx.fbcdn.net/v/t1.15752-9/s2048x2048/59723707_2317042635282194_5217536433073422336_n.jpg?_nc_cat=107&amp;_nc_ht=scontent-lht6-1.xx&amp;oh=bce3e924904665858f4753ce6c811cc9&amp;oe=5D7791A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"/>
          <a:stretch/>
        </p:blipFill>
        <p:spPr bwMode="auto">
          <a:xfrm>
            <a:off x="9804019" y="1883318"/>
            <a:ext cx="2060246" cy="414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7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265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PRCS252E - Presentation</vt:lpstr>
      <vt:lpstr>Introduction</vt:lpstr>
      <vt:lpstr>Content Outline  - Mobile Application</vt:lpstr>
      <vt:lpstr>Content Outline - Web Application</vt:lpstr>
      <vt:lpstr>Content Outline - Desktop Application</vt:lpstr>
      <vt:lpstr>Mobile Application Demonstration</vt:lpstr>
      <vt:lpstr>Mobile Application</vt:lpstr>
      <vt:lpstr>Mobile Application</vt:lpstr>
      <vt:lpstr>Mobile Application</vt:lpstr>
      <vt:lpstr>Web Application Demonstration</vt:lpstr>
      <vt:lpstr>Web Application</vt:lpstr>
      <vt:lpstr>Web Application</vt:lpstr>
      <vt:lpstr>Web Application</vt:lpstr>
      <vt:lpstr>Desktop Application Demonstration</vt:lpstr>
      <vt:lpstr>Desktop Application</vt:lpstr>
      <vt:lpstr>Desktop Application</vt:lpstr>
      <vt:lpstr>Desktop Application</vt:lpstr>
      <vt:lpstr>Conclusion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PRCS252E - Presentation</dc:title>
  <dc:creator>(s) William Butler</dc:creator>
  <cp:lastModifiedBy>(s) Vincent Castellani</cp:lastModifiedBy>
  <cp:revision>155</cp:revision>
  <dcterms:created xsi:type="dcterms:W3CDTF">2019-05-06T18:56:25Z</dcterms:created>
  <dcterms:modified xsi:type="dcterms:W3CDTF">2019-05-07T07:04:53Z</dcterms:modified>
</cp:coreProperties>
</file>