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6" r:id="rId7"/>
    <p:sldId id="283" r:id="rId8"/>
    <p:sldId id="261" r:id="rId9"/>
    <p:sldId id="282" r:id="rId10"/>
    <p:sldId id="262" r:id="rId11"/>
    <p:sldId id="263" r:id="rId12"/>
    <p:sldId id="264" r:id="rId13"/>
    <p:sldId id="271" r:id="rId14"/>
    <p:sldId id="270" r:id="rId15"/>
    <p:sldId id="269" r:id="rId16"/>
    <p:sldId id="268" r:id="rId17"/>
    <p:sldId id="267" r:id="rId18"/>
    <p:sldId id="277" r:id="rId19"/>
    <p:sldId id="276" r:id="rId20"/>
    <p:sldId id="275" r:id="rId21"/>
    <p:sldId id="274" r:id="rId22"/>
    <p:sldId id="273" r:id="rId23"/>
    <p:sldId id="272"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08BC6-F0C7-1BE7-6A1E-1354F9B231FB}" v="1" dt="2019-05-07T01:54:52.270"/>
    <p1510:client id="{48FDDB8F-B818-470B-9CA1-9E6AB8D86639}" v="457" dt="2019-05-07T00:14:57.777"/>
    <p1510:client id="{AC9070C7-FAFE-E69A-8A5D-CB188B0BEFC9}" v="65" dt="2019-05-06T23:54:18.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Vincent Castellani" userId="S::vincent.castellani@students.plymouth.ac.uk::a75c3afc-f229-49e6-9b57-fa4da040af08" providerId="AD" clId="Web-{37308BC6-F0C7-1BE7-6A1E-1354F9B231FB}"/>
    <pc:docChg chg="addSld delSld modSld">
      <pc:chgData name="(s) Vincent Castellani" userId="S::vincent.castellani@students.plymouth.ac.uk::a75c3afc-f229-49e6-9b57-fa4da040af08" providerId="AD" clId="Web-{37308BC6-F0C7-1BE7-6A1E-1354F9B231FB}" dt="2019-05-07T02:31:29.467" v="432" actId="1076"/>
      <pc:docMkLst>
        <pc:docMk/>
      </pc:docMkLst>
      <pc:sldChg chg="modSp">
        <pc:chgData name="(s) Vincent Castellani" userId="S::vincent.castellani@students.plymouth.ac.uk::a75c3afc-f229-49e6-9b57-fa4da040af08" providerId="AD" clId="Web-{37308BC6-F0C7-1BE7-6A1E-1354F9B231FB}" dt="2019-05-07T02:12:50.678" v="359" actId="20577"/>
        <pc:sldMkLst>
          <pc:docMk/>
          <pc:sldMk cId="1664214905" sldId="258"/>
        </pc:sldMkLst>
        <pc:spChg chg="mod">
          <ac:chgData name="(s) Vincent Castellani" userId="S::vincent.castellani@students.plymouth.ac.uk::a75c3afc-f229-49e6-9b57-fa4da040af08" providerId="AD" clId="Web-{37308BC6-F0C7-1BE7-6A1E-1354F9B231FB}" dt="2019-05-07T01:50:24.832" v="62" actId="20577"/>
          <ac:spMkLst>
            <pc:docMk/>
            <pc:sldMk cId="1664214905" sldId="258"/>
            <ac:spMk id="2" creationId="{8CBDBB3A-D4A2-40F2-81A5-4B01F5453690}"/>
          </ac:spMkLst>
        </pc:spChg>
        <pc:spChg chg="mod">
          <ac:chgData name="(s) Vincent Castellani" userId="S::vincent.castellani@students.plymouth.ac.uk::a75c3afc-f229-49e6-9b57-fa4da040af08" providerId="AD" clId="Web-{37308BC6-F0C7-1BE7-6A1E-1354F9B231FB}" dt="2019-05-07T02:12:50.678" v="359" actId="20577"/>
          <ac:spMkLst>
            <pc:docMk/>
            <pc:sldMk cId="1664214905" sldId="258"/>
            <ac:spMk id="3" creationId="{92375818-4468-4777-8359-84DDD5373FF0}"/>
          </ac:spMkLst>
        </pc:spChg>
      </pc:sldChg>
      <pc:sldChg chg="modSp">
        <pc:chgData name="(s) Vincent Castellani" userId="S::vincent.castellani@students.plymouth.ac.uk::a75c3afc-f229-49e6-9b57-fa4da040af08" providerId="AD" clId="Web-{37308BC6-F0C7-1BE7-6A1E-1354F9B231FB}" dt="2019-05-07T02:11:49.038" v="346" actId="20577"/>
        <pc:sldMkLst>
          <pc:docMk/>
          <pc:sldMk cId="599703897" sldId="259"/>
        </pc:sldMkLst>
        <pc:spChg chg="mod">
          <ac:chgData name="(s) Vincent Castellani" userId="S::vincent.castellani@students.plymouth.ac.uk::a75c3afc-f229-49e6-9b57-fa4da040af08" providerId="AD" clId="Web-{37308BC6-F0C7-1BE7-6A1E-1354F9B231FB}" dt="2019-05-07T01:50:29.113" v="64" actId="20577"/>
          <ac:spMkLst>
            <pc:docMk/>
            <pc:sldMk cId="599703897" sldId="259"/>
            <ac:spMk id="2" creationId="{8BAA6D0C-9071-4EA5-85A5-9A9B99D51692}"/>
          </ac:spMkLst>
        </pc:spChg>
        <pc:spChg chg="mod">
          <ac:chgData name="(s) Vincent Castellani" userId="S::vincent.castellani@students.plymouth.ac.uk::a75c3afc-f229-49e6-9b57-fa4da040af08" providerId="AD" clId="Web-{37308BC6-F0C7-1BE7-6A1E-1354F9B231FB}" dt="2019-05-07T02:11:49.038" v="346" actId="20577"/>
          <ac:spMkLst>
            <pc:docMk/>
            <pc:sldMk cId="599703897" sldId="259"/>
            <ac:spMk id="3" creationId="{BB4EDCCA-8F46-4DD0-AD3C-734AD29AADBE}"/>
          </ac:spMkLst>
        </pc:spChg>
      </pc:sldChg>
      <pc:sldChg chg="modSp">
        <pc:chgData name="(s) Vincent Castellani" userId="S::vincent.castellani@students.plymouth.ac.uk::a75c3afc-f229-49e6-9b57-fa4da040af08" providerId="AD" clId="Web-{37308BC6-F0C7-1BE7-6A1E-1354F9B231FB}" dt="2019-05-07T01:50:48.660" v="75" actId="20577"/>
        <pc:sldMkLst>
          <pc:docMk/>
          <pc:sldMk cId="4218484934" sldId="260"/>
        </pc:sldMkLst>
        <pc:spChg chg="mod">
          <ac:chgData name="(s) Vincent Castellani" userId="S::vincent.castellani@students.plymouth.ac.uk::a75c3afc-f229-49e6-9b57-fa4da040af08" providerId="AD" clId="Web-{37308BC6-F0C7-1BE7-6A1E-1354F9B231FB}" dt="2019-05-07T01:50:48.660" v="75" actId="20577"/>
          <ac:spMkLst>
            <pc:docMk/>
            <pc:sldMk cId="4218484934" sldId="260"/>
            <ac:spMk id="2" creationId="{BEED7011-0A14-4C5D-91B6-B81FD0C8B326}"/>
          </ac:spMkLst>
        </pc:spChg>
      </pc:sldChg>
      <pc:sldChg chg="modSp">
        <pc:chgData name="(s) Vincent Castellani" userId="S::vincent.castellani@students.plymouth.ac.uk::a75c3afc-f229-49e6-9b57-fa4da040af08" providerId="AD" clId="Web-{37308BC6-F0C7-1BE7-6A1E-1354F9B231FB}" dt="2019-05-07T01:52:17.379" v="134" actId="20577"/>
        <pc:sldMkLst>
          <pc:docMk/>
          <pc:sldMk cId="1547740945" sldId="261"/>
        </pc:sldMkLst>
        <pc:spChg chg="mod">
          <ac:chgData name="(s) Vincent Castellani" userId="S::vincent.castellani@students.plymouth.ac.uk::a75c3afc-f229-49e6-9b57-fa4da040af08" providerId="AD" clId="Web-{37308BC6-F0C7-1BE7-6A1E-1354F9B231FB}" dt="2019-05-07T01:52:17.379" v="134" actId="20577"/>
          <ac:spMkLst>
            <pc:docMk/>
            <pc:sldMk cId="1547740945" sldId="261"/>
            <ac:spMk id="2" creationId="{BE901AD9-752E-480C-922A-BA00B2629972}"/>
          </ac:spMkLst>
        </pc:spChg>
      </pc:sldChg>
      <pc:sldChg chg="modSp">
        <pc:chgData name="(s) Vincent Castellani" userId="S::vincent.castellani@students.plymouth.ac.uk::a75c3afc-f229-49e6-9b57-fa4da040af08" providerId="AD" clId="Web-{37308BC6-F0C7-1BE7-6A1E-1354F9B231FB}" dt="2019-05-07T01:51:13.801" v="86" actId="20577"/>
        <pc:sldMkLst>
          <pc:docMk/>
          <pc:sldMk cId="3274306297" sldId="262"/>
        </pc:sldMkLst>
        <pc:spChg chg="mod">
          <ac:chgData name="(s) Vincent Castellani" userId="S::vincent.castellani@students.plymouth.ac.uk::a75c3afc-f229-49e6-9b57-fa4da040af08" providerId="AD" clId="Web-{37308BC6-F0C7-1BE7-6A1E-1354F9B231FB}" dt="2019-05-07T01:51:13.801" v="86" actId="20577"/>
          <ac:spMkLst>
            <pc:docMk/>
            <pc:sldMk cId="3274306297" sldId="262"/>
            <ac:spMk id="2" creationId="{181FCE6F-3A44-4C61-8008-82A517D0FE3E}"/>
          </ac:spMkLst>
        </pc:spChg>
      </pc:sldChg>
      <pc:sldChg chg="modSp">
        <pc:chgData name="(s) Vincent Castellani" userId="S::vincent.castellani@students.plymouth.ac.uk::a75c3afc-f229-49e6-9b57-fa4da040af08" providerId="AD" clId="Web-{37308BC6-F0C7-1BE7-6A1E-1354F9B231FB}" dt="2019-05-07T01:51:23.097" v="95" actId="20577"/>
        <pc:sldMkLst>
          <pc:docMk/>
          <pc:sldMk cId="2469482795" sldId="263"/>
        </pc:sldMkLst>
        <pc:spChg chg="mod">
          <ac:chgData name="(s) Vincent Castellani" userId="S::vincent.castellani@students.plymouth.ac.uk::a75c3afc-f229-49e6-9b57-fa4da040af08" providerId="AD" clId="Web-{37308BC6-F0C7-1BE7-6A1E-1354F9B231FB}" dt="2019-05-07T01:51:23.097" v="95" actId="20577"/>
          <ac:spMkLst>
            <pc:docMk/>
            <pc:sldMk cId="2469482795" sldId="263"/>
            <ac:spMk id="2" creationId="{42738043-2024-458B-971D-C4B33D773D7F}"/>
          </ac:spMkLst>
        </pc:spChg>
      </pc:sldChg>
      <pc:sldChg chg="modSp">
        <pc:chgData name="(s) Vincent Castellani" userId="S::vincent.castellani@students.plymouth.ac.uk::a75c3afc-f229-49e6-9b57-fa4da040af08" providerId="AD" clId="Web-{37308BC6-F0C7-1BE7-6A1E-1354F9B231FB}" dt="2019-05-07T01:51:32.847" v="105" actId="20577"/>
        <pc:sldMkLst>
          <pc:docMk/>
          <pc:sldMk cId="643360214" sldId="264"/>
        </pc:sldMkLst>
        <pc:spChg chg="mod">
          <ac:chgData name="(s) Vincent Castellani" userId="S::vincent.castellani@students.plymouth.ac.uk::a75c3afc-f229-49e6-9b57-fa4da040af08" providerId="AD" clId="Web-{37308BC6-F0C7-1BE7-6A1E-1354F9B231FB}" dt="2019-05-07T01:51:32.847" v="105" actId="20577"/>
          <ac:spMkLst>
            <pc:docMk/>
            <pc:sldMk cId="643360214" sldId="264"/>
            <ac:spMk id="2" creationId="{C4CAAD65-80CD-423F-AC8A-271645B5CDBC}"/>
          </ac:spMkLst>
        </pc:spChg>
      </pc:sldChg>
      <pc:sldChg chg="modSp">
        <pc:chgData name="(s) Vincent Castellani" userId="S::vincent.castellani@students.plymouth.ac.uk::a75c3afc-f229-49e6-9b57-fa4da040af08" providerId="AD" clId="Web-{37308BC6-F0C7-1BE7-6A1E-1354F9B231FB}" dt="2019-05-07T01:50:15.050" v="56" actId="20577"/>
        <pc:sldMkLst>
          <pc:docMk/>
          <pc:sldMk cId="1860544024" sldId="266"/>
        </pc:sldMkLst>
        <pc:spChg chg="mod">
          <ac:chgData name="(s) Vincent Castellani" userId="S::vincent.castellani@students.plymouth.ac.uk::a75c3afc-f229-49e6-9b57-fa4da040af08" providerId="AD" clId="Web-{37308BC6-F0C7-1BE7-6A1E-1354F9B231FB}" dt="2019-05-07T01:50:15.050" v="56" actId="20577"/>
          <ac:spMkLst>
            <pc:docMk/>
            <pc:sldMk cId="1860544024" sldId="266"/>
            <ac:spMk id="2" creationId="{40C92198-EC00-4D49-A34A-5CD4E5A292E1}"/>
          </ac:spMkLst>
        </pc:spChg>
      </pc:sldChg>
      <pc:sldChg chg="addSp modSp">
        <pc:chgData name="(s) Vincent Castellani" userId="S::vincent.castellani@students.plymouth.ac.uk::a75c3afc-f229-49e6-9b57-fa4da040af08" providerId="AD" clId="Web-{37308BC6-F0C7-1BE7-6A1E-1354F9B231FB}" dt="2019-05-07T02:09:39.350" v="331" actId="1076"/>
        <pc:sldMkLst>
          <pc:docMk/>
          <pc:sldMk cId="3477466875" sldId="267"/>
        </pc:sldMkLst>
        <pc:spChg chg="mod">
          <ac:chgData name="(s) Vincent Castellani" userId="S::vincent.castellani@students.plymouth.ac.uk::a75c3afc-f229-49e6-9b57-fa4da040af08" providerId="AD" clId="Web-{37308BC6-F0C7-1BE7-6A1E-1354F9B231FB}" dt="2019-05-07T01:52:56.395" v="179" actId="20577"/>
          <ac:spMkLst>
            <pc:docMk/>
            <pc:sldMk cId="3477466875" sldId="267"/>
            <ac:spMk id="2" creationId="{C4CAAD65-80CD-423F-AC8A-271645B5CDBC}"/>
          </ac:spMkLst>
        </pc:spChg>
        <pc:picChg chg="add mod modCrop">
          <ac:chgData name="(s) Vincent Castellani" userId="S::vincent.castellani@students.plymouth.ac.uk::a75c3afc-f229-49e6-9b57-fa4da040af08" providerId="AD" clId="Web-{37308BC6-F0C7-1BE7-6A1E-1354F9B231FB}" dt="2019-05-07T02:08:49.693" v="328" actId="1076"/>
          <ac:picMkLst>
            <pc:docMk/>
            <pc:sldMk cId="3477466875" sldId="267"/>
            <ac:picMk id="4" creationId="{51544FD2-5184-47FD-8933-207372A3D4EE}"/>
          </ac:picMkLst>
        </pc:picChg>
        <pc:picChg chg="add mod">
          <ac:chgData name="(s) Vincent Castellani" userId="S::vincent.castellani@students.plymouth.ac.uk::a75c3afc-f229-49e6-9b57-fa4da040af08" providerId="AD" clId="Web-{37308BC6-F0C7-1BE7-6A1E-1354F9B231FB}" dt="2019-05-07T02:09:39.350" v="331" actId="1076"/>
          <ac:picMkLst>
            <pc:docMk/>
            <pc:sldMk cId="3477466875" sldId="267"/>
            <ac:picMk id="6" creationId="{53C6CB9A-993D-40BF-AA34-5F4CB92BD9F8}"/>
          </ac:picMkLst>
        </pc:picChg>
      </pc:sldChg>
      <pc:sldChg chg="addSp delSp modSp">
        <pc:chgData name="(s) Vincent Castellani" userId="S::vincent.castellani@students.plymouth.ac.uk::a75c3afc-f229-49e6-9b57-fa4da040af08" providerId="AD" clId="Web-{37308BC6-F0C7-1BE7-6A1E-1354F9B231FB}" dt="2019-05-07T02:07:27.980" v="319" actId="1076"/>
        <pc:sldMkLst>
          <pc:docMk/>
          <pc:sldMk cId="314480386" sldId="268"/>
        </pc:sldMkLst>
        <pc:spChg chg="mod">
          <ac:chgData name="(s) Vincent Castellani" userId="S::vincent.castellani@students.plymouth.ac.uk::a75c3afc-f229-49e6-9b57-fa4da040af08" providerId="AD" clId="Web-{37308BC6-F0C7-1BE7-6A1E-1354F9B231FB}" dt="2019-05-07T01:52:43.488" v="168" actId="20577"/>
          <ac:spMkLst>
            <pc:docMk/>
            <pc:sldMk cId="314480386" sldId="268"/>
            <ac:spMk id="2" creationId="{42738043-2024-458B-971D-C4B33D773D7F}"/>
          </ac:spMkLst>
        </pc:spChg>
        <pc:picChg chg="add del mod">
          <ac:chgData name="(s) Vincent Castellani" userId="S::vincent.castellani@students.plymouth.ac.uk::a75c3afc-f229-49e6-9b57-fa4da040af08" providerId="AD" clId="Web-{37308BC6-F0C7-1BE7-6A1E-1354F9B231FB}" dt="2019-05-07T02:05:38.276" v="296"/>
          <ac:picMkLst>
            <pc:docMk/>
            <pc:sldMk cId="314480386" sldId="268"/>
            <ac:picMk id="4" creationId="{DE74B4C0-1F0E-4152-A68C-ADCAA8D72FA6}"/>
          </ac:picMkLst>
        </pc:picChg>
        <pc:picChg chg="add mod modCrop">
          <ac:chgData name="(s) Vincent Castellani" userId="S::vincent.castellani@students.plymouth.ac.uk::a75c3afc-f229-49e6-9b57-fa4da040af08" providerId="AD" clId="Web-{37308BC6-F0C7-1BE7-6A1E-1354F9B231FB}" dt="2019-05-07T02:07:22.949" v="318" actId="1076"/>
          <ac:picMkLst>
            <pc:docMk/>
            <pc:sldMk cId="314480386" sldId="268"/>
            <ac:picMk id="6" creationId="{E8C1E545-B5D1-488B-8B20-490AFA1F3B95}"/>
          </ac:picMkLst>
        </pc:picChg>
        <pc:picChg chg="add mod">
          <ac:chgData name="(s) Vincent Castellani" userId="S::vincent.castellani@students.plymouth.ac.uk::a75c3afc-f229-49e6-9b57-fa4da040af08" providerId="AD" clId="Web-{37308BC6-F0C7-1BE7-6A1E-1354F9B231FB}" dt="2019-05-07T02:07:27.980" v="319" actId="1076"/>
          <ac:picMkLst>
            <pc:docMk/>
            <pc:sldMk cId="314480386" sldId="268"/>
            <ac:picMk id="8" creationId="{B05430B3-01F3-4620-9E9E-2B555CD82956}"/>
          </ac:picMkLst>
        </pc:picChg>
      </pc:sldChg>
      <pc:sldChg chg="addSp modSp">
        <pc:chgData name="(s) Vincent Castellani" userId="S::vincent.castellani@students.plymouth.ac.uk::a75c3afc-f229-49e6-9b57-fa4da040af08" providerId="AD" clId="Web-{37308BC6-F0C7-1BE7-6A1E-1354F9B231FB}" dt="2019-05-07T01:57:17.336" v="289" actId="14100"/>
        <pc:sldMkLst>
          <pc:docMk/>
          <pc:sldMk cId="647617278" sldId="269"/>
        </pc:sldMkLst>
        <pc:spChg chg="mod">
          <ac:chgData name="(s) Vincent Castellani" userId="S::vincent.castellani@students.plymouth.ac.uk::a75c3afc-f229-49e6-9b57-fa4da040af08" providerId="AD" clId="Web-{37308BC6-F0C7-1BE7-6A1E-1354F9B231FB}" dt="2019-05-07T01:52:33.973" v="146" actId="20577"/>
          <ac:spMkLst>
            <pc:docMk/>
            <pc:sldMk cId="647617278" sldId="269"/>
            <ac:spMk id="2" creationId="{181FCE6F-3A44-4C61-8008-82A517D0FE3E}"/>
          </ac:spMkLst>
        </pc:spChg>
        <pc:picChg chg="add mod">
          <ac:chgData name="(s) Vincent Castellani" userId="S::vincent.castellani@students.plymouth.ac.uk::a75c3afc-f229-49e6-9b57-fa4da040af08" providerId="AD" clId="Web-{37308BC6-F0C7-1BE7-6A1E-1354F9B231FB}" dt="2019-05-07T01:57:17.336" v="289" actId="14100"/>
          <ac:picMkLst>
            <pc:docMk/>
            <pc:sldMk cId="647617278" sldId="269"/>
            <ac:picMk id="4" creationId="{35353437-3AD2-443B-8AD9-144AC0BD2389}"/>
          </ac:picMkLst>
        </pc:picChg>
      </pc:sldChg>
      <pc:sldChg chg="addSp delSp modSp">
        <pc:chgData name="(s) Vincent Castellani" userId="S::vincent.castellani@students.plymouth.ac.uk::a75c3afc-f229-49e6-9b57-fa4da040af08" providerId="AD" clId="Web-{37308BC6-F0C7-1BE7-6A1E-1354F9B231FB}" dt="2019-05-07T01:55:44.774" v="277" actId="1076"/>
        <pc:sldMkLst>
          <pc:docMk/>
          <pc:sldMk cId="2791349742" sldId="270"/>
        </pc:sldMkLst>
        <pc:spChg chg="mod">
          <ac:chgData name="(s) Vincent Castellani" userId="S::vincent.castellani@students.plymouth.ac.uk::a75c3afc-f229-49e6-9b57-fa4da040af08" providerId="AD" clId="Web-{37308BC6-F0C7-1BE7-6A1E-1354F9B231FB}" dt="2019-05-07T01:52:25.129" v="139" actId="20577"/>
          <ac:spMkLst>
            <pc:docMk/>
            <pc:sldMk cId="2791349742" sldId="270"/>
            <ac:spMk id="2" creationId="{BE901AD9-752E-480C-922A-BA00B2629972}"/>
          </ac:spMkLst>
        </pc:spChg>
        <pc:picChg chg="add del mod">
          <ac:chgData name="(s) Vincent Castellani" userId="S::vincent.castellani@students.plymouth.ac.uk::a75c3afc-f229-49e6-9b57-fa4da040af08" providerId="AD" clId="Web-{37308BC6-F0C7-1BE7-6A1E-1354F9B231FB}" dt="2019-05-07T01:55:01.770" v="270"/>
          <ac:picMkLst>
            <pc:docMk/>
            <pc:sldMk cId="2791349742" sldId="270"/>
            <ac:picMk id="4" creationId="{09F7730A-E5A4-459F-A5A6-8B8C496A8FB8}"/>
          </ac:picMkLst>
        </pc:picChg>
        <pc:picChg chg="add mod">
          <ac:chgData name="(s) Vincent Castellani" userId="S::vincent.castellani@students.plymouth.ac.uk::a75c3afc-f229-49e6-9b57-fa4da040af08" providerId="AD" clId="Web-{37308BC6-F0C7-1BE7-6A1E-1354F9B231FB}" dt="2019-05-07T01:55:44.774" v="277" actId="1076"/>
          <ac:picMkLst>
            <pc:docMk/>
            <pc:sldMk cId="2791349742" sldId="270"/>
            <ac:picMk id="6" creationId="{C91E6366-0B6E-44DE-A68E-53E02B300221}"/>
          </ac:picMkLst>
        </pc:picChg>
      </pc:sldChg>
      <pc:sldChg chg="modSp">
        <pc:chgData name="(s) Vincent Castellani" userId="S::vincent.castellani@students.plymouth.ac.uk::a75c3afc-f229-49e6-9b57-fa4da040af08" providerId="AD" clId="Web-{37308BC6-F0C7-1BE7-6A1E-1354F9B231FB}" dt="2019-05-07T01:51:44.879" v="112" actId="20577"/>
        <pc:sldMkLst>
          <pc:docMk/>
          <pc:sldMk cId="1088182031" sldId="271"/>
        </pc:sldMkLst>
        <pc:spChg chg="mod">
          <ac:chgData name="(s) Vincent Castellani" userId="S::vincent.castellani@students.plymouth.ac.uk::a75c3afc-f229-49e6-9b57-fa4da040af08" providerId="AD" clId="Web-{37308BC6-F0C7-1BE7-6A1E-1354F9B231FB}" dt="2019-05-07T01:51:44.879" v="112" actId="20577"/>
          <ac:spMkLst>
            <pc:docMk/>
            <pc:sldMk cId="1088182031" sldId="271"/>
            <ac:spMk id="2" creationId="{40C92198-EC00-4D49-A34A-5CD4E5A292E1}"/>
          </ac:spMkLst>
        </pc:spChg>
      </pc:sldChg>
      <pc:sldChg chg="modSp">
        <pc:chgData name="(s) Vincent Castellani" userId="S::vincent.castellani@students.plymouth.ac.uk::a75c3afc-f229-49e6-9b57-fa4da040af08" providerId="AD" clId="Web-{37308BC6-F0C7-1BE7-6A1E-1354F9B231FB}" dt="2019-05-07T01:54:06.973" v="249" actId="20577"/>
        <pc:sldMkLst>
          <pc:docMk/>
          <pc:sldMk cId="849776028" sldId="272"/>
        </pc:sldMkLst>
        <pc:spChg chg="mod">
          <ac:chgData name="(s) Vincent Castellani" userId="S::vincent.castellani@students.plymouth.ac.uk::a75c3afc-f229-49e6-9b57-fa4da040af08" providerId="AD" clId="Web-{37308BC6-F0C7-1BE7-6A1E-1354F9B231FB}" dt="2019-05-07T01:54:06.973" v="249" actId="20577"/>
          <ac:spMkLst>
            <pc:docMk/>
            <pc:sldMk cId="849776028" sldId="272"/>
            <ac:spMk id="2" creationId="{C4CAAD65-80CD-423F-AC8A-271645B5CDBC}"/>
          </ac:spMkLst>
        </pc:spChg>
      </pc:sldChg>
      <pc:sldChg chg="modSp">
        <pc:chgData name="(s) Vincent Castellani" userId="S::vincent.castellani@students.plymouth.ac.uk::a75c3afc-f229-49e6-9b57-fa4da040af08" providerId="AD" clId="Web-{37308BC6-F0C7-1BE7-6A1E-1354F9B231FB}" dt="2019-05-07T01:53:59.770" v="242" actId="20577"/>
        <pc:sldMkLst>
          <pc:docMk/>
          <pc:sldMk cId="4071425377" sldId="273"/>
        </pc:sldMkLst>
        <pc:spChg chg="mod">
          <ac:chgData name="(s) Vincent Castellani" userId="S::vincent.castellani@students.plymouth.ac.uk::a75c3afc-f229-49e6-9b57-fa4da040af08" providerId="AD" clId="Web-{37308BC6-F0C7-1BE7-6A1E-1354F9B231FB}" dt="2019-05-07T01:53:59.770" v="242" actId="20577"/>
          <ac:spMkLst>
            <pc:docMk/>
            <pc:sldMk cId="4071425377" sldId="273"/>
            <ac:spMk id="2" creationId="{42738043-2024-458B-971D-C4B33D773D7F}"/>
          </ac:spMkLst>
        </pc:spChg>
      </pc:sldChg>
      <pc:sldChg chg="addSp modSp">
        <pc:chgData name="(s) Vincent Castellani" userId="S::vincent.castellani@students.plymouth.ac.uk::a75c3afc-f229-49e6-9b57-fa4da040af08" providerId="AD" clId="Web-{37308BC6-F0C7-1BE7-6A1E-1354F9B231FB}" dt="2019-05-07T02:31:29.467" v="432" actId="1076"/>
        <pc:sldMkLst>
          <pc:docMk/>
          <pc:sldMk cId="2289745724" sldId="274"/>
        </pc:sldMkLst>
        <pc:spChg chg="mod">
          <ac:chgData name="(s) Vincent Castellani" userId="S::vincent.castellani@students.plymouth.ac.uk::a75c3afc-f229-49e6-9b57-fa4da040af08" providerId="AD" clId="Web-{37308BC6-F0C7-1BE7-6A1E-1354F9B231FB}" dt="2019-05-07T01:53:52.629" v="238" actId="20577"/>
          <ac:spMkLst>
            <pc:docMk/>
            <pc:sldMk cId="2289745724" sldId="274"/>
            <ac:spMk id="2" creationId="{181FCE6F-3A44-4C61-8008-82A517D0FE3E}"/>
          </ac:spMkLst>
        </pc:spChg>
        <pc:picChg chg="add mod">
          <ac:chgData name="(s) Vincent Castellani" userId="S::vincent.castellani@students.plymouth.ac.uk::a75c3afc-f229-49e6-9b57-fa4da040af08" providerId="AD" clId="Web-{37308BC6-F0C7-1BE7-6A1E-1354F9B231FB}" dt="2019-05-07T02:31:29.467" v="432" actId="1076"/>
          <ac:picMkLst>
            <pc:docMk/>
            <pc:sldMk cId="2289745724" sldId="274"/>
            <ac:picMk id="4" creationId="{D4D81E0C-8014-43A4-9836-5941EC9DC7D9}"/>
          </ac:picMkLst>
        </pc:picChg>
      </pc:sldChg>
      <pc:sldChg chg="addSp delSp modSp">
        <pc:chgData name="(s) Vincent Castellani" userId="S::vincent.castellani@students.plymouth.ac.uk::a75c3afc-f229-49e6-9b57-fa4da040af08" providerId="AD" clId="Web-{37308BC6-F0C7-1BE7-6A1E-1354F9B231FB}" dt="2019-05-07T02:30:51.560" v="425" actId="1076"/>
        <pc:sldMkLst>
          <pc:docMk/>
          <pc:sldMk cId="3447251603" sldId="275"/>
        </pc:sldMkLst>
        <pc:spChg chg="mod">
          <ac:chgData name="(s) Vincent Castellani" userId="S::vincent.castellani@students.plymouth.ac.uk::a75c3afc-f229-49e6-9b57-fa4da040af08" providerId="AD" clId="Web-{37308BC6-F0C7-1BE7-6A1E-1354F9B231FB}" dt="2019-05-07T01:53:41.457" v="230" actId="20577"/>
          <ac:spMkLst>
            <pc:docMk/>
            <pc:sldMk cId="3447251603" sldId="275"/>
            <ac:spMk id="2" creationId="{BE901AD9-752E-480C-922A-BA00B2629972}"/>
          </ac:spMkLst>
        </pc:spChg>
        <pc:picChg chg="add del mod">
          <ac:chgData name="(s) Vincent Castellani" userId="S::vincent.castellani@students.plymouth.ac.uk::a75c3afc-f229-49e6-9b57-fa4da040af08" providerId="AD" clId="Web-{37308BC6-F0C7-1BE7-6A1E-1354F9B231FB}" dt="2019-05-07T02:30:36.060" v="416"/>
          <ac:picMkLst>
            <pc:docMk/>
            <pc:sldMk cId="3447251603" sldId="275"/>
            <ac:picMk id="4" creationId="{24FA7006-588A-485A-854B-8A81CCDE4FCF}"/>
          </ac:picMkLst>
        </pc:picChg>
        <pc:picChg chg="add mod">
          <ac:chgData name="(s) Vincent Castellani" userId="S::vincent.castellani@students.plymouth.ac.uk::a75c3afc-f229-49e6-9b57-fa4da040af08" providerId="AD" clId="Web-{37308BC6-F0C7-1BE7-6A1E-1354F9B231FB}" dt="2019-05-07T02:30:51.560" v="425" actId="1076"/>
          <ac:picMkLst>
            <pc:docMk/>
            <pc:sldMk cId="3447251603" sldId="275"/>
            <ac:picMk id="6" creationId="{31291D5F-7328-423C-942D-2CD92015CA26}"/>
          </ac:picMkLst>
        </pc:picChg>
      </pc:sldChg>
      <pc:sldChg chg="modSp">
        <pc:chgData name="(s) Vincent Castellani" userId="S::vincent.castellani@students.plymouth.ac.uk::a75c3afc-f229-49e6-9b57-fa4da040af08" providerId="AD" clId="Web-{37308BC6-F0C7-1BE7-6A1E-1354F9B231FB}" dt="2019-05-07T01:53:33.317" v="223" actId="20577"/>
        <pc:sldMkLst>
          <pc:docMk/>
          <pc:sldMk cId="747982222" sldId="276"/>
        </pc:sldMkLst>
        <pc:spChg chg="mod">
          <ac:chgData name="(s) Vincent Castellani" userId="S::vincent.castellani@students.plymouth.ac.uk::a75c3afc-f229-49e6-9b57-fa4da040af08" providerId="AD" clId="Web-{37308BC6-F0C7-1BE7-6A1E-1354F9B231FB}" dt="2019-05-07T01:53:33.317" v="223" actId="20577"/>
          <ac:spMkLst>
            <pc:docMk/>
            <pc:sldMk cId="747982222" sldId="276"/>
            <ac:spMk id="2" creationId="{40C92198-EC00-4D49-A34A-5CD4E5A292E1}"/>
          </ac:spMkLst>
        </pc:spChg>
      </pc:sldChg>
      <pc:sldChg chg="addSp modSp">
        <pc:chgData name="(s) Vincent Castellani" userId="S::vincent.castellani@students.plymouth.ac.uk::a75c3afc-f229-49e6-9b57-fa4da040af08" providerId="AD" clId="Web-{37308BC6-F0C7-1BE7-6A1E-1354F9B231FB}" dt="2019-05-07T02:10:44.850" v="338" actId="1076"/>
        <pc:sldMkLst>
          <pc:docMk/>
          <pc:sldMk cId="368344257" sldId="277"/>
        </pc:sldMkLst>
        <pc:spChg chg="mod">
          <ac:chgData name="(s) Vincent Castellani" userId="S::vincent.castellani@students.plymouth.ac.uk::a75c3afc-f229-49e6-9b57-fa4da040af08" providerId="AD" clId="Web-{37308BC6-F0C7-1BE7-6A1E-1354F9B231FB}" dt="2019-05-07T01:53:07.442" v="192" actId="20577"/>
          <ac:spMkLst>
            <pc:docMk/>
            <pc:sldMk cId="368344257" sldId="277"/>
            <ac:spMk id="2" creationId="{C4CAAD65-80CD-423F-AC8A-271645B5CDBC}"/>
          </ac:spMkLst>
        </pc:spChg>
        <pc:picChg chg="add mod modCrop">
          <ac:chgData name="(s) Vincent Castellani" userId="S::vincent.castellani@students.plymouth.ac.uk::a75c3afc-f229-49e6-9b57-fa4da040af08" providerId="AD" clId="Web-{37308BC6-F0C7-1BE7-6A1E-1354F9B231FB}" dt="2019-05-07T02:10:44.850" v="338" actId="1076"/>
          <ac:picMkLst>
            <pc:docMk/>
            <pc:sldMk cId="368344257" sldId="277"/>
            <ac:picMk id="4" creationId="{6509173A-71B2-442D-B7B3-13903149792A}"/>
          </ac:picMkLst>
        </pc:picChg>
      </pc:sldChg>
      <pc:sldChg chg="modSp del">
        <pc:chgData name="(s) Vincent Castellani" userId="S::vincent.castellani@students.plymouth.ac.uk::a75c3afc-f229-49e6-9b57-fa4da040af08" providerId="AD" clId="Web-{37308BC6-F0C7-1BE7-6A1E-1354F9B231FB}" dt="2019-05-07T02:11:37.412" v="339"/>
        <pc:sldMkLst>
          <pc:docMk/>
          <pc:sldMk cId="1994853331" sldId="278"/>
        </pc:sldMkLst>
        <pc:spChg chg="mod">
          <ac:chgData name="(s) Vincent Castellani" userId="S::vincent.castellani@students.plymouth.ac.uk::a75c3afc-f229-49e6-9b57-fa4da040af08" providerId="AD" clId="Web-{37308BC6-F0C7-1BE7-6A1E-1354F9B231FB}" dt="2019-05-07T01:53:21.942" v="212" actId="20577"/>
          <ac:spMkLst>
            <pc:docMk/>
            <pc:sldMk cId="1994853331" sldId="278"/>
            <ac:spMk id="2" creationId="{C4CAAD65-80CD-423F-AC8A-271645B5CDBC}"/>
          </ac:spMkLst>
        </pc:spChg>
      </pc:sldChg>
      <pc:sldChg chg="modSp">
        <pc:chgData name="(s) Vincent Castellani" userId="S::vincent.castellani@students.plymouth.ac.uk::a75c3afc-f229-49e6-9b57-fa4da040af08" providerId="AD" clId="Web-{37308BC6-F0C7-1BE7-6A1E-1354F9B231FB}" dt="2019-05-07T01:54:14.848" v="256" actId="20577"/>
        <pc:sldMkLst>
          <pc:docMk/>
          <pc:sldMk cId="210209093" sldId="279"/>
        </pc:sldMkLst>
        <pc:spChg chg="mod">
          <ac:chgData name="(s) Vincent Castellani" userId="S::vincent.castellani@students.plymouth.ac.uk::a75c3afc-f229-49e6-9b57-fa4da040af08" providerId="AD" clId="Web-{37308BC6-F0C7-1BE7-6A1E-1354F9B231FB}" dt="2019-05-07T01:54:14.848" v="256" actId="20577"/>
          <ac:spMkLst>
            <pc:docMk/>
            <pc:sldMk cId="210209093" sldId="279"/>
            <ac:spMk id="2" creationId="{91EDA493-DF72-4296-9EC0-E27A4584F21D}"/>
          </ac:spMkLst>
        </pc:spChg>
      </pc:sldChg>
      <pc:sldChg chg="modSp">
        <pc:chgData name="(s) Vincent Castellani" userId="S::vincent.castellani@students.plymouth.ac.uk::a75c3afc-f229-49e6-9b57-fa4da040af08" providerId="AD" clId="Web-{37308BC6-F0C7-1BE7-6A1E-1354F9B231FB}" dt="2019-05-07T01:54:26.192" v="263" actId="20577"/>
        <pc:sldMkLst>
          <pc:docMk/>
          <pc:sldMk cId="3623971178" sldId="280"/>
        </pc:sldMkLst>
        <pc:spChg chg="mod">
          <ac:chgData name="(s) Vincent Castellani" userId="S::vincent.castellani@students.plymouth.ac.uk::a75c3afc-f229-49e6-9b57-fa4da040af08" providerId="AD" clId="Web-{37308BC6-F0C7-1BE7-6A1E-1354F9B231FB}" dt="2019-05-07T01:54:26.192" v="263" actId="20577"/>
          <ac:spMkLst>
            <pc:docMk/>
            <pc:sldMk cId="3623971178" sldId="280"/>
            <ac:spMk id="2" creationId="{37532475-C50A-4CE0-BEE3-C4590D3496B0}"/>
          </ac:spMkLst>
        </pc:spChg>
      </pc:sldChg>
      <pc:sldChg chg="modSp">
        <pc:chgData name="(s) Vincent Castellani" userId="S::vincent.castellani@students.plymouth.ac.uk::a75c3afc-f229-49e6-9b57-fa4da040af08" providerId="AD" clId="Web-{37308BC6-F0C7-1BE7-6A1E-1354F9B231FB}" dt="2019-05-07T01:54:30.473" v="265" actId="20577"/>
        <pc:sldMkLst>
          <pc:docMk/>
          <pc:sldMk cId="3920226305" sldId="281"/>
        </pc:sldMkLst>
        <pc:spChg chg="mod">
          <ac:chgData name="(s) Vincent Castellani" userId="S::vincent.castellani@students.plymouth.ac.uk::a75c3afc-f229-49e6-9b57-fa4da040af08" providerId="AD" clId="Web-{37308BC6-F0C7-1BE7-6A1E-1354F9B231FB}" dt="2019-05-07T01:54:30.473" v="265" actId="20577"/>
          <ac:spMkLst>
            <pc:docMk/>
            <pc:sldMk cId="3920226305" sldId="281"/>
            <ac:spMk id="2" creationId="{F139AA6C-F1C9-4018-8B1C-8837A3B5D5DA}"/>
          </ac:spMkLst>
        </pc:spChg>
      </pc:sldChg>
      <pc:sldChg chg="modSp">
        <pc:chgData name="(s) Vincent Castellani" userId="S::vincent.castellani@students.plymouth.ac.uk::a75c3afc-f229-49e6-9b57-fa4da040af08" providerId="AD" clId="Web-{37308BC6-F0C7-1BE7-6A1E-1354F9B231FB}" dt="2019-05-07T01:52:09.285" v="131" actId="20577"/>
        <pc:sldMkLst>
          <pc:docMk/>
          <pc:sldMk cId="2331381015" sldId="282"/>
        </pc:sldMkLst>
        <pc:spChg chg="mod">
          <ac:chgData name="(s) Vincent Castellani" userId="S::vincent.castellani@students.plymouth.ac.uk::a75c3afc-f229-49e6-9b57-fa4da040af08" providerId="AD" clId="Web-{37308BC6-F0C7-1BE7-6A1E-1354F9B231FB}" dt="2019-05-07T01:52:09.285" v="131" actId="20577"/>
          <ac:spMkLst>
            <pc:docMk/>
            <pc:sldMk cId="2331381015" sldId="282"/>
            <ac:spMk id="2" creationId="{9F86D8C8-FAA1-4B2B-9621-9D66583B341D}"/>
          </ac:spMkLst>
        </pc:spChg>
      </pc:sldChg>
      <pc:sldChg chg="modSp new">
        <pc:chgData name="(s) Vincent Castellani" userId="S::vincent.castellani@students.plymouth.ac.uk::a75c3afc-f229-49e6-9b57-fa4da040af08" providerId="AD" clId="Web-{37308BC6-F0C7-1BE7-6A1E-1354F9B231FB}" dt="2019-05-07T02:28:37.091" v="408" actId="20577"/>
        <pc:sldMkLst>
          <pc:docMk/>
          <pc:sldMk cId="280804591" sldId="283"/>
        </pc:sldMkLst>
        <pc:spChg chg="mod">
          <ac:chgData name="(s) Vincent Castellani" userId="S::vincent.castellani@students.plymouth.ac.uk::a75c3afc-f229-49e6-9b57-fa4da040af08" providerId="AD" clId="Web-{37308BC6-F0C7-1BE7-6A1E-1354F9B231FB}" dt="2019-05-07T02:13:10.616" v="372" actId="20577"/>
          <ac:spMkLst>
            <pc:docMk/>
            <pc:sldMk cId="280804591" sldId="283"/>
            <ac:spMk id="2" creationId="{CBE1472A-3140-4675-87C8-5C49EEC308EC}"/>
          </ac:spMkLst>
        </pc:spChg>
        <pc:spChg chg="mod">
          <ac:chgData name="(s) Vincent Castellani" userId="S::vincent.castellani@students.plymouth.ac.uk::a75c3afc-f229-49e6-9b57-fa4da040af08" providerId="AD" clId="Web-{37308BC6-F0C7-1BE7-6A1E-1354F9B231FB}" dt="2019-05-07T02:28:37.091" v="408" actId="20577"/>
          <ac:spMkLst>
            <pc:docMk/>
            <pc:sldMk cId="280804591" sldId="283"/>
            <ac:spMk id="3" creationId="{D2A4F9A0-FC50-47A8-B69B-5762A9F83025}"/>
          </ac:spMkLst>
        </pc:spChg>
      </pc:sldChg>
    </pc:docChg>
  </pc:docChgLst>
  <pc:docChgLst>
    <pc:chgData name="(s) Andrew Bellas" userId="S::andrew.bellas@students.plymouth.ac.uk::0ac1cc13-bb8b-4299-bf82-41bc125d4810" providerId="AD" clId="Web-{48FDDB8F-B818-470B-9CA1-9E6AB8D86639}"/>
    <pc:docChg chg="addSld delSld modSld">
      <pc:chgData name="(s) Andrew Bellas" userId="S::andrew.bellas@students.plymouth.ac.uk::0ac1cc13-bb8b-4299-bf82-41bc125d4810" providerId="AD" clId="Web-{48FDDB8F-B818-470B-9CA1-9E6AB8D86639}" dt="2019-05-07T00:15:07.309" v="3246" actId="20577"/>
      <pc:docMkLst>
        <pc:docMk/>
      </pc:docMkLst>
      <pc:sldChg chg="modSp new">
        <pc:chgData name="(s) Andrew Bellas" userId="S::andrew.bellas@students.plymouth.ac.uk::0ac1cc13-bb8b-4299-bf82-41bc125d4810" providerId="AD" clId="Web-{48FDDB8F-B818-470B-9CA1-9E6AB8D86639}" dt="2019-05-06T23:21:57.256" v="1241" actId="20577"/>
        <pc:sldMkLst>
          <pc:docMk/>
          <pc:sldMk cId="129706985" sldId="257"/>
        </pc:sldMkLst>
        <pc:spChg chg="mod">
          <ac:chgData name="(s) Andrew Bellas" userId="S::andrew.bellas@students.plymouth.ac.uk::0ac1cc13-bb8b-4299-bf82-41bc125d4810" providerId="AD" clId="Web-{48FDDB8F-B818-470B-9CA1-9E6AB8D86639}" dt="2019-05-06T22:34:59.718" v="10" actId="20577"/>
          <ac:spMkLst>
            <pc:docMk/>
            <pc:sldMk cId="129706985" sldId="257"/>
            <ac:spMk id="2" creationId="{5A94379D-BA0B-478B-8F31-5F8F219D2822}"/>
          </ac:spMkLst>
        </pc:spChg>
        <pc:spChg chg="mod">
          <ac:chgData name="(s) Andrew Bellas" userId="S::andrew.bellas@students.plymouth.ac.uk::0ac1cc13-bb8b-4299-bf82-41bc125d4810" providerId="AD" clId="Web-{48FDDB8F-B818-470B-9CA1-9E6AB8D86639}" dt="2019-05-06T23:21:57.256" v="1241" actId="20577"/>
          <ac:spMkLst>
            <pc:docMk/>
            <pc:sldMk cId="129706985" sldId="257"/>
            <ac:spMk id="3" creationId="{3C201A6F-EE7C-4CE2-8333-252807593C4C}"/>
          </ac:spMkLst>
        </pc:spChg>
      </pc:sldChg>
      <pc:sldChg chg="modSp new">
        <pc:chgData name="(s) Andrew Bellas" userId="S::andrew.bellas@students.plymouth.ac.uk::0ac1cc13-bb8b-4299-bf82-41bc125d4810" providerId="AD" clId="Web-{48FDDB8F-B818-470B-9CA1-9E6AB8D86639}" dt="2019-05-07T00:14:57.777" v="3244" actId="20577"/>
        <pc:sldMkLst>
          <pc:docMk/>
          <pc:sldMk cId="1664214905" sldId="258"/>
        </pc:sldMkLst>
        <pc:spChg chg="mod">
          <ac:chgData name="(s) Andrew Bellas" userId="S::andrew.bellas@students.plymouth.ac.uk::0ac1cc13-bb8b-4299-bf82-41bc125d4810" providerId="AD" clId="Web-{48FDDB8F-B818-470B-9CA1-9E6AB8D86639}" dt="2019-05-07T00:14:57.777" v="3244" actId="20577"/>
          <ac:spMkLst>
            <pc:docMk/>
            <pc:sldMk cId="1664214905" sldId="258"/>
            <ac:spMk id="2" creationId="{8CBDBB3A-D4A2-40F2-81A5-4B01F5453690}"/>
          </ac:spMkLst>
        </pc:spChg>
        <pc:spChg chg="mod">
          <ac:chgData name="(s) Andrew Bellas" userId="S::andrew.bellas@students.plymouth.ac.uk::0ac1cc13-bb8b-4299-bf82-41bc125d4810" providerId="AD" clId="Web-{48FDDB8F-B818-470B-9CA1-9E6AB8D86639}" dt="2019-05-06T23:55:00.539" v="2678" actId="20577"/>
          <ac:spMkLst>
            <pc:docMk/>
            <pc:sldMk cId="1664214905" sldId="258"/>
            <ac:spMk id="3" creationId="{92375818-4468-4777-8359-84DDD5373FF0}"/>
          </ac:spMkLst>
        </pc:spChg>
      </pc:sldChg>
      <pc:sldChg chg="modSp new">
        <pc:chgData name="(s) Andrew Bellas" userId="S::andrew.bellas@students.plymouth.ac.uk::0ac1cc13-bb8b-4299-bf82-41bc125d4810" providerId="AD" clId="Web-{48FDDB8F-B818-470B-9CA1-9E6AB8D86639}" dt="2019-05-07T00:01:09.718" v="2787" actId="20577"/>
        <pc:sldMkLst>
          <pc:docMk/>
          <pc:sldMk cId="599703897" sldId="259"/>
        </pc:sldMkLst>
        <pc:spChg chg="mod">
          <ac:chgData name="(s) Andrew Bellas" userId="S::andrew.bellas@students.plymouth.ac.uk::0ac1cc13-bb8b-4299-bf82-41bc125d4810" providerId="AD" clId="Web-{48FDDB8F-B818-470B-9CA1-9E6AB8D86639}" dt="2019-05-06T23:14:44.594" v="552" actId="20577"/>
          <ac:spMkLst>
            <pc:docMk/>
            <pc:sldMk cId="599703897" sldId="259"/>
            <ac:spMk id="2" creationId="{8BAA6D0C-9071-4EA5-85A5-9A9B99D51692}"/>
          </ac:spMkLst>
        </pc:spChg>
        <pc:spChg chg="mod">
          <ac:chgData name="(s) Andrew Bellas" userId="S::andrew.bellas@students.plymouth.ac.uk::0ac1cc13-bb8b-4299-bf82-41bc125d4810" providerId="AD" clId="Web-{48FDDB8F-B818-470B-9CA1-9E6AB8D86639}" dt="2019-05-07T00:01:09.718" v="2787" actId="20577"/>
          <ac:spMkLst>
            <pc:docMk/>
            <pc:sldMk cId="599703897" sldId="259"/>
            <ac:spMk id="3" creationId="{BB4EDCCA-8F46-4DD0-AD3C-734AD29AADBE}"/>
          </ac:spMkLst>
        </pc:spChg>
      </pc:sldChg>
      <pc:sldChg chg="modSp new">
        <pc:chgData name="(s) Andrew Bellas" userId="S::andrew.bellas@students.plymouth.ac.uk::0ac1cc13-bb8b-4299-bf82-41bc125d4810" providerId="AD" clId="Web-{48FDDB8F-B818-470B-9CA1-9E6AB8D86639}" dt="2019-05-06T23:19:54.551" v="1059" actId="20577"/>
        <pc:sldMkLst>
          <pc:docMk/>
          <pc:sldMk cId="4218484934" sldId="260"/>
        </pc:sldMkLst>
        <pc:spChg chg="mod">
          <ac:chgData name="(s) Andrew Bellas" userId="S::andrew.bellas@students.plymouth.ac.uk::0ac1cc13-bb8b-4299-bf82-41bc125d4810" providerId="AD" clId="Web-{48FDDB8F-B818-470B-9CA1-9E6AB8D86639}" dt="2019-05-06T23:17:54.643" v="836" actId="20577"/>
          <ac:spMkLst>
            <pc:docMk/>
            <pc:sldMk cId="4218484934" sldId="260"/>
            <ac:spMk id="2" creationId="{BEED7011-0A14-4C5D-91B6-B81FD0C8B326}"/>
          </ac:spMkLst>
        </pc:spChg>
        <pc:spChg chg="mod">
          <ac:chgData name="(s) Andrew Bellas" userId="S::andrew.bellas@students.plymouth.ac.uk::0ac1cc13-bb8b-4299-bf82-41bc125d4810" providerId="AD" clId="Web-{48FDDB8F-B818-470B-9CA1-9E6AB8D86639}" dt="2019-05-06T23:19:54.551" v="1059" actId="20577"/>
          <ac:spMkLst>
            <pc:docMk/>
            <pc:sldMk cId="4218484934" sldId="260"/>
            <ac:spMk id="3" creationId="{9F2D7AFA-F4BC-4A4D-B191-F17166E0B04E}"/>
          </ac:spMkLst>
        </pc:spChg>
      </pc:sldChg>
      <pc:sldChg chg="modSp new">
        <pc:chgData name="(s) Andrew Bellas" userId="S::andrew.bellas@students.plymouth.ac.uk::0ac1cc13-bb8b-4299-bf82-41bc125d4810" providerId="AD" clId="Web-{48FDDB8F-B818-470B-9CA1-9E6AB8D86639}" dt="2019-05-06T23:30:01.813" v="1371" actId="20577"/>
        <pc:sldMkLst>
          <pc:docMk/>
          <pc:sldMk cId="1547740945" sldId="261"/>
        </pc:sldMkLst>
        <pc:spChg chg="mod">
          <ac:chgData name="(s) Andrew Bellas" userId="S::andrew.bellas@students.plymouth.ac.uk::0ac1cc13-bb8b-4299-bf82-41bc125d4810" providerId="AD" clId="Web-{48FDDB8F-B818-470B-9CA1-9E6AB8D86639}" dt="2019-05-06T23:26:48.135" v="1309" actId="20577"/>
          <ac:spMkLst>
            <pc:docMk/>
            <pc:sldMk cId="1547740945" sldId="261"/>
            <ac:spMk id="2" creationId="{BE901AD9-752E-480C-922A-BA00B2629972}"/>
          </ac:spMkLst>
        </pc:spChg>
        <pc:spChg chg="mod">
          <ac:chgData name="(s) Andrew Bellas" userId="S::andrew.bellas@students.plymouth.ac.uk::0ac1cc13-bb8b-4299-bf82-41bc125d4810" providerId="AD" clId="Web-{48FDDB8F-B818-470B-9CA1-9E6AB8D86639}" dt="2019-05-06T23:30:01.813" v="1371" actId="20577"/>
          <ac:spMkLst>
            <pc:docMk/>
            <pc:sldMk cId="1547740945" sldId="261"/>
            <ac:spMk id="3" creationId="{6EB65DE5-FECB-4974-BD6B-58410BCEA553}"/>
          </ac:spMkLst>
        </pc:spChg>
      </pc:sldChg>
      <pc:sldChg chg="modSp new">
        <pc:chgData name="(s) Andrew Bellas" userId="S::andrew.bellas@students.plymouth.ac.uk::0ac1cc13-bb8b-4299-bf82-41bc125d4810" providerId="AD" clId="Web-{48FDDB8F-B818-470B-9CA1-9E6AB8D86639}" dt="2019-05-06T23:30:38.439" v="1444" actId="20577"/>
        <pc:sldMkLst>
          <pc:docMk/>
          <pc:sldMk cId="3274306297" sldId="262"/>
        </pc:sldMkLst>
        <pc:spChg chg="mod">
          <ac:chgData name="(s) Andrew Bellas" userId="S::andrew.bellas@students.plymouth.ac.uk::0ac1cc13-bb8b-4299-bf82-41bc125d4810" providerId="AD" clId="Web-{48FDDB8F-B818-470B-9CA1-9E6AB8D86639}" dt="2019-05-06T23:30:15.782" v="1421" actId="20577"/>
          <ac:spMkLst>
            <pc:docMk/>
            <pc:sldMk cId="3274306297" sldId="262"/>
            <ac:spMk id="2" creationId="{181FCE6F-3A44-4C61-8008-82A517D0FE3E}"/>
          </ac:spMkLst>
        </pc:spChg>
        <pc:spChg chg="mod">
          <ac:chgData name="(s) Andrew Bellas" userId="S::andrew.bellas@students.plymouth.ac.uk::0ac1cc13-bb8b-4299-bf82-41bc125d4810" providerId="AD" clId="Web-{48FDDB8F-B818-470B-9CA1-9E6AB8D86639}" dt="2019-05-06T23:30:38.439" v="1444" actId="20577"/>
          <ac:spMkLst>
            <pc:docMk/>
            <pc:sldMk cId="3274306297" sldId="262"/>
            <ac:spMk id="3" creationId="{D98B83F6-8DDD-438B-B944-99EBA9134F5A}"/>
          </ac:spMkLst>
        </pc:spChg>
      </pc:sldChg>
      <pc:sldChg chg="modSp new">
        <pc:chgData name="(s) Andrew Bellas" userId="S::andrew.bellas@students.plymouth.ac.uk::0ac1cc13-bb8b-4299-bf82-41bc125d4810" providerId="AD" clId="Web-{48FDDB8F-B818-470B-9CA1-9E6AB8D86639}" dt="2019-05-06T23:32:41.050" v="1451" actId="20577"/>
        <pc:sldMkLst>
          <pc:docMk/>
          <pc:sldMk cId="2469482795" sldId="263"/>
        </pc:sldMkLst>
        <pc:spChg chg="mod">
          <ac:chgData name="(s) Andrew Bellas" userId="S::andrew.bellas@students.plymouth.ac.uk::0ac1cc13-bb8b-4299-bf82-41bc125d4810" providerId="AD" clId="Web-{48FDDB8F-B818-470B-9CA1-9E6AB8D86639}" dt="2019-05-06T23:27:17.901" v="1347" actId="20577"/>
          <ac:spMkLst>
            <pc:docMk/>
            <pc:sldMk cId="2469482795" sldId="263"/>
            <ac:spMk id="2" creationId="{42738043-2024-458B-971D-C4B33D773D7F}"/>
          </ac:spMkLst>
        </pc:spChg>
        <pc:spChg chg="mod">
          <ac:chgData name="(s) Andrew Bellas" userId="S::andrew.bellas@students.plymouth.ac.uk::0ac1cc13-bb8b-4299-bf82-41bc125d4810" providerId="AD" clId="Web-{48FDDB8F-B818-470B-9CA1-9E6AB8D86639}" dt="2019-05-06T23:32:41.050" v="1451" actId="20577"/>
          <ac:spMkLst>
            <pc:docMk/>
            <pc:sldMk cId="2469482795" sldId="263"/>
            <ac:spMk id="3" creationId="{105EE1EB-AC26-4CB8-AB02-DD3561CB2E95}"/>
          </ac:spMkLst>
        </pc:spChg>
      </pc:sldChg>
      <pc:sldChg chg="modSp new">
        <pc:chgData name="(s) Andrew Bellas" userId="S::andrew.bellas@students.plymouth.ac.uk::0ac1cc13-bb8b-4299-bf82-41bc125d4810" providerId="AD" clId="Web-{48FDDB8F-B818-470B-9CA1-9E6AB8D86639}" dt="2019-05-06T23:33:23.347" v="1484" actId="20577"/>
        <pc:sldMkLst>
          <pc:docMk/>
          <pc:sldMk cId="643360214" sldId="264"/>
        </pc:sldMkLst>
        <pc:spChg chg="mod">
          <ac:chgData name="(s) Andrew Bellas" userId="S::andrew.bellas@students.plymouth.ac.uk::0ac1cc13-bb8b-4299-bf82-41bc125d4810" providerId="AD" clId="Web-{48FDDB8F-B818-470B-9CA1-9E6AB8D86639}" dt="2019-05-06T23:33:08.582" v="1470" actId="20577"/>
          <ac:spMkLst>
            <pc:docMk/>
            <pc:sldMk cId="643360214" sldId="264"/>
            <ac:spMk id="2" creationId="{C4CAAD65-80CD-423F-AC8A-271645B5CDBC}"/>
          </ac:spMkLst>
        </pc:spChg>
        <pc:spChg chg="mod">
          <ac:chgData name="(s) Andrew Bellas" userId="S::andrew.bellas@students.plymouth.ac.uk::0ac1cc13-bb8b-4299-bf82-41bc125d4810" providerId="AD" clId="Web-{48FDDB8F-B818-470B-9CA1-9E6AB8D86639}" dt="2019-05-06T23:33:23.347" v="1484" actId="20577"/>
          <ac:spMkLst>
            <pc:docMk/>
            <pc:sldMk cId="643360214" sldId="264"/>
            <ac:spMk id="3" creationId="{3FE96D26-E54E-4712-BDCD-19C6AA16E036}"/>
          </ac:spMkLst>
        </pc:spChg>
      </pc:sldChg>
      <pc:sldChg chg="new del">
        <pc:chgData name="(s) Andrew Bellas" userId="S::andrew.bellas@students.plymouth.ac.uk::0ac1cc13-bb8b-4299-bf82-41bc125d4810" providerId="AD" clId="Web-{48FDDB8F-B818-470B-9CA1-9E6AB8D86639}" dt="2019-05-06T23:33:51.770" v="1489"/>
        <pc:sldMkLst>
          <pc:docMk/>
          <pc:sldMk cId="3903304092" sldId="265"/>
        </pc:sldMkLst>
      </pc:sldChg>
      <pc:sldChg chg="delSp modSp new">
        <pc:chgData name="(s) Andrew Bellas" userId="S::andrew.bellas@students.plymouth.ac.uk::0ac1cc13-bb8b-4299-bf82-41bc125d4810" providerId="AD" clId="Web-{48FDDB8F-B818-470B-9CA1-9E6AB8D86639}" dt="2019-05-06T23:34:06.254" v="1528"/>
        <pc:sldMkLst>
          <pc:docMk/>
          <pc:sldMk cId="1860544024" sldId="266"/>
        </pc:sldMkLst>
        <pc:spChg chg="mod">
          <ac:chgData name="(s) Andrew Bellas" userId="S::andrew.bellas@students.plymouth.ac.uk::0ac1cc13-bb8b-4299-bf82-41bc125d4810" providerId="AD" clId="Web-{48FDDB8F-B818-470B-9CA1-9E6AB8D86639}" dt="2019-05-06T23:34:01.660" v="1525" actId="20577"/>
          <ac:spMkLst>
            <pc:docMk/>
            <pc:sldMk cId="1860544024" sldId="266"/>
            <ac:spMk id="2" creationId="{40C92198-EC00-4D49-A34A-5CD4E5A292E1}"/>
          </ac:spMkLst>
        </pc:spChg>
        <pc:spChg chg="del">
          <ac:chgData name="(s) Andrew Bellas" userId="S::andrew.bellas@students.plymouth.ac.uk::0ac1cc13-bb8b-4299-bf82-41bc125d4810" providerId="AD" clId="Web-{48FDDB8F-B818-470B-9CA1-9E6AB8D86639}" dt="2019-05-06T23:34:06.254" v="1528"/>
          <ac:spMkLst>
            <pc:docMk/>
            <pc:sldMk cId="1860544024" sldId="266"/>
            <ac:spMk id="3" creationId="{CFBEA795-4C3B-429A-BD22-CD3DFFD4E111}"/>
          </ac:spMkLst>
        </pc:spChg>
      </pc:sldChg>
      <pc:sldChg chg="modSp add replId">
        <pc:chgData name="(s) Andrew Bellas" userId="S::andrew.bellas@students.plymouth.ac.uk::0ac1cc13-bb8b-4299-bf82-41bc125d4810" providerId="AD" clId="Web-{48FDDB8F-B818-470B-9CA1-9E6AB8D86639}" dt="2019-05-06T23:39:37.635" v="1826" actId="20577"/>
        <pc:sldMkLst>
          <pc:docMk/>
          <pc:sldMk cId="3477466875" sldId="267"/>
        </pc:sldMkLst>
        <pc:spChg chg="mod">
          <ac:chgData name="(s) Andrew Bellas" userId="S::andrew.bellas@students.plymouth.ac.uk::0ac1cc13-bb8b-4299-bf82-41bc125d4810" providerId="AD" clId="Web-{48FDDB8F-B818-470B-9CA1-9E6AB8D86639}" dt="2019-05-06T23:39:14.244" v="1763" actId="20577"/>
          <ac:spMkLst>
            <pc:docMk/>
            <pc:sldMk cId="3477466875" sldId="267"/>
            <ac:spMk id="2" creationId="{C4CAAD65-80CD-423F-AC8A-271645B5CDBC}"/>
          </ac:spMkLst>
        </pc:spChg>
        <pc:spChg chg="mod">
          <ac:chgData name="(s) Andrew Bellas" userId="S::andrew.bellas@students.plymouth.ac.uk::0ac1cc13-bb8b-4299-bf82-41bc125d4810" providerId="AD" clId="Web-{48FDDB8F-B818-470B-9CA1-9E6AB8D86639}" dt="2019-05-06T23:39:37.635" v="1826" actId="20577"/>
          <ac:spMkLst>
            <pc:docMk/>
            <pc:sldMk cId="3477466875" sldId="267"/>
            <ac:spMk id="3" creationId="{3FE96D26-E54E-4712-BDCD-19C6AA16E036}"/>
          </ac:spMkLst>
        </pc:spChg>
      </pc:sldChg>
      <pc:sldChg chg="modSp add replId">
        <pc:chgData name="(s) Andrew Bellas" userId="S::andrew.bellas@students.plymouth.ac.uk::0ac1cc13-bb8b-4299-bf82-41bc125d4810" providerId="AD" clId="Web-{48FDDB8F-B818-470B-9CA1-9E6AB8D86639}" dt="2019-05-06T23:49:49.487" v="2257" actId="20577"/>
        <pc:sldMkLst>
          <pc:docMk/>
          <pc:sldMk cId="314480386" sldId="268"/>
        </pc:sldMkLst>
        <pc:spChg chg="mod">
          <ac:chgData name="(s) Andrew Bellas" userId="S::andrew.bellas@students.plymouth.ac.uk::0ac1cc13-bb8b-4299-bf82-41bc125d4810" providerId="AD" clId="Web-{48FDDB8F-B818-470B-9CA1-9E6AB8D86639}" dt="2019-05-06T23:38:57.681" v="1709" actId="20577"/>
          <ac:spMkLst>
            <pc:docMk/>
            <pc:sldMk cId="314480386" sldId="268"/>
            <ac:spMk id="2" creationId="{42738043-2024-458B-971D-C4B33D773D7F}"/>
          </ac:spMkLst>
        </pc:spChg>
        <pc:spChg chg="mod">
          <ac:chgData name="(s) Andrew Bellas" userId="S::andrew.bellas@students.plymouth.ac.uk::0ac1cc13-bb8b-4299-bf82-41bc125d4810" providerId="AD" clId="Web-{48FDDB8F-B818-470B-9CA1-9E6AB8D86639}" dt="2019-05-06T23:49:49.487" v="2257" actId="20577"/>
          <ac:spMkLst>
            <pc:docMk/>
            <pc:sldMk cId="314480386" sldId="268"/>
            <ac:spMk id="3" creationId="{105EE1EB-AC26-4CB8-AB02-DD3561CB2E95}"/>
          </ac:spMkLst>
        </pc:spChg>
      </pc:sldChg>
      <pc:sldChg chg="modSp add replId">
        <pc:chgData name="(s) Andrew Bellas" userId="S::andrew.bellas@students.plymouth.ac.uk::0ac1cc13-bb8b-4299-bf82-41bc125d4810" providerId="AD" clId="Web-{48FDDB8F-B818-470B-9CA1-9E6AB8D86639}" dt="2019-05-06T23:36:45.694" v="1700" actId="20577"/>
        <pc:sldMkLst>
          <pc:docMk/>
          <pc:sldMk cId="647617278" sldId="269"/>
        </pc:sldMkLst>
        <pc:spChg chg="mod">
          <ac:chgData name="(s) Andrew Bellas" userId="S::andrew.bellas@students.plymouth.ac.uk::0ac1cc13-bb8b-4299-bf82-41bc125d4810" providerId="AD" clId="Web-{48FDDB8F-B818-470B-9CA1-9E6AB8D86639}" dt="2019-05-06T23:36:23.506" v="1564" actId="20577"/>
          <ac:spMkLst>
            <pc:docMk/>
            <pc:sldMk cId="647617278" sldId="269"/>
            <ac:spMk id="2" creationId="{181FCE6F-3A44-4C61-8008-82A517D0FE3E}"/>
          </ac:spMkLst>
        </pc:spChg>
        <pc:spChg chg="mod">
          <ac:chgData name="(s) Andrew Bellas" userId="S::andrew.bellas@students.plymouth.ac.uk::0ac1cc13-bb8b-4299-bf82-41bc125d4810" providerId="AD" clId="Web-{48FDDB8F-B818-470B-9CA1-9E6AB8D86639}" dt="2019-05-06T23:36:45.694" v="1700" actId="20577"/>
          <ac:spMkLst>
            <pc:docMk/>
            <pc:sldMk cId="647617278" sldId="269"/>
            <ac:spMk id="3" creationId="{D98B83F6-8DDD-438B-B944-99EBA9134F5A}"/>
          </ac:spMkLst>
        </pc:spChg>
      </pc:sldChg>
      <pc:sldChg chg="modSp add replId">
        <pc:chgData name="(s) Andrew Bellas" userId="S::andrew.bellas@students.plymouth.ac.uk::0ac1cc13-bb8b-4299-bf82-41bc125d4810" providerId="AD" clId="Web-{48FDDB8F-B818-470B-9CA1-9E6AB8D86639}" dt="2019-05-06T23:36:12.912" v="1557" actId="20577"/>
        <pc:sldMkLst>
          <pc:docMk/>
          <pc:sldMk cId="2791349742" sldId="270"/>
        </pc:sldMkLst>
        <pc:spChg chg="mod">
          <ac:chgData name="(s) Andrew Bellas" userId="S::andrew.bellas@students.plymouth.ac.uk::0ac1cc13-bb8b-4299-bf82-41bc125d4810" providerId="AD" clId="Web-{48FDDB8F-B818-470B-9CA1-9E6AB8D86639}" dt="2019-05-06T23:36:12.912" v="1557" actId="20577"/>
          <ac:spMkLst>
            <pc:docMk/>
            <pc:sldMk cId="2791349742" sldId="270"/>
            <ac:spMk id="2" creationId="{BE901AD9-752E-480C-922A-BA00B2629972}"/>
          </ac:spMkLst>
        </pc:spChg>
      </pc:sldChg>
      <pc:sldChg chg="modSp add replId">
        <pc:chgData name="(s) Andrew Bellas" userId="S::andrew.bellas@students.plymouth.ac.uk::0ac1cc13-bb8b-4299-bf82-41bc125d4810" providerId="AD" clId="Web-{48FDDB8F-B818-470B-9CA1-9E6AB8D86639}" dt="2019-05-06T23:35:00.614" v="1552" actId="20577"/>
        <pc:sldMkLst>
          <pc:docMk/>
          <pc:sldMk cId="1088182031" sldId="271"/>
        </pc:sldMkLst>
        <pc:spChg chg="mod">
          <ac:chgData name="(s) Andrew Bellas" userId="S::andrew.bellas@students.plymouth.ac.uk::0ac1cc13-bb8b-4299-bf82-41bc125d4810" providerId="AD" clId="Web-{48FDDB8F-B818-470B-9CA1-9E6AB8D86639}" dt="2019-05-06T23:35:00.614" v="1552" actId="20577"/>
          <ac:spMkLst>
            <pc:docMk/>
            <pc:sldMk cId="1088182031" sldId="271"/>
            <ac:spMk id="2" creationId="{40C92198-EC00-4D49-A34A-5CD4E5A292E1}"/>
          </ac:spMkLst>
        </pc:spChg>
      </pc:sldChg>
      <pc:sldChg chg="modSp add replId">
        <pc:chgData name="(s) Andrew Bellas" userId="S::andrew.bellas@students.plymouth.ac.uk::0ac1cc13-bb8b-4299-bf82-41bc125d4810" providerId="AD" clId="Web-{48FDDB8F-B818-470B-9CA1-9E6AB8D86639}" dt="2019-05-06T23:44:32.967" v="2159" actId="20577"/>
        <pc:sldMkLst>
          <pc:docMk/>
          <pc:sldMk cId="849776028" sldId="272"/>
        </pc:sldMkLst>
        <pc:spChg chg="mod">
          <ac:chgData name="(s) Andrew Bellas" userId="S::andrew.bellas@students.plymouth.ac.uk::0ac1cc13-bb8b-4299-bf82-41bc125d4810" providerId="AD" clId="Web-{48FDDB8F-B818-470B-9CA1-9E6AB8D86639}" dt="2019-05-06T23:44:10.576" v="2132" actId="20577"/>
          <ac:spMkLst>
            <pc:docMk/>
            <pc:sldMk cId="849776028" sldId="272"/>
            <ac:spMk id="2" creationId="{C4CAAD65-80CD-423F-AC8A-271645B5CDBC}"/>
          </ac:spMkLst>
        </pc:spChg>
        <pc:spChg chg="mod">
          <ac:chgData name="(s) Andrew Bellas" userId="S::andrew.bellas@students.plymouth.ac.uk::0ac1cc13-bb8b-4299-bf82-41bc125d4810" providerId="AD" clId="Web-{48FDDB8F-B818-470B-9CA1-9E6AB8D86639}" dt="2019-05-06T23:44:32.967" v="2159" actId="20577"/>
          <ac:spMkLst>
            <pc:docMk/>
            <pc:sldMk cId="849776028" sldId="272"/>
            <ac:spMk id="3" creationId="{3FE96D26-E54E-4712-BDCD-19C6AA16E036}"/>
          </ac:spMkLst>
        </pc:spChg>
      </pc:sldChg>
      <pc:sldChg chg="modSp add replId">
        <pc:chgData name="(s) Andrew Bellas" userId="S::andrew.bellas@students.plymouth.ac.uk::0ac1cc13-bb8b-4299-bf82-41bc125d4810" providerId="AD" clId="Web-{48FDDB8F-B818-470B-9CA1-9E6AB8D86639}" dt="2019-05-06T23:44:05.123" v="2118" actId="20577"/>
        <pc:sldMkLst>
          <pc:docMk/>
          <pc:sldMk cId="4071425377" sldId="273"/>
        </pc:sldMkLst>
        <pc:spChg chg="mod">
          <ac:chgData name="(s) Andrew Bellas" userId="S::andrew.bellas@students.plymouth.ac.uk::0ac1cc13-bb8b-4299-bf82-41bc125d4810" providerId="AD" clId="Web-{48FDDB8F-B818-470B-9CA1-9E6AB8D86639}" dt="2019-05-06T23:44:05.123" v="2118" actId="20577"/>
          <ac:spMkLst>
            <pc:docMk/>
            <pc:sldMk cId="4071425377" sldId="273"/>
            <ac:spMk id="2" creationId="{42738043-2024-458B-971D-C4B33D773D7F}"/>
          </ac:spMkLst>
        </pc:spChg>
        <pc:spChg chg="mod">
          <ac:chgData name="(s) Andrew Bellas" userId="S::andrew.bellas@students.plymouth.ac.uk::0ac1cc13-bb8b-4299-bf82-41bc125d4810" providerId="AD" clId="Web-{48FDDB8F-B818-470B-9CA1-9E6AB8D86639}" dt="2019-05-06T23:43:37.545" v="2074" actId="20577"/>
          <ac:spMkLst>
            <pc:docMk/>
            <pc:sldMk cId="4071425377" sldId="273"/>
            <ac:spMk id="3" creationId="{105EE1EB-AC26-4CB8-AB02-DD3561CB2E95}"/>
          </ac:spMkLst>
        </pc:spChg>
      </pc:sldChg>
      <pc:sldChg chg="modSp add replId">
        <pc:chgData name="(s) Andrew Bellas" userId="S::andrew.bellas@students.plymouth.ac.uk::0ac1cc13-bb8b-4299-bf82-41bc125d4810" providerId="AD" clId="Web-{48FDDB8F-B818-470B-9CA1-9E6AB8D86639}" dt="2019-05-06T23:43:57.467" v="2104" actId="20577"/>
        <pc:sldMkLst>
          <pc:docMk/>
          <pc:sldMk cId="2289745724" sldId="274"/>
        </pc:sldMkLst>
        <pc:spChg chg="mod">
          <ac:chgData name="(s) Andrew Bellas" userId="S::andrew.bellas@students.plymouth.ac.uk::0ac1cc13-bb8b-4299-bf82-41bc125d4810" providerId="AD" clId="Web-{48FDDB8F-B818-470B-9CA1-9E6AB8D86639}" dt="2019-05-06T23:43:57.467" v="2104" actId="20577"/>
          <ac:spMkLst>
            <pc:docMk/>
            <pc:sldMk cId="2289745724" sldId="274"/>
            <ac:spMk id="2" creationId="{181FCE6F-3A44-4C61-8008-82A517D0FE3E}"/>
          </ac:spMkLst>
        </pc:spChg>
        <pc:spChg chg="mod">
          <ac:chgData name="(s) Andrew Bellas" userId="S::andrew.bellas@students.plymouth.ac.uk::0ac1cc13-bb8b-4299-bf82-41bc125d4810" providerId="AD" clId="Web-{48FDDB8F-B818-470B-9CA1-9E6AB8D86639}" dt="2019-05-06T23:42:52.435" v="2033" actId="20577"/>
          <ac:spMkLst>
            <pc:docMk/>
            <pc:sldMk cId="2289745724" sldId="274"/>
            <ac:spMk id="3" creationId="{D98B83F6-8DDD-438B-B944-99EBA9134F5A}"/>
          </ac:spMkLst>
        </pc:spChg>
      </pc:sldChg>
      <pc:sldChg chg="modSp add replId">
        <pc:chgData name="(s) Andrew Bellas" userId="S::andrew.bellas@students.plymouth.ac.uk::0ac1cc13-bb8b-4299-bf82-41bc125d4810" providerId="AD" clId="Web-{48FDDB8F-B818-470B-9CA1-9E6AB8D86639}" dt="2019-05-06T23:43:53.279" v="2099" actId="20577"/>
        <pc:sldMkLst>
          <pc:docMk/>
          <pc:sldMk cId="3447251603" sldId="275"/>
        </pc:sldMkLst>
        <pc:spChg chg="mod">
          <ac:chgData name="(s) Andrew Bellas" userId="S::andrew.bellas@students.plymouth.ac.uk::0ac1cc13-bb8b-4299-bf82-41bc125d4810" providerId="AD" clId="Web-{48FDDB8F-B818-470B-9CA1-9E6AB8D86639}" dt="2019-05-06T23:43:53.279" v="2099" actId="20577"/>
          <ac:spMkLst>
            <pc:docMk/>
            <pc:sldMk cId="3447251603" sldId="275"/>
            <ac:spMk id="2" creationId="{BE901AD9-752E-480C-922A-BA00B2629972}"/>
          </ac:spMkLst>
        </pc:spChg>
      </pc:sldChg>
      <pc:sldChg chg="modSp add replId">
        <pc:chgData name="(s) Andrew Bellas" userId="S::andrew.bellas@students.plymouth.ac.uk::0ac1cc13-bb8b-4299-bf82-41bc125d4810" providerId="AD" clId="Web-{48FDDB8F-B818-470B-9CA1-9E6AB8D86639}" dt="2019-05-06T23:42:18.794" v="1988" actId="20577"/>
        <pc:sldMkLst>
          <pc:docMk/>
          <pc:sldMk cId="747982222" sldId="276"/>
        </pc:sldMkLst>
        <pc:spChg chg="mod">
          <ac:chgData name="(s) Andrew Bellas" userId="S::andrew.bellas@students.plymouth.ac.uk::0ac1cc13-bb8b-4299-bf82-41bc125d4810" providerId="AD" clId="Web-{48FDDB8F-B818-470B-9CA1-9E6AB8D86639}" dt="2019-05-06T23:42:18.794" v="1988" actId="20577"/>
          <ac:spMkLst>
            <pc:docMk/>
            <pc:sldMk cId="747982222" sldId="276"/>
            <ac:spMk id="2" creationId="{40C92198-EC00-4D49-A34A-5CD4E5A292E1}"/>
          </ac:spMkLst>
        </pc:spChg>
      </pc:sldChg>
      <pc:sldChg chg="modSp add replId">
        <pc:chgData name="(s) Andrew Bellas" userId="S::andrew.bellas@students.plymouth.ac.uk::0ac1cc13-bb8b-4299-bf82-41bc125d4810" providerId="AD" clId="Web-{48FDDB8F-B818-470B-9CA1-9E6AB8D86639}" dt="2019-05-06T23:50:17.394" v="2276" actId="20577"/>
        <pc:sldMkLst>
          <pc:docMk/>
          <pc:sldMk cId="368344257" sldId="277"/>
        </pc:sldMkLst>
        <pc:spChg chg="mod">
          <ac:chgData name="(s) Andrew Bellas" userId="S::andrew.bellas@students.plymouth.ac.uk::0ac1cc13-bb8b-4299-bf82-41bc125d4810" providerId="AD" clId="Web-{48FDDB8F-B818-470B-9CA1-9E6AB8D86639}" dt="2019-05-06T23:50:17.394" v="2276" actId="20577"/>
          <ac:spMkLst>
            <pc:docMk/>
            <pc:sldMk cId="368344257" sldId="277"/>
            <ac:spMk id="3" creationId="{3FE96D26-E54E-4712-BDCD-19C6AA16E036}"/>
          </ac:spMkLst>
        </pc:spChg>
      </pc:sldChg>
      <pc:sldChg chg="modSp add replId">
        <pc:chgData name="(s) Andrew Bellas" userId="S::andrew.bellas@students.plymouth.ac.uk::0ac1cc13-bb8b-4299-bf82-41bc125d4810" providerId="AD" clId="Web-{48FDDB8F-B818-470B-9CA1-9E6AB8D86639}" dt="2019-05-07T00:08:38.381" v="3241" actId="20577"/>
        <pc:sldMkLst>
          <pc:docMk/>
          <pc:sldMk cId="1994853331" sldId="278"/>
        </pc:sldMkLst>
        <pc:spChg chg="mod">
          <ac:chgData name="(s) Andrew Bellas" userId="S::andrew.bellas@students.plymouth.ac.uk::0ac1cc13-bb8b-4299-bf82-41bc125d4810" providerId="AD" clId="Web-{48FDDB8F-B818-470B-9CA1-9E6AB8D86639}" dt="2019-05-07T00:08:38.381" v="3241" actId="20577"/>
          <ac:spMkLst>
            <pc:docMk/>
            <pc:sldMk cId="1994853331" sldId="278"/>
            <ac:spMk id="3" creationId="{3FE96D26-E54E-4712-BDCD-19C6AA16E036}"/>
          </ac:spMkLst>
        </pc:spChg>
      </pc:sldChg>
      <pc:sldChg chg="modSp new">
        <pc:chgData name="(s) Andrew Bellas" userId="S::andrew.bellas@students.plymouth.ac.uk::0ac1cc13-bb8b-4299-bf82-41bc125d4810" providerId="AD" clId="Web-{48FDDB8F-B818-470B-9CA1-9E6AB8D86639}" dt="2019-05-06T23:45:40.312" v="2212" actId="20577"/>
        <pc:sldMkLst>
          <pc:docMk/>
          <pc:sldMk cId="210209093" sldId="279"/>
        </pc:sldMkLst>
        <pc:spChg chg="mod">
          <ac:chgData name="(s) Andrew Bellas" userId="S::andrew.bellas@students.plymouth.ac.uk::0ac1cc13-bb8b-4299-bf82-41bc125d4810" providerId="AD" clId="Web-{48FDDB8F-B818-470B-9CA1-9E6AB8D86639}" dt="2019-05-06T23:44:57.593" v="2207" actId="20577"/>
          <ac:spMkLst>
            <pc:docMk/>
            <pc:sldMk cId="210209093" sldId="279"/>
            <ac:spMk id="2" creationId="{91EDA493-DF72-4296-9EC0-E27A4584F21D}"/>
          </ac:spMkLst>
        </pc:spChg>
        <pc:spChg chg="mod">
          <ac:chgData name="(s) Andrew Bellas" userId="S::andrew.bellas@students.plymouth.ac.uk::0ac1cc13-bb8b-4299-bf82-41bc125d4810" providerId="AD" clId="Web-{48FDDB8F-B818-470B-9CA1-9E6AB8D86639}" dt="2019-05-06T23:45:40.312" v="2212" actId="20577"/>
          <ac:spMkLst>
            <pc:docMk/>
            <pc:sldMk cId="210209093" sldId="279"/>
            <ac:spMk id="3" creationId="{42BBADC0-ECF1-44CB-B33B-3D55C3A14CDF}"/>
          </ac:spMkLst>
        </pc:spChg>
      </pc:sldChg>
      <pc:sldChg chg="modSp new">
        <pc:chgData name="(s) Andrew Bellas" userId="S::andrew.bellas@students.plymouth.ac.uk::0ac1cc13-bb8b-4299-bf82-41bc125d4810" providerId="AD" clId="Web-{48FDDB8F-B818-470B-9CA1-9E6AB8D86639}" dt="2019-05-06T23:45:40.687" v="2217" actId="20577"/>
        <pc:sldMkLst>
          <pc:docMk/>
          <pc:sldMk cId="3623971178" sldId="280"/>
        </pc:sldMkLst>
        <pc:spChg chg="mod">
          <ac:chgData name="(s) Andrew Bellas" userId="S::andrew.bellas@students.plymouth.ac.uk::0ac1cc13-bb8b-4299-bf82-41bc125d4810" providerId="AD" clId="Web-{48FDDB8F-B818-470B-9CA1-9E6AB8D86639}" dt="2019-05-06T23:45:40.609" v="2215" actId="20577"/>
          <ac:spMkLst>
            <pc:docMk/>
            <pc:sldMk cId="3623971178" sldId="280"/>
            <ac:spMk id="2" creationId="{37532475-C50A-4CE0-BEE3-C4590D3496B0}"/>
          </ac:spMkLst>
        </pc:spChg>
        <pc:spChg chg="mod">
          <ac:chgData name="(s) Andrew Bellas" userId="S::andrew.bellas@students.plymouth.ac.uk::0ac1cc13-bb8b-4299-bf82-41bc125d4810" providerId="AD" clId="Web-{48FDDB8F-B818-470B-9CA1-9E6AB8D86639}" dt="2019-05-06T23:45:40.687" v="2217" actId="20577"/>
          <ac:spMkLst>
            <pc:docMk/>
            <pc:sldMk cId="3623971178" sldId="280"/>
            <ac:spMk id="3" creationId="{AD70F190-A9A5-4DD0-A303-6207717FCD58}"/>
          </ac:spMkLst>
        </pc:spChg>
      </pc:sldChg>
      <pc:sldChg chg="modSp new">
        <pc:chgData name="(s) Andrew Bellas" userId="S::andrew.bellas@students.plymouth.ac.uk::0ac1cc13-bb8b-4299-bf82-41bc125d4810" providerId="AD" clId="Web-{48FDDB8F-B818-470B-9CA1-9E6AB8D86639}" dt="2019-05-07T00:04:04.799" v="3205" actId="20577"/>
        <pc:sldMkLst>
          <pc:docMk/>
          <pc:sldMk cId="3920226305" sldId="281"/>
        </pc:sldMkLst>
        <pc:spChg chg="mod">
          <ac:chgData name="(s) Andrew Bellas" userId="S::andrew.bellas@students.plymouth.ac.uk::0ac1cc13-bb8b-4299-bf82-41bc125d4810" providerId="AD" clId="Web-{48FDDB8F-B818-470B-9CA1-9E6AB8D86639}" dt="2019-05-06T23:46:15.203" v="2227" actId="20577"/>
          <ac:spMkLst>
            <pc:docMk/>
            <pc:sldMk cId="3920226305" sldId="281"/>
            <ac:spMk id="2" creationId="{F139AA6C-F1C9-4018-8B1C-8837A3B5D5DA}"/>
          </ac:spMkLst>
        </pc:spChg>
        <pc:spChg chg="mod">
          <ac:chgData name="(s) Andrew Bellas" userId="S::andrew.bellas@students.plymouth.ac.uk::0ac1cc13-bb8b-4299-bf82-41bc125d4810" providerId="AD" clId="Web-{48FDDB8F-B818-470B-9CA1-9E6AB8D86639}" dt="2019-05-07T00:04:04.799" v="3205" actId="20577"/>
          <ac:spMkLst>
            <pc:docMk/>
            <pc:sldMk cId="3920226305" sldId="281"/>
            <ac:spMk id="3" creationId="{64B73BE8-F55F-4561-BCDB-A6A7781A110E}"/>
          </ac:spMkLst>
        </pc:spChg>
      </pc:sldChg>
      <pc:sldChg chg="modSp new">
        <pc:chgData name="(s) Andrew Bellas" userId="S::andrew.bellas@students.plymouth.ac.uk::0ac1cc13-bb8b-4299-bf82-41bc125d4810" providerId="AD" clId="Web-{48FDDB8F-B818-470B-9CA1-9E6AB8D86639}" dt="2019-05-06T23:54:47.601" v="2633" actId="20577"/>
        <pc:sldMkLst>
          <pc:docMk/>
          <pc:sldMk cId="2331381015" sldId="282"/>
        </pc:sldMkLst>
        <pc:spChg chg="mod">
          <ac:chgData name="(s) Andrew Bellas" userId="S::andrew.bellas@students.plymouth.ac.uk::0ac1cc13-bb8b-4299-bf82-41bc125d4810" providerId="AD" clId="Web-{48FDDB8F-B818-470B-9CA1-9E6AB8D86639}" dt="2019-05-06T23:54:33.257" v="2564" actId="20577"/>
          <ac:spMkLst>
            <pc:docMk/>
            <pc:sldMk cId="2331381015" sldId="282"/>
            <ac:spMk id="2" creationId="{9F86D8C8-FAA1-4B2B-9621-9D66583B341D}"/>
          </ac:spMkLst>
        </pc:spChg>
        <pc:spChg chg="mod">
          <ac:chgData name="(s) Andrew Bellas" userId="S::andrew.bellas@students.plymouth.ac.uk::0ac1cc13-bb8b-4299-bf82-41bc125d4810" providerId="AD" clId="Web-{48FDDB8F-B818-470B-9CA1-9E6AB8D86639}" dt="2019-05-06T23:54:47.601" v="2633" actId="20577"/>
          <ac:spMkLst>
            <pc:docMk/>
            <pc:sldMk cId="2331381015" sldId="282"/>
            <ac:spMk id="3" creationId="{20B3D6A8-B237-4E78-A6C3-4429E2D4FA70}"/>
          </ac:spMkLst>
        </pc:spChg>
      </pc:sldChg>
    </pc:docChg>
  </pc:docChgLst>
  <pc:docChgLst>
    <pc:chgData name="(s) Vincent Castellani" userId="S::vincent.castellani@students.plymouth.ac.uk::a75c3afc-f229-49e6-9b57-fa4da040af08" providerId="AD" clId="Web-{AC9070C7-FAFE-E69A-8A5D-CB188B0BEFC9}"/>
    <pc:docChg chg="modSld">
      <pc:chgData name="(s) Vincent Castellani" userId="S::vincent.castellani@students.plymouth.ac.uk::a75c3afc-f229-49e6-9b57-fa4da040af08" providerId="AD" clId="Web-{AC9070C7-FAFE-E69A-8A5D-CB188B0BEFC9}" dt="2019-05-06T23:54:19.521" v="139" actId="20577"/>
      <pc:docMkLst>
        <pc:docMk/>
      </pc:docMkLst>
      <pc:sldChg chg="modSp">
        <pc:chgData name="(s) Vincent Castellani" userId="S::vincent.castellani@students.plymouth.ac.uk::a75c3afc-f229-49e6-9b57-fa4da040af08" providerId="AD" clId="Web-{AC9070C7-FAFE-E69A-8A5D-CB188B0BEFC9}" dt="2019-05-06T23:54:18.412" v="137" actId="20577"/>
        <pc:sldMkLst>
          <pc:docMk/>
          <pc:sldMk cId="3920226305" sldId="281"/>
        </pc:sldMkLst>
        <pc:spChg chg="mod">
          <ac:chgData name="(s) Vincent Castellani" userId="S::vincent.castellani@students.plymouth.ac.uk::a75c3afc-f229-49e6-9b57-fa4da040af08" providerId="AD" clId="Web-{AC9070C7-FAFE-E69A-8A5D-CB188B0BEFC9}" dt="2019-05-06T23:54:18.412" v="137" actId="20577"/>
          <ac:spMkLst>
            <pc:docMk/>
            <pc:sldMk cId="3920226305" sldId="281"/>
            <ac:spMk id="3" creationId="{64B73BE8-F55F-4561-BCDB-A6A7781A11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54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0544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4200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3850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88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5382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6506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5202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dirty="0"/>
              <a:t>5/6/2019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3861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dirty="0"/>
              <a:t>5/6/2019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dirty="0"/>
              <a:t>‹#›</a:t>
            </a:fld>
            <a:endParaRPr lang="en-US"/>
          </a:p>
        </p:txBody>
      </p:sp>
    </p:spTree>
    <p:extLst>
      <p:ext uri="{BB962C8B-B14F-4D97-AF65-F5344CB8AC3E}">
        <p14:creationId xmlns:p14="http://schemas.microsoft.com/office/powerpoint/2010/main" val="103291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364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dirty="0"/>
              <a:pPr/>
              <a:t>5/6/2019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29926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PRCS252E - Presentation</a:t>
            </a:r>
          </a:p>
        </p:txBody>
      </p:sp>
      <p:sp>
        <p:nvSpPr>
          <p:cNvPr id="3" name="Subtitle 2"/>
          <p:cNvSpPr>
            <a:spLocks noGrp="1"/>
          </p:cNvSpPr>
          <p:nvPr>
            <p:ph type="subTitle" idx="1"/>
          </p:nvPr>
        </p:nvSpPr>
        <p:spPr/>
        <p:txBody>
          <a:bodyPr/>
          <a:lstStyle/>
          <a:p>
            <a:r>
              <a:rPr lang="en-GB"/>
              <a:t>By William Butler, Andrew </a:t>
            </a:r>
            <a:r>
              <a:rPr lang="en-GB" err="1"/>
              <a:t>Bellas</a:t>
            </a:r>
            <a:r>
              <a:rPr lang="en-GB"/>
              <a:t>, </a:t>
            </a:r>
            <a:r>
              <a:rPr lang="en-GB" err="1"/>
              <a:t>goel</a:t>
            </a:r>
            <a:r>
              <a:rPr lang="en-GB"/>
              <a:t> </a:t>
            </a:r>
            <a:r>
              <a:rPr lang="en-GB" err="1"/>
              <a:t>biju</a:t>
            </a:r>
            <a:r>
              <a:rPr lang="en-GB"/>
              <a:t> and Vincent Castellani </a:t>
            </a:r>
          </a:p>
        </p:txBody>
      </p:sp>
    </p:spTree>
    <p:extLst>
      <p:ext uri="{BB962C8B-B14F-4D97-AF65-F5344CB8AC3E}">
        <p14:creationId xmlns:p14="http://schemas.microsoft.com/office/powerpoint/2010/main" val="18651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CE6F-3A44-4C61-8008-82A517D0FE3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D98B83F6-8DDD-438B-B944-99EBA9134F5A}"/>
              </a:ext>
            </a:extLst>
          </p:cNvPr>
          <p:cNvSpPr>
            <a:spLocks noGrp="1"/>
          </p:cNvSpPr>
          <p:nvPr>
            <p:ph idx="1"/>
          </p:nvPr>
        </p:nvSpPr>
        <p:spPr/>
        <p:txBody>
          <a:bodyPr vert="horz" lIns="91440" tIns="45720" rIns="91440" bIns="45720" rtlCol="0" anchor="t">
            <a:normAutofit/>
          </a:bodyPr>
          <a:lstStyle/>
          <a:p>
            <a:r>
              <a:rPr lang="en-US"/>
              <a:t>Searching for a journey:</a:t>
            </a:r>
          </a:p>
        </p:txBody>
      </p:sp>
    </p:spTree>
    <p:extLst>
      <p:ext uri="{BB962C8B-B14F-4D97-AF65-F5344CB8AC3E}">
        <p14:creationId xmlns:p14="http://schemas.microsoft.com/office/powerpoint/2010/main" val="327430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8043-2024-458B-971D-C4B33D773D7F}"/>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105EE1EB-AC26-4CB8-AB02-DD3561CB2E95}"/>
              </a:ext>
            </a:extLst>
          </p:cNvPr>
          <p:cNvSpPr>
            <a:spLocks noGrp="1"/>
          </p:cNvSpPr>
          <p:nvPr>
            <p:ph idx="1"/>
          </p:nvPr>
        </p:nvSpPr>
        <p:spPr/>
        <p:txBody>
          <a:bodyPr vert="horz" lIns="91440" tIns="45720" rIns="91440" bIns="45720" rtlCol="0" anchor="t">
            <a:normAutofit/>
          </a:bodyPr>
          <a:lstStyle/>
          <a:p>
            <a:r>
              <a:rPr lang="en-US"/>
              <a:t>Booking a ticket:</a:t>
            </a:r>
          </a:p>
        </p:txBody>
      </p:sp>
    </p:spTree>
    <p:extLst>
      <p:ext uri="{BB962C8B-B14F-4D97-AF65-F5344CB8AC3E}">
        <p14:creationId xmlns:p14="http://schemas.microsoft.com/office/powerpoint/2010/main" val="246948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D65-80CD-423F-AC8A-271645B5CDBC}"/>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3FE96D26-E54E-4712-BDCD-19C6AA16E036}"/>
              </a:ext>
            </a:extLst>
          </p:cNvPr>
          <p:cNvSpPr>
            <a:spLocks noGrp="1"/>
          </p:cNvSpPr>
          <p:nvPr>
            <p:ph idx="1"/>
          </p:nvPr>
        </p:nvSpPr>
        <p:spPr/>
        <p:txBody>
          <a:bodyPr vert="horz" lIns="91440" tIns="45720" rIns="91440" bIns="45720" rtlCol="0" anchor="t">
            <a:normAutofit/>
          </a:bodyPr>
          <a:lstStyle/>
          <a:p>
            <a:r>
              <a:rPr lang="en-US"/>
              <a:t>Viewing bookings:</a:t>
            </a:r>
          </a:p>
        </p:txBody>
      </p:sp>
    </p:spTree>
    <p:extLst>
      <p:ext uri="{BB962C8B-B14F-4D97-AF65-F5344CB8AC3E}">
        <p14:creationId xmlns:p14="http://schemas.microsoft.com/office/powerpoint/2010/main" val="64336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2198-EC00-4D49-A34A-5CD4E5A292E1}"/>
              </a:ext>
            </a:extLst>
          </p:cNvPr>
          <p:cNvSpPr>
            <a:spLocks noGrp="1"/>
          </p:cNvSpPr>
          <p:nvPr>
            <p:ph type="title"/>
          </p:nvPr>
        </p:nvSpPr>
        <p:spPr/>
        <p:txBody>
          <a:bodyPr/>
          <a:lstStyle/>
          <a:p>
            <a:r>
              <a:rPr lang="en-US" dirty="0"/>
              <a:t>Web Application Demonstration</a:t>
            </a:r>
          </a:p>
        </p:txBody>
      </p:sp>
    </p:spTree>
    <p:extLst>
      <p:ext uri="{BB962C8B-B14F-4D97-AF65-F5344CB8AC3E}">
        <p14:creationId xmlns:p14="http://schemas.microsoft.com/office/powerpoint/2010/main" val="108818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1AD9-752E-480C-922A-BA00B2629972}"/>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6EB65DE5-FECB-4974-BD6B-58410BCEA553}"/>
              </a:ext>
            </a:extLst>
          </p:cNvPr>
          <p:cNvSpPr>
            <a:spLocks noGrp="1"/>
          </p:cNvSpPr>
          <p:nvPr>
            <p:ph idx="1"/>
          </p:nvPr>
        </p:nvSpPr>
        <p:spPr/>
        <p:txBody>
          <a:bodyPr vert="horz" lIns="91440" tIns="45720" rIns="91440" bIns="45720" rtlCol="0" anchor="t">
            <a:normAutofit/>
          </a:bodyPr>
          <a:lstStyle/>
          <a:p>
            <a:r>
              <a:rPr lang="en-US"/>
              <a:t>Logging in:</a:t>
            </a:r>
          </a:p>
        </p:txBody>
      </p:sp>
      <p:pic>
        <p:nvPicPr>
          <p:cNvPr id="6" name="Picture 6" descr="A screenshot of a social media post&#10;&#10;Description generated with very high confidence">
            <a:extLst>
              <a:ext uri="{FF2B5EF4-FFF2-40B4-BE49-F238E27FC236}">
                <a16:creationId xmlns:a16="http://schemas.microsoft.com/office/drawing/2014/main" id="{C91E6366-0B6E-44DE-A68E-53E02B300221}"/>
              </a:ext>
            </a:extLst>
          </p:cNvPr>
          <p:cNvPicPr>
            <a:picLocks noChangeAspect="1"/>
          </p:cNvPicPr>
          <p:nvPr/>
        </p:nvPicPr>
        <p:blipFill>
          <a:blip r:embed="rId2"/>
          <a:stretch>
            <a:fillRect/>
          </a:stretch>
        </p:blipFill>
        <p:spPr>
          <a:xfrm>
            <a:off x="3360234" y="1804640"/>
            <a:ext cx="7789126" cy="4199362"/>
          </a:xfrm>
          <a:prstGeom prst="rect">
            <a:avLst/>
          </a:prstGeom>
        </p:spPr>
      </p:pic>
    </p:spTree>
    <p:extLst>
      <p:ext uri="{BB962C8B-B14F-4D97-AF65-F5344CB8AC3E}">
        <p14:creationId xmlns:p14="http://schemas.microsoft.com/office/powerpoint/2010/main" val="279134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CE6F-3A44-4C61-8008-82A517D0FE3E}"/>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D98B83F6-8DDD-438B-B944-99EBA9134F5A}"/>
              </a:ext>
            </a:extLst>
          </p:cNvPr>
          <p:cNvSpPr>
            <a:spLocks noGrp="1"/>
          </p:cNvSpPr>
          <p:nvPr>
            <p:ph idx="1"/>
          </p:nvPr>
        </p:nvSpPr>
        <p:spPr/>
        <p:txBody>
          <a:bodyPr vert="horz" lIns="91440" tIns="45720" rIns="91440" bIns="45720" rtlCol="0" anchor="t">
            <a:normAutofit/>
          </a:bodyPr>
          <a:lstStyle/>
          <a:p>
            <a:r>
              <a:rPr lang="en-US"/>
              <a:t>Viewing current coaches:</a:t>
            </a:r>
          </a:p>
        </p:txBody>
      </p:sp>
      <p:pic>
        <p:nvPicPr>
          <p:cNvPr id="4" name="Picture 4" descr="A screenshot of a computer&#10;&#10;Description generated with very high confidence">
            <a:extLst>
              <a:ext uri="{FF2B5EF4-FFF2-40B4-BE49-F238E27FC236}">
                <a16:creationId xmlns:a16="http://schemas.microsoft.com/office/drawing/2014/main" id="{35353437-3AD2-443B-8AD9-144AC0BD2389}"/>
              </a:ext>
            </a:extLst>
          </p:cNvPr>
          <p:cNvPicPr>
            <a:picLocks noChangeAspect="1"/>
          </p:cNvPicPr>
          <p:nvPr/>
        </p:nvPicPr>
        <p:blipFill>
          <a:blip r:embed="rId2"/>
          <a:stretch>
            <a:fillRect/>
          </a:stretch>
        </p:blipFill>
        <p:spPr>
          <a:xfrm>
            <a:off x="3971694" y="1951929"/>
            <a:ext cx="7296615" cy="3920583"/>
          </a:xfrm>
          <a:prstGeom prst="rect">
            <a:avLst/>
          </a:prstGeom>
        </p:spPr>
      </p:pic>
    </p:spTree>
    <p:extLst>
      <p:ext uri="{BB962C8B-B14F-4D97-AF65-F5344CB8AC3E}">
        <p14:creationId xmlns:p14="http://schemas.microsoft.com/office/powerpoint/2010/main" val="64761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8043-2024-458B-971D-C4B33D773D7F}"/>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105EE1EB-AC26-4CB8-AB02-DD3561CB2E95}"/>
              </a:ext>
            </a:extLst>
          </p:cNvPr>
          <p:cNvSpPr>
            <a:spLocks noGrp="1"/>
          </p:cNvSpPr>
          <p:nvPr>
            <p:ph idx="1"/>
          </p:nvPr>
        </p:nvSpPr>
        <p:spPr/>
        <p:txBody>
          <a:bodyPr vert="horz" lIns="91440" tIns="45720" rIns="91440" bIns="45720" rtlCol="0" anchor="t">
            <a:normAutofit/>
          </a:bodyPr>
          <a:lstStyle/>
          <a:p>
            <a:r>
              <a:rPr lang="en-US"/>
              <a:t>Creating a coach record:</a:t>
            </a:r>
          </a:p>
        </p:txBody>
      </p:sp>
      <p:pic>
        <p:nvPicPr>
          <p:cNvPr id="6" name="Picture 6" descr="A screenshot of a cell phone&#10;&#10;Description generated with very high confidence">
            <a:extLst>
              <a:ext uri="{FF2B5EF4-FFF2-40B4-BE49-F238E27FC236}">
                <a16:creationId xmlns:a16="http://schemas.microsoft.com/office/drawing/2014/main" id="{E8C1E545-B5D1-488B-8B20-490AFA1F3B95}"/>
              </a:ext>
            </a:extLst>
          </p:cNvPr>
          <p:cNvPicPr>
            <a:picLocks noChangeAspect="1"/>
          </p:cNvPicPr>
          <p:nvPr/>
        </p:nvPicPr>
        <p:blipFill rotWithShape="1">
          <a:blip r:embed="rId2"/>
          <a:srcRect r="45743" b="12941"/>
          <a:stretch/>
        </p:blipFill>
        <p:spPr>
          <a:xfrm>
            <a:off x="1137423" y="2314344"/>
            <a:ext cx="3966758" cy="3442878"/>
          </a:xfrm>
          <a:prstGeom prst="rect">
            <a:avLst/>
          </a:prstGeom>
        </p:spPr>
      </p:pic>
      <p:pic>
        <p:nvPicPr>
          <p:cNvPr id="8" name="Picture 8">
            <a:extLst>
              <a:ext uri="{FF2B5EF4-FFF2-40B4-BE49-F238E27FC236}">
                <a16:creationId xmlns:a16="http://schemas.microsoft.com/office/drawing/2014/main" id="{B05430B3-01F3-4620-9E9E-2B555CD82956}"/>
              </a:ext>
            </a:extLst>
          </p:cNvPr>
          <p:cNvPicPr>
            <a:picLocks noChangeAspect="1"/>
          </p:cNvPicPr>
          <p:nvPr/>
        </p:nvPicPr>
        <p:blipFill>
          <a:blip r:embed="rId3"/>
          <a:stretch>
            <a:fillRect/>
          </a:stretch>
        </p:blipFill>
        <p:spPr>
          <a:xfrm>
            <a:off x="5142571" y="2310706"/>
            <a:ext cx="6785517" cy="489564"/>
          </a:xfrm>
          <a:prstGeom prst="rect">
            <a:avLst/>
          </a:prstGeom>
        </p:spPr>
      </p:pic>
    </p:spTree>
    <p:extLst>
      <p:ext uri="{BB962C8B-B14F-4D97-AF65-F5344CB8AC3E}">
        <p14:creationId xmlns:p14="http://schemas.microsoft.com/office/powerpoint/2010/main" val="31448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D65-80CD-423F-AC8A-271645B5CDBC}"/>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3FE96D26-E54E-4712-BDCD-19C6AA16E036}"/>
              </a:ext>
            </a:extLst>
          </p:cNvPr>
          <p:cNvSpPr>
            <a:spLocks noGrp="1"/>
          </p:cNvSpPr>
          <p:nvPr>
            <p:ph idx="1"/>
          </p:nvPr>
        </p:nvSpPr>
        <p:spPr/>
        <p:txBody>
          <a:bodyPr vert="horz" lIns="91440" tIns="45720" rIns="91440" bIns="45720" rtlCol="0" anchor="t">
            <a:normAutofit/>
          </a:bodyPr>
          <a:lstStyle/>
          <a:p>
            <a:r>
              <a:rPr lang="en-US"/>
              <a:t>Edit coach capacity:</a:t>
            </a:r>
          </a:p>
        </p:txBody>
      </p:sp>
      <p:pic>
        <p:nvPicPr>
          <p:cNvPr id="4" name="Picture 4" descr="A screenshot of a cell phone&#10;&#10;Description generated with very high confidence">
            <a:extLst>
              <a:ext uri="{FF2B5EF4-FFF2-40B4-BE49-F238E27FC236}">
                <a16:creationId xmlns:a16="http://schemas.microsoft.com/office/drawing/2014/main" id="{51544FD2-5184-47FD-8933-207372A3D4EE}"/>
              </a:ext>
            </a:extLst>
          </p:cNvPr>
          <p:cNvPicPr>
            <a:picLocks noChangeAspect="1"/>
          </p:cNvPicPr>
          <p:nvPr/>
        </p:nvPicPr>
        <p:blipFill rotWithShape="1">
          <a:blip r:embed="rId2"/>
          <a:srcRect r="54426" b="14085"/>
          <a:stretch/>
        </p:blipFill>
        <p:spPr>
          <a:xfrm>
            <a:off x="982406" y="2358061"/>
            <a:ext cx="3609092" cy="3695726"/>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C6CB9A-993D-40BF-AA34-5F4CB92BD9F8}"/>
              </a:ext>
            </a:extLst>
          </p:cNvPr>
          <p:cNvPicPr>
            <a:picLocks noChangeAspect="1"/>
          </p:cNvPicPr>
          <p:nvPr/>
        </p:nvPicPr>
        <p:blipFill>
          <a:blip r:embed="rId3"/>
          <a:stretch>
            <a:fillRect/>
          </a:stretch>
        </p:blipFill>
        <p:spPr>
          <a:xfrm>
            <a:off x="4724400" y="2360879"/>
            <a:ext cx="7150677" cy="413083"/>
          </a:xfrm>
          <a:prstGeom prst="rect">
            <a:avLst/>
          </a:prstGeom>
        </p:spPr>
      </p:pic>
    </p:spTree>
    <p:extLst>
      <p:ext uri="{BB962C8B-B14F-4D97-AF65-F5344CB8AC3E}">
        <p14:creationId xmlns:p14="http://schemas.microsoft.com/office/powerpoint/2010/main" val="34774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D65-80CD-423F-AC8A-271645B5CDBC}"/>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3FE96D26-E54E-4712-BDCD-19C6AA16E036}"/>
              </a:ext>
            </a:extLst>
          </p:cNvPr>
          <p:cNvSpPr>
            <a:spLocks noGrp="1"/>
          </p:cNvSpPr>
          <p:nvPr>
            <p:ph idx="1"/>
          </p:nvPr>
        </p:nvSpPr>
        <p:spPr/>
        <p:txBody>
          <a:bodyPr vert="horz" lIns="91440" tIns="45720" rIns="91440" bIns="45720" rtlCol="0" anchor="t">
            <a:normAutofit/>
          </a:bodyPr>
          <a:lstStyle/>
          <a:p>
            <a:r>
              <a:rPr lang="en-US"/>
              <a:t>Delete a coach record:</a:t>
            </a:r>
          </a:p>
        </p:txBody>
      </p:sp>
      <p:pic>
        <p:nvPicPr>
          <p:cNvPr id="4" name="Picture 4" descr="A screenshot of a social media post&#10;&#10;Description generated with very high confidence">
            <a:extLst>
              <a:ext uri="{FF2B5EF4-FFF2-40B4-BE49-F238E27FC236}">
                <a16:creationId xmlns:a16="http://schemas.microsoft.com/office/drawing/2014/main" id="{6509173A-71B2-442D-B7B3-13903149792A}"/>
              </a:ext>
            </a:extLst>
          </p:cNvPr>
          <p:cNvPicPr>
            <a:picLocks noChangeAspect="1"/>
          </p:cNvPicPr>
          <p:nvPr/>
        </p:nvPicPr>
        <p:blipFill rotWithShape="1">
          <a:blip r:embed="rId2"/>
          <a:srcRect r="47485"/>
          <a:stretch/>
        </p:blipFill>
        <p:spPr>
          <a:xfrm>
            <a:off x="3979718" y="2120464"/>
            <a:ext cx="3773805" cy="3901997"/>
          </a:xfrm>
          <a:prstGeom prst="rect">
            <a:avLst/>
          </a:prstGeom>
        </p:spPr>
      </p:pic>
    </p:spTree>
    <p:extLst>
      <p:ext uri="{BB962C8B-B14F-4D97-AF65-F5344CB8AC3E}">
        <p14:creationId xmlns:p14="http://schemas.microsoft.com/office/powerpoint/2010/main" val="36834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2198-EC00-4D49-A34A-5CD4E5A292E1}"/>
              </a:ext>
            </a:extLst>
          </p:cNvPr>
          <p:cNvSpPr>
            <a:spLocks noGrp="1"/>
          </p:cNvSpPr>
          <p:nvPr>
            <p:ph type="title"/>
          </p:nvPr>
        </p:nvSpPr>
        <p:spPr/>
        <p:txBody>
          <a:bodyPr/>
          <a:lstStyle/>
          <a:p>
            <a:r>
              <a:rPr lang="en-US" dirty="0"/>
              <a:t>Desktop Application Demonstration</a:t>
            </a:r>
          </a:p>
        </p:txBody>
      </p:sp>
    </p:spTree>
    <p:extLst>
      <p:ext uri="{BB962C8B-B14F-4D97-AF65-F5344CB8AC3E}">
        <p14:creationId xmlns:p14="http://schemas.microsoft.com/office/powerpoint/2010/main" val="74798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379D-BA0B-478B-8F31-5F8F219D282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3C201A6F-EE7C-4CE2-8333-252807593C4C}"/>
              </a:ext>
            </a:extLst>
          </p:cNvPr>
          <p:cNvSpPr>
            <a:spLocks noGrp="1"/>
          </p:cNvSpPr>
          <p:nvPr>
            <p:ph idx="1"/>
          </p:nvPr>
        </p:nvSpPr>
        <p:spPr/>
        <p:txBody>
          <a:bodyPr vert="horz" lIns="91440" tIns="45720" rIns="91440" bIns="45720" rtlCol="0" anchor="t">
            <a:normAutofit/>
          </a:bodyPr>
          <a:lstStyle/>
          <a:p>
            <a:r>
              <a:rPr lang="en-US"/>
              <a:t>In this presentation, we will be demonstrating various features of all three applications within our system. These three applications are desktop, web, and mobile (Android).</a:t>
            </a:r>
          </a:p>
          <a:p>
            <a:r>
              <a:rPr lang="en-US"/>
              <a:t>The team members who will be demonstrating are Andrew Bellas, William Butler, Vincent Castellani, and Goel Biju.</a:t>
            </a:r>
          </a:p>
        </p:txBody>
      </p:sp>
    </p:spTree>
    <p:extLst>
      <p:ext uri="{BB962C8B-B14F-4D97-AF65-F5344CB8AC3E}">
        <p14:creationId xmlns:p14="http://schemas.microsoft.com/office/powerpoint/2010/main" val="129706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1AD9-752E-480C-922A-BA00B2629972}"/>
              </a:ext>
            </a:extLst>
          </p:cNvPr>
          <p:cNvSpPr>
            <a:spLocks noGrp="1"/>
          </p:cNvSpPr>
          <p:nvPr>
            <p:ph type="title"/>
          </p:nvPr>
        </p:nvSpPr>
        <p:spPr/>
        <p:txBody>
          <a:bodyPr/>
          <a:lstStyle/>
          <a:p>
            <a:r>
              <a:rPr lang="en-US" dirty="0"/>
              <a:t>Desktop Application</a:t>
            </a:r>
          </a:p>
        </p:txBody>
      </p:sp>
      <p:sp>
        <p:nvSpPr>
          <p:cNvPr id="3" name="Content Placeholder 2">
            <a:extLst>
              <a:ext uri="{FF2B5EF4-FFF2-40B4-BE49-F238E27FC236}">
                <a16:creationId xmlns:a16="http://schemas.microsoft.com/office/drawing/2014/main" id="{6EB65DE5-FECB-4974-BD6B-58410BCEA553}"/>
              </a:ext>
            </a:extLst>
          </p:cNvPr>
          <p:cNvSpPr>
            <a:spLocks noGrp="1"/>
          </p:cNvSpPr>
          <p:nvPr>
            <p:ph idx="1"/>
          </p:nvPr>
        </p:nvSpPr>
        <p:spPr/>
        <p:txBody>
          <a:bodyPr vert="horz" lIns="91440" tIns="45720" rIns="91440" bIns="45720" rtlCol="0" anchor="t">
            <a:normAutofit/>
          </a:bodyPr>
          <a:lstStyle/>
          <a:p>
            <a:r>
              <a:rPr lang="en-US"/>
              <a:t>Logging in:</a:t>
            </a:r>
          </a:p>
        </p:txBody>
      </p:sp>
      <p:pic>
        <p:nvPicPr>
          <p:cNvPr id="6" name="Picture 6" descr="A screenshot of a cell phone&#10;&#10;Description generated with very high confidence">
            <a:extLst>
              <a:ext uri="{FF2B5EF4-FFF2-40B4-BE49-F238E27FC236}">
                <a16:creationId xmlns:a16="http://schemas.microsoft.com/office/drawing/2014/main" id="{31291D5F-7328-423C-942D-2CD92015CA26}"/>
              </a:ext>
            </a:extLst>
          </p:cNvPr>
          <p:cNvPicPr>
            <a:picLocks noChangeAspect="1"/>
          </p:cNvPicPr>
          <p:nvPr/>
        </p:nvPicPr>
        <p:blipFill>
          <a:blip r:embed="rId2"/>
          <a:stretch>
            <a:fillRect/>
          </a:stretch>
        </p:blipFill>
        <p:spPr>
          <a:xfrm>
            <a:off x="3432717" y="1877587"/>
            <a:ext cx="7677612" cy="4143606"/>
          </a:xfrm>
          <a:prstGeom prst="rect">
            <a:avLst/>
          </a:prstGeom>
        </p:spPr>
      </p:pic>
    </p:spTree>
    <p:extLst>
      <p:ext uri="{BB962C8B-B14F-4D97-AF65-F5344CB8AC3E}">
        <p14:creationId xmlns:p14="http://schemas.microsoft.com/office/powerpoint/2010/main" val="3447251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CE6F-3A44-4C61-8008-82A517D0FE3E}"/>
              </a:ext>
            </a:extLst>
          </p:cNvPr>
          <p:cNvSpPr>
            <a:spLocks noGrp="1"/>
          </p:cNvSpPr>
          <p:nvPr>
            <p:ph type="title"/>
          </p:nvPr>
        </p:nvSpPr>
        <p:spPr/>
        <p:txBody>
          <a:bodyPr/>
          <a:lstStyle/>
          <a:p>
            <a:r>
              <a:rPr lang="en-US" dirty="0"/>
              <a:t>Desktop Application</a:t>
            </a:r>
          </a:p>
        </p:txBody>
      </p:sp>
      <p:sp>
        <p:nvSpPr>
          <p:cNvPr id="3" name="Content Placeholder 2">
            <a:extLst>
              <a:ext uri="{FF2B5EF4-FFF2-40B4-BE49-F238E27FC236}">
                <a16:creationId xmlns:a16="http://schemas.microsoft.com/office/drawing/2014/main" id="{D98B83F6-8DDD-438B-B944-99EBA9134F5A}"/>
              </a:ext>
            </a:extLst>
          </p:cNvPr>
          <p:cNvSpPr>
            <a:spLocks noGrp="1"/>
          </p:cNvSpPr>
          <p:nvPr>
            <p:ph idx="1"/>
          </p:nvPr>
        </p:nvSpPr>
        <p:spPr/>
        <p:txBody>
          <a:bodyPr vert="horz" lIns="91440" tIns="45720" rIns="91440" bIns="45720" rtlCol="0" anchor="t">
            <a:normAutofit/>
          </a:bodyPr>
          <a:lstStyle/>
          <a:p>
            <a:r>
              <a:rPr lang="en-US"/>
              <a:t>Selecting a shift:</a:t>
            </a:r>
          </a:p>
        </p:txBody>
      </p:sp>
      <p:pic>
        <p:nvPicPr>
          <p:cNvPr id="4" name="Picture 4" descr="A screenshot of a cell phone&#10;&#10;Description generated with very high confidence">
            <a:extLst>
              <a:ext uri="{FF2B5EF4-FFF2-40B4-BE49-F238E27FC236}">
                <a16:creationId xmlns:a16="http://schemas.microsoft.com/office/drawing/2014/main" id="{D4D81E0C-8014-43A4-9836-5941EC9DC7D9}"/>
              </a:ext>
            </a:extLst>
          </p:cNvPr>
          <p:cNvPicPr>
            <a:picLocks noChangeAspect="1"/>
          </p:cNvPicPr>
          <p:nvPr/>
        </p:nvPicPr>
        <p:blipFill>
          <a:blip r:embed="rId2"/>
          <a:stretch>
            <a:fillRect/>
          </a:stretch>
        </p:blipFill>
        <p:spPr>
          <a:xfrm>
            <a:off x="3339791" y="1849011"/>
            <a:ext cx="7854174" cy="4405195"/>
          </a:xfrm>
          <a:prstGeom prst="rect">
            <a:avLst/>
          </a:prstGeom>
        </p:spPr>
      </p:pic>
    </p:spTree>
    <p:extLst>
      <p:ext uri="{BB962C8B-B14F-4D97-AF65-F5344CB8AC3E}">
        <p14:creationId xmlns:p14="http://schemas.microsoft.com/office/powerpoint/2010/main" val="228974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8043-2024-458B-971D-C4B33D773D7F}"/>
              </a:ext>
            </a:extLst>
          </p:cNvPr>
          <p:cNvSpPr>
            <a:spLocks noGrp="1"/>
          </p:cNvSpPr>
          <p:nvPr>
            <p:ph type="title"/>
          </p:nvPr>
        </p:nvSpPr>
        <p:spPr/>
        <p:txBody>
          <a:bodyPr/>
          <a:lstStyle/>
          <a:p>
            <a:r>
              <a:rPr lang="en-US" dirty="0"/>
              <a:t>Desktop Application</a:t>
            </a:r>
          </a:p>
        </p:txBody>
      </p:sp>
      <p:sp>
        <p:nvSpPr>
          <p:cNvPr id="3" name="Content Placeholder 2">
            <a:extLst>
              <a:ext uri="{FF2B5EF4-FFF2-40B4-BE49-F238E27FC236}">
                <a16:creationId xmlns:a16="http://schemas.microsoft.com/office/drawing/2014/main" id="{105EE1EB-AC26-4CB8-AB02-DD3561CB2E95}"/>
              </a:ext>
            </a:extLst>
          </p:cNvPr>
          <p:cNvSpPr>
            <a:spLocks noGrp="1"/>
          </p:cNvSpPr>
          <p:nvPr>
            <p:ph idx="1"/>
          </p:nvPr>
        </p:nvSpPr>
        <p:spPr/>
        <p:txBody>
          <a:bodyPr vert="horz" lIns="91440" tIns="45720" rIns="91440" bIns="45720" rtlCol="0" anchor="t">
            <a:normAutofit/>
          </a:bodyPr>
          <a:lstStyle/>
          <a:p>
            <a:r>
              <a:rPr lang="en-US"/>
              <a:t>Starting a journey:</a:t>
            </a:r>
          </a:p>
        </p:txBody>
      </p:sp>
    </p:spTree>
    <p:extLst>
      <p:ext uri="{BB962C8B-B14F-4D97-AF65-F5344CB8AC3E}">
        <p14:creationId xmlns:p14="http://schemas.microsoft.com/office/powerpoint/2010/main" val="407142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D65-80CD-423F-AC8A-271645B5CDBC}"/>
              </a:ext>
            </a:extLst>
          </p:cNvPr>
          <p:cNvSpPr>
            <a:spLocks noGrp="1"/>
          </p:cNvSpPr>
          <p:nvPr>
            <p:ph type="title"/>
          </p:nvPr>
        </p:nvSpPr>
        <p:spPr/>
        <p:txBody>
          <a:bodyPr/>
          <a:lstStyle/>
          <a:p>
            <a:r>
              <a:rPr lang="en-US" dirty="0"/>
              <a:t>Desktop Application</a:t>
            </a:r>
          </a:p>
        </p:txBody>
      </p:sp>
      <p:sp>
        <p:nvSpPr>
          <p:cNvPr id="3" name="Content Placeholder 2">
            <a:extLst>
              <a:ext uri="{FF2B5EF4-FFF2-40B4-BE49-F238E27FC236}">
                <a16:creationId xmlns:a16="http://schemas.microsoft.com/office/drawing/2014/main" id="{3FE96D26-E54E-4712-BDCD-19C6AA16E036}"/>
              </a:ext>
            </a:extLst>
          </p:cNvPr>
          <p:cNvSpPr>
            <a:spLocks noGrp="1"/>
          </p:cNvSpPr>
          <p:nvPr>
            <p:ph idx="1"/>
          </p:nvPr>
        </p:nvSpPr>
        <p:spPr/>
        <p:txBody>
          <a:bodyPr vert="horz" lIns="91440" tIns="45720" rIns="91440" bIns="45720" rtlCol="0" anchor="t">
            <a:normAutofit/>
          </a:bodyPr>
          <a:lstStyle/>
          <a:p>
            <a:r>
              <a:rPr lang="en-US"/>
              <a:t>Go to stops:</a:t>
            </a:r>
          </a:p>
        </p:txBody>
      </p:sp>
    </p:spTree>
    <p:extLst>
      <p:ext uri="{BB962C8B-B14F-4D97-AF65-F5344CB8AC3E}">
        <p14:creationId xmlns:p14="http://schemas.microsoft.com/office/powerpoint/2010/main" val="849776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A493-DF72-4296-9EC0-E27A4584F21D}"/>
              </a:ext>
            </a:extLst>
          </p:cNvPr>
          <p:cNvSpPr>
            <a:spLocks noGrp="1"/>
          </p:cNvSpPr>
          <p:nvPr>
            <p:ph type="title"/>
          </p:nvPr>
        </p:nvSpPr>
        <p:spPr/>
        <p:txBody>
          <a:bodyPr/>
          <a:lstStyle/>
          <a:p>
            <a:r>
              <a:rPr lang="en-US" dirty="0"/>
              <a:t>Desktop Application</a:t>
            </a:r>
          </a:p>
        </p:txBody>
      </p:sp>
      <p:sp>
        <p:nvSpPr>
          <p:cNvPr id="3" name="Content Placeholder 2">
            <a:extLst>
              <a:ext uri="{FF2B5EF4-FFF2-40B4-BE49-F238E27FC236}">
                <a16:creationId xmlns:a16="http://schemas.microsoft.com/office/drawing/2014/main" id="{42BBADC0-ECF1-44CB-B33B-3D55C3A14CDF}"/>
              </a:ext>
            </a:extLst>
          </p:cNvPr>
          <p:cNvSpPr>
            <a:spLocks noGrp="1"/>
          </p:cNvSpPr>
          <p:nvPr>
            <p:ph idx="1"/>
          </p:nvPr>
        </p:nvSpPr>
        <p:spPr/>
        <p:txBody>
          <a:bodyPr vert="horz" lIns="91440" tIns="45720" rIns="91440" bIns="45720" rtlCol="0" anchor="t">
            <a:normAutofit/>
          </a:bodyPr>
          <a:lstStyle/>
          <a:p>
            <a:r>
              <a:rPr lang="en-US"/>
              <a:t>Accept bookings:</a:t>
            </a:r>
          </a:p>
        </p:txBody>
      </p:sp>
    </p:spTree>
    <p:extLst>
      <p:ext uri="{BB962C8B-B14F-4D97-AF65-F5344CB8AC3E}">
        <p14:creationId xmlns:p14="http://schemas.microsoft.com/office/powerpoint/2010/main" val="210209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2475-C50A-4CE0-BEE3-C4590D3496B0}"/>
              </a:ext>
            </a:extLst>
          </p:cNvPr>
          <p:cNvSpPr>
            <a:spLocks noGrp="1"/>
          </p:cNvSpPr>
          <p:nvPr>
            <p:ph type="title"/>
          </p:nvPr>
        </p:nvSpPr>
        <p:spPr/>
        <p:txBody>
          <a:bodyPr/>
          <a:lstStyle/>
          <a:p>
            <a:r>
              <a:rPr lang="en-US" dirty="0"/>
              <a:t>Desktop Application</a:t>
            </a:r>
          </a:p>
        </p:txBody>
      </p:sp>
      <p:sp>
        <p:nvSpPr>
          <p:cNvPr id="3" name="Content Placeholder 2">
            <a:extLst>
              <a:ext uri="{FF2B5EF4-FFF2-40B4-BE49-F238E27FC236}">
                <a16:creationId xmlns:a16="http://schemas.microsoft.com/office/drawing/2014/main" id="{AD70F190-A9A5-4DD0-A303-6207717FCD58}"/>
              </a:ext>
            </a:extLst>
          </p:cNvPr>
          <p:cNvSpPr>
            <a:spLocks noGrp="1"/>
          </p:cNvSpPr>
          <p:nvPr>
            <p:ph idx="1"/>
          </p:nvPr>
        </p:nvSpPr>
        <p:spPr/>
        <p:txBody>
          <a:bodyPr vert="horz" lIns="91440" tIns="45720" rIns="91440" bIns="45720" rtlCol="0" anchor="t">
            <a:normAutofit/>
          </a:bodyPr>
          <a:lstStyle/>
          <a:p>
            <a:r>
              <a:rPr lang="en-US"/>
              <a:t>Ending a journey:</a:t>
            </a:r>
          </a:p>
        </p:txBody>
      </p:sp>
    </p:spTree>
    <p:extLst>
      <p:ext uri="{BB962C8B-B14F-4D97-AF65-F5344CB8AC3E}">
        <p14:creationId xmlns:p14="http://schemas.microsoft.com/office/powerpoint/2010/main" val="3623971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AA6C-F1C9-4018-8B1C-8837A3B5D5D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B73BE8-F55F-4561-BCDB-A6A7781A110E}"/>
              </a:ext>
            </a:extLst>
          </p:cNvPr>
          <p:cNvSpPr>
            <a:spLocks noGrp="1"/>
          </p:cNvSpPr>
          <p:nvPr>
            <p:ph idx="1"/>
          </p:nvPr>
        </p:nvSpPr>
        <p:spPr/>
        <p:txBody>
          <a:bodyPr vert="horz" lIns="91440" tIns="45720" rIns="91440" bIns="45720" rtlCol="0" anchor="t">
            <a:normAutofit/>
          </a:bodyPr>
          <a:lstStyle/>
          <a:p>
            <a:r>
              <a:rPr lang="en-US"/>
              <a:t>To conclude:</a:t>
            </a:r>
          </a:p>
          <a:p>
            <a:pPr lvl="1"/>
            <a:r>
              <a:rPr lang="en-US"/>
              <a:t>Attempts have been made to create full CRUD functionality when and where possible.</a:t>
            </a:r>
          </a:p>
          <a:p>
            <a:pPr lvl="1"/>
            <a:r>
              <a:rPr lang="en-US"/>
              <a:t>HCI has been used in order to benefit the experience of the end user (e.g. large buttons on desktop app for touch screen use, simplistic UI for Android app, easily navigatable web app).</a:t>
            </a:r>
          </a:p>
          <a:p>
            <a:pPr lvl="1"/>
            <a:endParaRPr lang="en-US"/>
          </a:p>
        </p:txBody>
      </p:sp>
    </p:spTree>
    <p:extLst>
      <p:ext uri="{BB962C8B-B14F-4D97-AF65-F5344CB8AC3E}">
        <p14:creationId xmlns:p14="http://schemas.microsoft.com/office/powerpoint/2010/main" val="392022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BB3A-D4A2-40F2-81A5-4B01F5453690}"/>
              </a:ext>
            </a:extLst>
          </p:cNvPr>
          <p:cNvSpPr>
            <a:spLocks noGrp="1"/>
          </p:cNvSpPr>
          <p:nvPr>
            <p:ph type="title"/>
          </p:nvPr>
        </p:nvSpPr>
        <p:spPr/>
        <p:txBody>
          <a:bodyPr/>
          <a:lstStyle/>
          <a:p>
            <a:r>
              <a:rPr lang="en-US" dirty="0"/>
              <a:t>Content Outline  - Mobile Application</a:t>
            </a:r>
          </a:p>
        </p:txBody>
      </p:sp>
      <p:sp>
        <p:nvSpPr>
          <p:cNvPr id="3" name="Content Placeholder 2">
            <a:extLst>
              <a:ext uri="{FF2B5EF4-FFF2-40B4-BE49-F238E27FC236}">
                <a16:creationId xmlns:a16="http://schemas.microsoft.com/office/drawing/2014/main" id="{92375818-4468-4777-8359-84DDD5373FF0}"/>
              </a:ext>
            </a:extLst>
          </p:cNvPr>
          <p:cNvSpPr>
            <a:spLocks noGrp="1"/>
          </p:cNvSpPr>
          <p:nvPr>
            <p:ph idx="1"/>
          </p:nvPr>
        </p:nvSpPr>
        <p:spPr/>
        <p:txBody>
          <a:bodyPr vert="horz" lIns="91440" tIns="45720" rIns="91440" bIns="45720" rtlCol="0" anchor="t">
            <a:normAutofit/>
          </a:bodyPr>
          <a:lstStyle/>
          <a:p>
            <a:r>
              <a:rPr lang="en-US" dirty="0"/>
              <a:t>The user stories that will be demonstrated for the mobile app are:</a:t>
            </a:r>
          </a:p>
          <a:p>
            <a:pPr marL="383540" lvl="1"/>
            <a:r>
              <a:rPr lang="en-US" dirty="0">
                <a:cs typeface="Calibri"/>
              </a:rPr>
              <a:t>Create an account</a:t>
            </a:r>
            <a:endParaRPr lang="en-US" dirty="0"/>
          </a:p>
          <a:p>
            <a:pPr marL="383540" lvl="1"/>
            <a:r>
              <a:rPr lang="en-US" dirty="0"/>
              <a:t>Logging in</a:t>
            </a:r>
            <a:endParaRPr lang="en-US" dirty="0">
              <a:cs typeface="Calibri"/>
            </a:endParaRPr>
          </a:p>
          <a:p>
            <a:pPr marL="383540" lvl="1"/>
            <a:r>
              <a:rPr lang="en-US" dirty="0"/>
              <a:t>Searching for a journey</a:t>
            </a:r>
            <a:endParaRPr lang="en-US" dirty="0">
              <a:cs typeface="Calibri"/>
            </a:endParaRPr>
          </a:p>
          <a:p>
            <a:pPr marL="383540" lvl="1"/>
            <a:r>
              <a:rPr lang="en-US" dirty="0"/>
              <a:t>Booking a ticket</a:t>
            </a:r>
            <a:endParaRPr lang="en-US" dirty="0">
              <a:cs typeface="Calibri"/>
            </a:endParaRPr>
          </a:p>
          <a:p>
            <a:pPr marL="383540" lvl="1"/>
            <a:r>
              <a:rPr lang="en-US" dirty="0"/>
              <a:t>Viewing bookings</a:t>
            </a:r>
            <a:endParaRPr lang="en-US" dirty="0">
              <a:cs typeface="Calibri"/>
            </a:endParaRPr>
          </a:p>
          <a:p>
            <a:pPr marL="383540" lvl="1"/>
            <a:r>
              <a:rPr lang="en-US" dirty="0"/>
              <a:t>Viewing account details</a:t>
            </a:r>
            <a:endParaRPr lang="en-US" dirty="0">
              <a:cs typeface="Calibri"/>
            </a:endParaRPr>
          </a:p>
          <a:p>
            <a:pPr marL="457200" lvl="1" indent="0">
              <a:buNone/>
            </a:pPr>
            <a:endParaRPr lang="en-US"/>
          </a:p>
        </p:txBody>
      </p:sp>
    </p:spTree>
    <p:extLst>
      <p:ext uri="{BB962C8B-B14F-4D97-AF65-F5344CB8AC3E}">
        <p14:creationId xmlns:p14="http://schemas.microsoft.com/office/powerpoint/2010/main" val="166421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6D0C-9071-4EA5-85A5-9A9B99D51692}"/>
              </a:ext>
            </a:extLst>
          </p:cNvPr>
          <p:cNvSpPr>
            <a:spLocks noGrp="1"/>
          </p:cNvSpPr>
          <p:nvPr>
            <p:ph type="title"/>
          </p:nvPr>
        </p:nvSpPr>
        <p:spPr/>
        <p:txBody>
          <a:bodyPr/>
          <a:lstStyle/>
          <a:p>
            <a:r>
              <a:rPr lang="en-US" dirty="0"/>
              <a:t>Content Outline - Web Application</a:t>
            </a:r>
          </a:p>
        </p:txBody>
      </p:sp>
      <p:sp>
        <p:nvSpPr>
          <p:cNvPr id="3" name="Content Placeholder 2">
            <a:extLst>
              <a:ext uri="{FF2B5EF4-FFF2-40B4-BE49-F238E27FC236}">
                <a16:creationId xmlns:a16="http://schemas.microsoft.com/office/drawing/2014/main" id="{BB4EDCCA-8F46-4DD0-AD3C-734AD29AADBE}"/>
              </a:ext>
            </a:extLst>
          </p:cNvPr>
          <p:cNvSpPr>
            <a:spLocks noGrp="1"/>
          </p:cNvSpPr>
          <p:nvPr>
            <p:ph idx="1"/>
          </p:nvPr>
        </p:nvSpPr>
        <p:spPr/>
        <p:txBody>
          <a:bodyPr vert="horz" lIns="91440" tIns="45720" rIns="91440" bIns="45720" rtlCol="0" anchor="t">
            <a:normAutofit/>
          </a:bodyPr>
          <a:lstStyle/>
          <a:p>
            <a:r>
              <a:rPr lang="en-US" dirty="0"/>
              <a:t>The user stories that will be demonstrated for the web application will be:</a:t>
            </a:r>
          </a:p>
          <a:p>
            <a:pPr marL="383540" lvl="1"/>
            <a:r>
              <a:rPr lang="en-US" dirty="0"/>
              <a:t>Logging in to the system</a:t>
            </a:r>
            <a:endParaRPr lang="en-US" dirty="0">
              <a:cs typeface="Calibri"/>
            </a:endParaRPr>
          </a:p>
          <a:p>
            <a:pPr marL="383540" lvl="1"/>
            <a:r>
              <a:rPr lang="en-US" dirty="0"/>
              <a:t>Viewing current coaches</a:t>
            </a:r>
            <a:endParaRPr lang="en-US" dirty="0">
              <a:cs typeface="Calibri"/>
            </a:endParaRPr>
          </a:p>
          <a:p>
            <a:pPr marL="383540" lvl="1"/>
            <a:r>
              <a:rPr lang="en-US" dirty="0"/>
              <a:t>Creating a new coach record</a:t>
            </a:r>
            <a:endParaRPr lang="en-US" dirty="0">
              <a:cs typeface="Calibri"/>
            </a:endParaRPr>
          </a:p>
          <a:p>
            <a:pPr marL="383540" lvl="1"/>
            <a:r>
              <a:rPr lang="en-US" dirty="0"/>
              <a:t>Editing a coach's capacity</a:t>
            </a:r>
            <a:endParaRPr lang="en-US" dirty="0">
              <a:cs typeface="Calibri"/>
            </a:endParaRPr>
          </a:p>
          <a:p>
            <a:pPr marL="383540" lvl="1"/>
            <a:r>
              <a:rPr lang="en-US" dirty="0"/>
              <a:t>Deleting a coach record</a:t>
            </a:r>
            <a:endParaRPr lang="en-US" dirty="0">
              <a:cs typeface="Calibri" panose="020F0502020204030204"/>
            </a:endParaRPr>
          </a:p>
          <a:p>
            <a:pPr marL="383540" lvl="1"/>
            <a:endParaRPr lang="en-US">
              <a:cs typeface="Calibri"/>
            </a:endParaRPr>
          </a:p>
        </p:txBody>
      </p:sp>
    </p:spTree>
    <p:extLst>
      <p:ext uri="{BB962C8B-B14F-4D97-AF65-F5344CB8AC3E}">
        <p14:creationId xmlns:p14="http://schemas.microsoft.com/office/powerpoint/2010/main" val="59970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7011-0A14-4C5D-91B6-B81FD0C8B326}"/>
              </a:ext>
            </a:extLst>
          </p:cNvPr>
          <p:cNvSpPr>
            <a:spLocks noGrp="1"/>
          </p:cNvSpPr>
          <p:nvPr>
            <p:ph type="title"/>
          </p:nvPr>
        </p:nvSpPr>
        <p:spPr/>
        <p:txBody>
          <a:bodyPr/>
          <a:lstStyle/>
          <a:p>
            <a:r>
              <a:rPr lang="en-US" dirty="0"/>
              <a:t>Content Outline - Desktop Application</a:t>
            </a:r>
          </a:p>
        </p:txBody>
      </p:sp>
      <p:sp>
        <p:nvSpPr>
          <p:cNvPr id="3" name="Content Placeholder 2">
            <a:extLst>
              <a:ext uri="{FF2B5EF4-FFF2-40B4-BE49-F238E27FC236}">
                <a16:creationId xmlns:a16="http://schemas.microsoft.com/office/drawing/2014/main" id="{9F2D7AFA-F4BC-4A4D-B191-F17166E0B04E}"/>
              </a:ext>
            </a:extLst>
          </p:cNvPr>
          <p:cNvSpPr>
            <a:spLocks noGrp="1"/>
          </p:cNvSpPr>
          <p:nvPr>
            <p:ph idx="1"/>
          </p:nvPr>
        </p:nvSpPr>
        <p:spPr/>
        <p:txBody>
          <a:bodyPr vert="horz" lIns="91440" tIns="45720" rIns="91440" bIns="45720" rtlCol="0" anchor="t">
            <a:normAutofit/>
          </a:bodyPr>
          <a:lstStyle/>
          <a:p>
            <a:r>
              <a:rPr lang="en-US"/>
              <a:t>The user stories that will be demonstrated for the desktop application will be:</a:t>
            </a:r>
          </a:p>
          <a:p>
            <a:pPr lvl="1"/>
            <a:r>
              <a:rPr lang="en-US"/>
              <a:t>Logging in</a:t>
            </a:r>
          </a:p>
          <a:p>
            <a:pPr lvl="1"/>
            <a:r>
              <a:rPr lang="en-US"/>
              <a:t>Selecting a shift</a:t>
            </a:r>
          </a:p>
          <a:p>
            <a:pPr lvl="1"/>
            <a:r>
              <a:rPr lang="en-US"/>
              <a:t>Starting a journey</a:t>
            </a:r>
          </a:p>
          <a:p>
            <a:pPr lvl="1"/>
            <a:r>
              <a:rPr lang="en-US"/>
              <a:t>Going to stops</a:t>
            </a:r>
          </a:p>
          <a:p>
            <a:pPr lvl="1"/>
            <a:r>
              <a:rPr lang="en-US"/>
              <a:t>Accepting bookings</a:t>
            </a:r>
          </a:p>
          <a:p>
            <a:pPr lvl="1"/>
            <a:r>
              <a:rPr lang="en-US"/>
              <a:t>Ending journeys</a:t>
            </a:r>
          </a:p>
        </p:txBody>
      </p:sp>
    </p:spTree>
    <p:extLst>
      <p:ext uri="{BB962C8B-B14F-4D97-AF65-F5344CB8AC3E}">
        <p14:creationId xmlns:p14="http://schemas.microsoft.com/office/powerpoint/2010/main" val="421848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2198-EC00-4D49-A34A-5CD4E5A292E1}"/>
              </a:ext>
            </a:extLst>
          </p:cNvPr>
          <p:cNvSpPr>
            <a:spLocks noGrp="1"/>
          </p:cNvSpPr>
          <p:nvPr>
            <p:ph type="title"/>
          </p:nvPr>
        </p:nvSpPr>
        <p:spPr/>
        <p:txBody>
          <a:bodyPr/>
          <a:lstStyle/>
          <a:p>
            <a:r>
              <a:rPr lang="en-US" dirty="0"/>
              <a:t>Mobile Application Demonstration</a:t>
            </a:r>
          </a:p>
        </p:txBody>
      </p:sp>
    </p:spTree>
    <p:extLst>
      <p:ext uri="{BB962C8B-B14F-4D97-AF65-F5344CB8AC3E}">
        <p14:creationId xmlns:p14="http://schemas.microsoft.com/office/powerpoint/2010/main" val="186054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472A-3140-4675-87C8-5C49EEC308EC}"/>
              </a:ext>
            </a:extLst>
          </p:cNvPr>
          <p:cNvSpPr>
            <a:spLocks noGrp="1"/>
          </p:cNvSpPr>
          <p:nvPr>
            <p:ph type="title"/>
          </p:nvPr>
        </p:nvSpPr>
        <p:spPr/>
        <p:txBody>
          <a:bodyPr/>
          <a:lstStyle/>
          <a:p>
            <a:r>
              <a:rPr lang="en-US" dirty="0">
                <a:cs typeface="Calibri Light"/>
              </a:rPr>
              <a:t>Mobile Application</a:t>
            </a:r>
            <a:endParaRPr lang="en-US" dirty="0"/>
          </a:p>
        </p:txBody>
      </p:sp>
      <p:sp>
        <p:nvSpPr>
          <p:cNvPr id="3" name="Content Placeholder 2">
            <a:extLst>
              <a:ext uri="{FF2B5EF4-FFF2-40B4-BE49-F238E27FC236}">
                <a16:creationId xmlns:a16="http://schemas.microsoft.com/office/drawing/2014/main" id="{D2A4F9A0-FC50-47A8-B69B-5762A9F83025}"/>
              </a:ext>
            </a:extLst>
          </p:cNvPr>
          <p:cNvSpPr>
            <a:spLocks noGrp="1"/>
          </p:cNvSpPr>
          <p:nvPr>
            <p:ph idx="1"/>
          </p:nvPr>
        </p:nvSpPr>
        <p:spPr/>
        <p:txBody>
          <a:bodyPr vert="horz" lIns="0" tIns="45720" rIns="0" bIns="45720" rtlCol="0" anchor="t">
            <a:normAutofit/>
          </a:bodyPr>
          <a:lstStyle/>
          <a:p>
            <a:r>
              <a:rPr lang="en-US" dirty="0">
                <a:cs typeface="Calibri"/>
              </a:rPr>
              <a:t>Create an account:</a:t>
            </a:r>
            <a:endParaRPr lang="en-US" dirty="0"/>
          </a:p>
        </p:txBody>
      </p:sp>
    </p:spTree>
    <p:extLst>
      <p:ext uri="{BB962C8B-B14F-4D97-AF65-F5344CB8AC3E}">
        <p14:creationId xmlns:p14="http://schemas.microsoft.com/office/powerpoint/2010/main" val="2808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1AD9-752E-480C-922A-BA00B2629972}"/>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EB65DE5-FECB-4974-BD6B-58410BCEA553}"/>
              </a:ext>
            </a:extLst>
          </p:cNvPr>
          <p:cNvSpPr>
            <a:spLocks noGrp="1"/>
          </p:cNvSpPr>
          <p:nvPr>
            <p:ph idx="1"/>
          </p:nvPr>
        </p:nvSpPr>
        <p:spPr/>
        <p:txBody>
          <a:bodyPr vert="horz" lIns="91440" tIns="45720" rIns="91440" bIns="45720" rtlCol="0" anchor="t">
            <a:normAutofit/>
          </a:bodyPr>
          <a:lstStyle/>
          <a:p>
            <a:r>
              <a:rPr lang="en-US"/>
              <a:t>Logging in:</a:t>
            </a:r>
          </a:p>
        </p:txBody>
      </p:sp>
    </p:spTree>
    <p:extLst>
      <p:ext uri="{BB962C8B-B14F-4D97-AF65-F5344CB8AC3E}">
        <p14:creationId xmlns:p14="http://schemas.microsoft.com/office/powerpoint/2010/main" val="154774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D8C8-FAA1-4B2B-9621-9D66583B341D}"/>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20B3D6A8-B237-4E78-A6C3-4429E2D4FA70}"/>
              </a:ext>
            </a:extLst>
          </p:cNvPr>
          <p:cNvSpPr>
            <a:spLocks noGrp="1"/>
          </p:cNvSpPr>
          <p:nvPr>
            <p:ph idx="1"/>
          </p:nvPr>
        </p:nvSpPr>
        <p:spPr/>
        <p:txBody>
          <a:bodyPr vert="horz" lIns="91440" tIns="45720" rIns="91440" bIns="45720" rtlCol="0" anchor="t">
            <a:normAutofit/>
          </a:bodyPr>
          <a:lstStyle/>
          <a:p>
            <a:r>
              <a:rPr lang="en-US"/>
              <a:t>Viewing account details:</a:t>
            </a:r>
          </a:p>
        </p:txBody>
      </p:sp>
    </p:spTree>
    <p:extLst>
      <p:ext uri="{BB962C8B-B14F-4D97-AF65-F5344CB8AC3E}">
        <p14:creationId xmlns:p14="http://schemas.microsoft.com/office/powerpoint/2010/main" val="233138101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Retrospect</vt:lpstr>
      <vt:lpstr>PRCS252E - Presentation</vt:lpstr>
      <vt:lpstr>Introduction</vt:lpstr>
      <vt:lpstr>Content Outline  - Mobile Application</vt:lpstr>
      <vt:lpstr>Content Outline - Web Application</vt:lpstr>
      <vt:lpstr>Content Outline - Desktop Application</vt:lpstr>
      <vt:lpstr>Mobile Application Demonstration</vt:lpstr>
      <vt:lpstr>Mobile Application</vt:lpstr>
      <vt:lpstr>Mobile Application</vt:lpstr>
      <vt:lpstr>Mobile Application</vt:lpstr>
      <vt:lpstr>Mobile Application</vt:lpstr>
      <vt:lpstr>Mobile Application</vt:lpstr>
      <vt:lpstr>Mobile Application</vt:lpstr>
      <vt:lpstr>Web Application Demonstration</vt:lpstr>
      <vt:lpstr>Web Application</vt:lpstr>
      <vt:lpstr>Web Application</vt:lpstr>
      <vt:lpstr>Web Application</vt:lpstr>
      <vt:lpstr>Web Application</vt:lpstr>
      <vt:lpstr>Web Application</vt:lpstr>
      <vt:lpstr>Desktop Application Demonstration</vt:lpstr>
      <vt:lpstr>Desktop Application</vt:lpstr>
      <vt:lpstr>Desktop Application</vt:lpstr>
      <vt:lpstr>Desktop Application</vt:lpstr>
      <vt:lpstr>Desktop Application</vt:lpstr>
      <vt:lpstr>Desktop Application</vt:lpstr>
      <vt:lpstr>Desktop Application</vt:lpstr>
      <vt:lpstr>Conclusion</vt:lpstr>
    </vt:vector>
  </TitlesOfParts>
  <Company>Plymouth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PRCS252E - Presentation</dc:title>
  <dc:creator>(s) William Butler</dc:creator>
  <cp:revision>146</cp:revision>
  <dcterms:created xsi:type="dcterms:W3CDTF">2019-05-06T18:56:25Z</dcterms:created>
  <dcterms:modified xsi:type="dcterms:W3CDTF">2019-05-07T02:31:33Z</dcterms:modified>
</cp:coreProperties>
</file>