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5" r:id="rId7"/>
    <p:sldId id="266" r:id="rId8"/>
    <p:sldId id="267" r:id="rId9"/>
    <p:sldId id="268" r:id="rId10"/>
    <p:sldId id="260" r:id="rId11"/>
    <p:sldId id="264" r:id="rId12"/>
    <p:sldId id="261" r:id="rId13"/>
    <p:sldId id="262" r:id="rId14"/>
    <p:sldId id="269" r:id="rId15"/>
    <p:sldId id="270" r:id="rId16"/>
    <p:sldId id="27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2EE35D5-DFEF-435D-B1DD-F70DECC97113}" type="datetimeFigureOut">
              <a:rPr lang="en-US" smtClean="0"/>
              <a:t>3/5/2016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47D4AA1-6DDA-46A2-B556-33024F2A2DC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EE35D5-DFEF-435D-B1DD-F70DECC97113}"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EE35D5-DFEF-435D-B1DD-F70DECC97113}"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EE35D5-DFEF-435D-B1DD-F70DECC97113}"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EE35D5-DFEF-435D-B1DD-F70DECC97113}"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D4AA1-6DDA-46A2-B556-33024F2A2DC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EE35D5-DFEF-435D-B1DD-F70DECC97113}"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EE35D5-DFEF-435D-B1DD-F70DECC97113}"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EE35D5-DFEF-435D-B1DD-F70DECC97113}"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E35D5-DFEF-435D-B1DD-F70DECC97113}"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EE35D5-DFEF-435D-B1DD-F70DECC97113}"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D4AA1-6DDA-46A2-B556-33024F2A2D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EE35D5-DFEF-435D-B1DD-F70DECC97113}"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47D4AA1-6DDA-46A2-B556-33024F2A2DC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EE35D5-DFEF-435D-B1DD-F70DECC97113}" type="datetimeFigureOut">
              <a:rPr lang="en-US" smtClean="0"/>
              <a:t>3/5/2016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47D4AA1-6DDA-46A2-B556-33024F2A2DC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2514600" cy="1676400"/>
          </a:xfrm>
        </p:spPr>
        <p:txBody>
          <a:bodyPr>
            <a:noAutofit/>
          </a:bodyPr>
          <a:lstStyle/>
          <a:p>
            <a:r>
              <a:rPr lang="en-US" sz="5400" dirty="0" smtClean="0"/>
              <a:t>REAL ESTATE</a:t>
            </a:r>
            <a:r>
              <a:rPr lang="en-US" sz="4400" dirty="0" smtClean="0"/>
              <a:t>   </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124200"/>
            <a:ext cx="4073478" cy="3390900"/>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4495800" y="914400"/>
            <a:ext cx="4073478" cy="1663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SELL MODULE-</a:t>
            </a:r>
          </a:p>
          <a:p>
            <a:r>
              <a:rPr lang="en-US" dirty="0" smtClean="0"/>
              <a:t>They can do the following:</a:t>
            </a:r>
          </a:p>
          <a:p>
            <a:pPr lvl="0"/>
            <a:r>
              <a:rPr lang="en-US" dirty="0" smtClean="0"/>
              <a:t>Create account/Sign Out. </a:t>
            </a:r>
          </a:p>
          <a:p>
            <a:pPr lvl="0"/>
            <a:r>
              <a:rPr lang="en-US" dirty="0" smtClean="0"/>
              <a:t>Register property.</a:t>
            </a:r>
          </a:p>
          <a:p>
            <a:pPr lvl="0"/>
            <a:r>
              <a:rPr lang="en-US" dirty="0" smtClean="0"/>
              <a:t>Confirmation sends through E-mail by administrator only when any customer is interested in his/her property.</a:t>
            </a:r>
          </a:p>
          <a:p>
            <a:pPr>
              <a:buNone/>
            </a:pPr>
            <a:r>
              <a:rPr lang="en-US" dirty="0" smtClean="0"/>
              <a:t> </a:t>
            </a:r>
          </a:p>
          <a:p>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ubham\Desktop\Untitled.jpg"/>
          <p:cNvPicPr>
            <a:picLocks noGrp="1"/>
          </p:cNvPicPr>
          <p:nvPr>
            <p:ph idx="1"/>
          </p:nvPr>
        </p:nvPicPr>
        <p:blipFill>
          <a:blip r:embed="rId2"/>
          <a:srcRect/>
          <a:stretch>
            <a:fillRect/>
          </a:stretch>
        </p:blipFill>
        <p:spPr bwMode="auto">
          <a:xfrm>
            <a:off x="457200" y="1905000"/>
            <a:ext cx="8229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SEARCH MODULE-</a:t>
            </a:r>
          </a:p>
          <a:p>
            <a:pPr lvl="0"/>
            <a:r>
              <a:rPr lang="en-US" dirty="0" smtClean="0"/>
              <a:t>In search module a user can search required property by selecting </a:t>
            </a:r>
            <a:r>
              <a:rPr lang="en-US" dirty="0" err="1" smtClean="0"/>
              <a:t>catagories</a:t>
            </a:r>
            <a:r>
              <a:rPr lang="en-US" dirty="0" smtClean="0"/>
              <a:t> based on his/her choice. He can check the localities of nearby area. The properties are shown to the user as per their locality choice.</a:t>
            </a:r>
          </a:p>
          <a:p>
            <a:pPr lvl="0"/>
            <a:r>
              <a:rPr lang="en-US" dirty="0" smtClean="0"/>
              <a:t>The user can choose flats also and having the choices to select between 1BHK, 2BHK and 3BHK.</a:t>
            </a:r>
          </a:p>
          <a:p>
            <a:pPr lvl="0"/>
            <a:r>
              <a:rPr lang="en-US" dirty="0" smtClean="0"/>
              <a:t>The user can also search property as per their budget.</a:t>
            </a:r>
          </a:p>
          <a:p>
            <a:pPr lvl="0"/>
            <a:r>
              <a:rPr lang="en-US" dirty="0" smtClean="0"/>
              <a:t>Here once you have entered your request for a particular property you will receive a conformation mail.</a:t>
            </a:r>
          </a:p>
          <a:p>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ubham\Desktop\Untitled.jpg"/>
          <p:cNvPicPr>
            <a:picLocks noGrp="1"/>
          </p:cNvPicPr>
          <p:nvPr>
            <p:ph idx="1"/>
          </p:nvPr>
        </p:nvPicPr>
        <p:blipFill>
          <a:blip r:embed="rId2"/>
          <a:srcRect/>
          <a:stretch>
            <a:fillRect/>
          </a:stretch>
        </p:blipFill>
        <p:spPr bwMode="auto">
          <a:xfrm>
            <a:off x="457200" y="1905000"/>
            <a:ext cx="83820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r>
            <a:br>
              <a:rPr lang="en-US" dirty="0" smtClean="0"/>
            </a:br>
            <a:r>
              <a:rPr lang="en-US" dirty="0" smtClean="0"/>
              <a:t>Manage your property search, Requirements and response.</a:t>
            </a:r>
            <a:br>
              <a:rPr lang="en-US" dirty="0" smtClean="0"/>
            </a:br>
            <a:r>
              <a:rPr lang="en-US" dirty="0" smtClean="0"/>
              <a:t/>
            </a:r>
            <a:br>
              <a:rPr lang="en-US" dirty="0" smtClean="0"/>
            </a:br>
            <a:r>
              <a:rPr lang="en-US" dirty="0" smtClean="0"/>
              <a:t>Get suggested listings on your mailbox.</a:t>
            </a:r>
          </a:p>
          <a:p>
            <a:pPr>
              <a:buNone/>
            </a:pPr>
            <a:r>
              <a:rPr lang="en-US" dirty="0" smtClean="0"/>
              <a:t>    </a:t>
            </a:r>
          </a:p>
          <a:p>
            <a:pPr>
              <a:buNone/>
            </a:pPr>
            <a:r>
              <a:rPr lang="en-US" dirty="0" smtClean="0"/>
              <a:t>    Post your requirements.</a:t>
            </a:r>
            <a:br>
              <a:rPr lang="en-US" dirty="0" smtClean="0"/>
            </a:br>
            <a:r>
              <a:rPr lang="en-US" dirty="0" smtClean="0"/>
              <a:t/>
            </a:r>
            <a:br>
              <a:rPr lang="en-US" dirty="0" smtClean="0"/>
            </a:br>
            <a:r>
              <a:rPr lang="en-US" dirty="0" smtClean="0"/>
              <a:t>Join apartment community to connect with residents and the association.</a:t>
            </a:r>
            <a:br>
              <a:rPr lang="en-US" dirty="0" smtClean="0"/>
            </a:br>
            <a:r>
              <a:rPr lang="en-US" dirty="0" smtClean="0"/>
              <a:t/>
            </a:r>
            <a:br>
              <a:rPr lang="en-US" dirty="0" smtClean="0"/>
            </a:br>
            <a:r>
              <a:rPr lang="en-US" dirty="0" smtClean="0"/>
              <a:t>Know and pay your maintenance dues online.</a:t>
            </a:r>
            <a:br>
              <a:rPr lang="en-US" dirty="0" smtClean="0"/>
            </a:br>
            <a:r>
              <a:rPr lang="en-US" dirty="0" smtClean="0"/>
              <a:t/>
            </a:r>
            <a:br>
              <a:rPr lang="en-US" dirty="0" smtClean="0"/>
            </a:br>
            <a:r>
              <a:rPr lang="en-US" dirty="0" smtClean="0"/>
              <a:t>Quickly find the right vendor for your home need.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project is to bring the real estate industry online and enabling real estate industry participants to benefit from the Internet. Site acts as an interface between Individuals, brokers and realtors. Here the user can advertise his property for buying or for selling. </a:t>
            </a:r>
          </a:p>
          <a:p>
            <a:pPr>
              <a:buNone/>
            </a:pPr>
            <a:r>
              <a:rPr lang="en-US" dirty="0" smtClean="0"/>
              <a:t> </a:t>
            </a:r>
          </a:p>
          <a:p>
            <a:r>
              <a:rPr lang="en-US" dirty="0" smtClean="0"/>
              <a:t>Site provides online real-estate service committed to helping you make wise and profitable decisions related to buying, selling, renting and leasing of properties, in India. We will provide a fresh new approach to our esteemed users to search for properties to buy or rent, and list their properties for selling or leasing.</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feature improvements of the project are listed below.</a:t>
            </a:r>
          </a:p>
          <a:p>
            <a:pPr>
              <a:buNone/>
            </a:pPr>
            <a:r>
              <a:rPr lang="en-US" dirty="0" smtClean="0"/>
              <a:t> </a:t>
            </a:r>
          </a:p>
          <a:p>
            <a:r>
              <a:rPr lang="en-US" dirty="0" smtClean="0"/>
              <a:t>Providing good search facilities based on certain location and place.</a:t>
            </a:r>
          </a:p>
          <a:p>
            <a:pPr>
              <a:buNone/>
            </a:pPr>
            <a:r>
              <a:rPr lang="en-US" dirty="0" smtClean="0"/>
              <a:t> </a:t>
            </a:r>
          </a:p>
          <a:p>
            <a:r>
              <a:rPr lang="en-US" dirty="0" smtClean="0"/>
              <a:t>Direct communication through Audio or Video Chatting facilities.</a:t>
            </a:r>
          </a:p>
          <a:p>
            <a:pPr>
              <a:buNone/>
            </a:pPr>
            <a:r>
              <a:rPr lang="en-US" dirty="0" smtClean="0"/>
              <a:t> </a:t>
            </a:r>
          </a:p>
          <a:p>
            <a:r>
              <a:rPr lang="en-US" dirty="0" smtClean="0"/>
              <a:t> Providing the information about the Real estates.</a:t>
            </a:r>
          </a:p>
          <a:p>
            <a:pPr>
              <a:buNone/>
            </a:pPr>
            <a:r>
              <a:rPr lang="en-US" dirty="0" smtClean="0"/>
              <a:t> </a:t>
            </a:r>
          </a:p>
          <a:p>
            <a:r>
              <a:rPr lang="en-US" dirty="0" smtClean="0"/>
              <a:t>Approaching different Banks for Online money transaction.</a:t>
            </a:r>
          </a:p>
          <a:p>
            <a:pPr>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3048000"/>
            <a:ext cx="8153400" cy="3124200"/>
          </a:xfrm>
        </p:spPr>
        <p:txBody>
          <a:bodyPr rtlCol="0">
            <a:normAutofit lnSpcReduction="10000"/>
          </a:bodyPr>
          <a:lstStyle/>
          <a:p>
            <a:pPr marL="274320" indent="-274320" algn="just" eaLnBrk="1" fontAlgn="auto" hangingPunct="1">
              <a:spcAft>
                <a:spcPts val="0"/>
              </a:spcAft>
              <a:buClr>
                <a:schemeClr val="accent3"/>
              </a:buClr>
              <a:buFont typeface="Arial" pitchFamily="34" charset="0"/>
              <a:buNone/>
              <a:defRPr/>
            </a:pPr>
            <a:r>
              <a:rPr lang="en-US" b="1" dirty="0" smtClean="0"/>
              <a:t>Made by:</a:t>
            </a:r>
          </a:p>
          <a:p>
            <a:pPr marL="274320" indent="-274320" algn="just" eaLnBrk="1" fontAlgn="auto" hangingPunct="1">
              <a:spcAft>
                <a:spcPts val="0"/>
              </a:spcAft>
              <a:buClr>
                <a:schemeClr val="accent3"/>
              </a:buClr>
              <a:buFont typeface="Arial" pitchFamily="34" charset="0"/>
              <a:buNone/>
              <a:defRPr/>
            </a:pPr>
            <a:r>
              <a:rPr lang="en-US" b="1" dirty="0" smtClean="0"/>
              <a:t>1.Shubham </a:t>
            </a:r>
            <a:r>
              <a:rPr lang="en-US" b="1" dirty="0" err="1" smtClean="0"/>
              <a:t>chaudhary</a:t>
            </a:r>
            <a:r>
              <a:rPr lang="en-US" dirty="0" smtClean="0"/>
              <a:t> (1206813074)</a:t>
            </a:r>
          </a:p>
          <a:p>
            <a:pPr marL="274320" indent="-274320" algn="just" eaLnBrk="1" fontAlgn="auto" hangingPunct="1">
              <a:spcAft>
                <a:spcPts val="0"/>
              </a:spcAft>
              <a:buClr>
                <a:schemeClr val="accent3"/>
              </a:buClr>
              <a:buFont typeface="Arial" pitchFamily="34" charset="0"/>
              <a:buNone/>
              <a:defRPr/>
            </a:pPr>
            <a:r>
              <a:rPr lang="en-US" b="1" dirty="0" smtClean="0"/>
              <a:t>2. </a:t>
            </a:r>
            <a:r>
              <a:rPr lang="en-US" b="1" dirty="0" err="1" smtClean="0"/>
              <a:t>Sanchit</a:t>
            </a:r>
            <a:r>
              <a:rPr lang="en-US" b="1" dirty="0" smtClean="0"/>
              <a:t> </a:t>
            </a:r>
            <a:r>
              <a:rPr lang="en-US" b="1" dirty="0" err="1" smtClean="0"/>
              <a:t>prajapati</a:t>
            </a:r>
            <a:r>
              <a:rPr lang="en-US" dirty="0" smtClean="0"/>
              <a:t> (1206813063)</a:t>
            </a:r>
          </a:p>
          <a:p>
            <a:pPr marL="274320" indent="-274320" algn="just" eaLnBrk="1" fontAlgn="auto" hangingPunct="1">
              <a:spcAft>
                <a:spcPts val="0"/>
              </a:spcAft>
              <a:buClr>
                <a:schemeClr val="accent3"/>
              </a:buClr>
              <a:buFont typeface="Arial" pitchFamily="34" charset="0"/>
              <a:buNone/>
              <a:defRPr/>
            </a:pPr>
            <a:r>
              <a:rPr lang="en-US" b="1" dirty="0" smtClean="0"/>
              <a:t>3.Yaman </a:t>
            </a:r>
            <a:r>
              <a:rPr lang="en-US" b="1" dirty="0" err="1" smtClean="0"/>
              <a:t>chauhan</a:t>
            </a:r>
            <a:r>
              <a:rPr lang="en-US" dirty="0" smtClean="0"/>
              <a:t> (</a:t>
            </a:r>
            <a:r>
              <a:rPr lang="en-US" dirty="0" smtClean="0"/>
              <a:t>1206813090)</a:t>
            </a:r>
            <a:endParaRPr lang="en-US" dirty="0" smtClean="0"/>
          </a:p>
          <a:p>
            <a:pPr marL="274320" indent="-274320" algn="just" eaLnBrk="1" fontAlgn="auto" hangingPunct="1">
              <a:spcAft>
                <a:spcPts val="0"/>
              </a:spcAft>
              <a:buClr>
                <a:schemeClr val="accent3"/>
              </a:buClr>
              <a:buFont typeface="Arial" pitchFamily="34" charset="0"/>
              <a:buNone/>
              <a:defRPr/>
            </a:pPr>
            <a:r>
              <a:rPr lang="en-US" dirty="0" smtClean="0"/>
              <a:t>Class - I.T.-B </a:t>
            </a:r>
          </a:p>
          <a:p>
            <a:pPr marL="274320" indent="-274320" algn="just" eaLnBrk="1" fontAlgn="auto" hangingPunct="1">
              <a:spcAft>
                <a:spcPts val="0"/>
              </a:spcAft>
              <a:buClr>
                <a:schemeClr val="accent3"/>
              </a:buClr>
              <a:buFont typeface="Arial" pitchFamily="34" charset="0"/>
              <a:buNone/>
              <a:defRPr/>
            </a:pPr>
            <a:r>
              <a:rPr lang="en-US" dirty="0" err="1" smtClean="0"/>
              <a:t>Sem</a:t>
            </a:r>
            <a:r>
              <a:rPr lang="en-US" dirty="0" smtClean="0"/>
              <a:t> - 8</a:t>
            </a:r>
          </a:p>
          <a:p>
            <a:pPr marL="274320" indent="-274320" algn="just" eaLnBrk="1" fontAlgn="auto" hangingPunct="1">
              <a:spcAft>
                <a:spcPts val="0"/>
              </a:spcAft>
              <a:buClr>
                <a:schemeClr val="accent3"/>
              </a:buClr>
              <a:buFont typeface="Arial" pitchFamily="34" charset="0"/>
              <a:buNone/>
              <a:defRPr/>
            </a:pPr>
            <a:r>
              <a:rPr lang="en-US" dirty="0" smtClean="0"/>
              <a:t>Session- 2015-16</a:t>
            </a:r>
          </a:p>
          <a:p>
            <a:pPr marL="274320" indent="-274320" algn="just" eaLnBrk="1" fontAlgn="auto" hangingPunct="1">
              <a:spcAft>
                <a:spcPts val="0"/>
              </a:spcAft>
              <a:buClr>
                <a:schemeClr val="accent3"/>
              </a:buClr>
              <a:buFont typeface="Arial" pitchFamily="34" charset="0"/>
              <a:buNone/>
              <a:defRPr/>
            </a:pPr>
            <a:endParaRPr lang="en-US" dirty="0" smtClean="0"/>
          </a:p>
        </p:txBody>
      </p:sp>
      <p:sp>
        <p:nvSpPr>
          <p:cNvPr id="4" name="Content Placeholder 2"/>
          <p:cNvSpPr txBox="1">
            <a:spLocks/>
          </p:cNvSpPr>
          <p:nvPr/>
        </p:nvSpPr>
        <p:spPr>
          <a:xfrm>
            <a:off x="1919785" y="1143000"/>
            <a:ext cx="5533030" cy="1752600"/>
          </a:xfrm>
          <a:prstGeom prst="rect">
            <a:avLst/>
          </a:prstGeom>
        </p:spPr>
        <p:txBody>
          <a:bodyPr vert="horz" rtlCol="0">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Font typeface="Arial" pitchFamily="34" charset="0"/>
              <a:buNone/>
              <a:defRPr/>
            </a:pPr>
            <a:r>
              <a:rPr lang="en-US" sz="7200" dirty="0" smtClean="0">
                <a:latin typeface="Algerian" panose="04020705040A02060702" pitchFamily="82" charset="0"/>
              </a:rPr>
              <a:t>THANK YOU</a:t>
            </a:r>
            <a:endParaRPr lang="en-US" dirty="0" smtClean="0">
              <a:latin typeface="Algerian" panose="04020705040A02060702" pitchFamily="82" charset="0"/>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The main objective of this project is to bring the real estate industry online and enabling real estate industry participants to benefit from the Internet. Site acts as an interface between Individuals, brokers and realtors. Here the user can advertise his property for buying or for selling. </a:t>
            </a:r>
          </a:p>
          <a:p>
            <a:r>
              <a:rPr lang="en-US" dirty="0" smtClean="0"/>
              <a:t>Site provides online real-estate service committed to helping you make wise and profitable decisions related to buying, selling, renting and leasing of properties, in India. We will provide a fresh new approach to our esteemed users to search for properties to buy or rent, and list their properties for selling or leasing.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   The search can be based on the Number of bed rooms.</a:t>
            </a:r>
          </a:p>
          <a:p>
            <a:r>
              <a:rPr lang="en-US" dirty="0" smtClean="0"/>
              <a:t>Number of Wash rooms, price, area, city, plot size, type of property etc. Enter your search criteria and click the SEARCH button to display the matching property. When you click the search button the property advertised will be shown. </a:t>
            </a:r>
          </a:p>
          <a:p>
            <a:r>
              <a:rPr lang="en-US" dirty="0" smtClean="0"/>
              <a:t>In the site we have different types of people, like broker, purchaser and owner.</a:t>
            </a:r>
          </a:p>
          <a:p>
            <a:r>
              <a:rPr lang="en-US" dirty="0" smtClean="0"/>
              <a:t>We have to login as a specified fields and we have to provide information regarding to the property. The purchaser search the property based on his requirements. He got some information he can directly communicate with the people.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ubham\Desktop\Untitledjpg.png"/>
          <p:cNvPicPr>
            <a:picLocks noGrp="1"/>
          </p:cNvPicPr>
          <p:nvPr>
            <p:ph idx="1"/>
          </p:nvPr>
        </p:nvPicPr>
        <p:blipFill>
          <a:blip r:embed="rId2"/>
          <a:srcRect/>
          <a:stretch>
            <a:fillRect/>
          </a:stretch>
        </p:blipFill>
        <p:spPr bwMode="auto">
          <a:xfrm>
            <a:off x="457200" y="1981200"/>
            <a:ext cx="8382000" cy="4191000"/>
          </a:xfrm>
          <a:prstGeom prst="rect">
            <a:avLst/>
          </a:prstGeom>
          <a:noFill/>
          <a:ln w="9525">
            <a:noFill/>
            <a:miter lim="800000"/>
            <a:headEnd/>
            <a:tailEnd/>
          </a:ln>
        </p:spPr>
      </p:pic>
      <p:sp>
        <p:nvSpPr>
          <p:cNvPr id="3" name="TextBox 2"/>
          <p:cNvSpPr txBox="1"/>
          <p:nvPr/>
        </p:nvSpPr>
        <p:spPr>
          <a:xfrm>
            <a:off x="1219200" y="685800"/>
            <a:ext cx="5943600" cy="707886"/>
          </a:xfrm>
          <a:prstGeom prst="rect">
            <a:avLst/>
          </a:prstGeom>
          <a:noFill/>
        </p:spPr>
        <p:txBody>
          <a:bodyPr wrap="square" rtlCol="0">
            <a:spAutoFit/>
          </a:bodyPr>
          <a:lstStyle/>
          <a:p>
            <a:r>
              <a:rPr lang="en-US" sz="4000" dirty="0" smtClean="0">
                <a:solidFill>
                  <a:srgbClr val="7030A0"/>
                </a:solidFill>
              </a:rPr>
              <a:t>Introducing a website</a:t>
            </a:r>
            <a:endParaRPr lang="en-US" sz="2800"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DISCRIPTION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BUY MODULE-</a:t>
            </a:r>
          </a:p>
          <a:p>
            <a:pPr lvl="0"/>
            <a:r>
              <a:rPr lang="en-US" dirty="0" smtClean="0"/>
              <a:t>In buy module a user can buy required property after searching and selecting based on his/her choice. He can check the localities of </a:t>
            </a:r>
            <a:r>
              <a:rPr lang="en-US" dirty="0" err="1" smtClean="0"/>
              <a:t>neaby</a:t>
            </a:r>
            <a:r>
              <a:rPr lang="en-US" dirty="0" smtClean="0"/>
              <a:t> area. The properties are shown to the user as per their locality choice.</a:t>
            </a:r>
          </a:p>
          <a:p>
            <a:pPr lvl="0"/>
            <a:r>
              <a:rPr lang="en-US" dirty="0" smtClean="0"/>
              <a:t>The user can choose flats also and having the choices to select between 1BHK, 2BHK and 3BHK.</a:t>
            </a:r>
          </a:p>
          <a:p>
            <a:pPr lvl="0"/>
            <a:r>
              <a:rPr lang="en-US" dirty="0" smtClean="0"/>
              <a:t>The user can also choose property as per their budget.</a:t>
            </a:r>
          </a:p>
          <a:p>
            <a:r>
              <a:rPr lang="en-US" dirty="0" smtClean="0"/>
              <a:t>Here once you have entered your request for a particular property you will receive a conformation mail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ubham\Desktop\Untitled.jpg"/>
          <p:cNvPicPr>
            <a:picLocks noGrp="1"/>
          </p:cNvPicPr>
          <p:nvPr>
            <p:ph idx="1"/>
          </p:nvPr>
        </p:nvPicPr>
        <p:blipFill>
          <a:blip r:embed="rId2"/>
          <a:srcRect/>
          <a:stretch>
            <a:fillRect/>
          </a:stretch>
        </p:blipFill>
        <p:spPr bwMode="auto">
          <a:xfrm>
            <a:off x="457200" y="1905000"/>
            <a:ext cx="8534400" cy="4038600"/>
          </a:xfrm>
          <a:prstGeom prst="rect">
            <a:avLst/>
          </a:prstGeom>
          <a:noFill/>
          <a:ln w="9525">
            <a:noFill/>
            <a:miter lim="800000"/>
            <a:headEnd/>
            <a:tailEnd/>
          </a:ln>
        </p:spPr>
      </p:pic>
      <p:sp>
        <p:nvSpPr>
          <p:cNvPr id="3" name="TextBox 2"/>
          <p:cNvSpPr txBox="1"/>
          <p:nvPr/>
        </p:nvSpPr>
        <p:spPr>
          <a:xfrm>
            <a:off x="1219200" y="1120914"/>
            <a:ext cx="4953000" cy="707886"/>
          </a:xfrm>
          <a:prstGeom prst="rect">
            <a:avLst/>
          </a:prstGeom>
          <a:noFill/>
        </p:spPr>
        <p:txBody>
          <a:bodyPr wrap="square" rtlCol="0">
            <a:spAutoFit/>
          </a:bodyPr>
          <a:lstStyle/>
          <a:p>
            <a:r>
              <a:rPr lang="en-US" sz="4000" dirty="0" smtClean="0">
                <a:solidFill>
                  <a:srgbClr val="7030A0"/>
                </a:solidFill>
              </a:rPr>
              <a:t>Buy Module</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ubham\Desktop\Untitled.jpg"/>
          <p:cNvPicPr>
            <a:picLocks noGrp="1"/>
          </p:cNvPicPr>
          <p:nvPr>
            <p:ph idx="1"/>
          </p:nvPr>
        </p:nvPicPr>
        <p:blipFill>
          <a:blip r:embed="rId2"/>
          <a:srcRect/>
          <a:stretch>
            <a:fillRect/>
          </a:stretch>
        </p:blipFill>
        <p:spPr bwMode="auto">
          <a:xfrm>
            <a:off x="457200" y="2057400"/>
            <a:ext cx="8382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hubham\Desktop\Untitled.jpg"/>
          <p:cNvPicPr/>
          <p:nvPr/>
        </p:nvPicPr>
        <p:blipFill>
          <a:blip r:embed="rId2"/>
          <a:srcRect/>
          <a:stretch>
            <a:fillRect/>
          </a:stretch>
        </p:blipFill>
        <p:spPr bwMode="auto">
          <a:xfrm>
            <a:off x="533400" y="2185764"/>
            <a:ext cx="8077200" cy="39864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ubham\Desktop\Untitled.jpg"/>
          <p:cNvPicPr>
            <a:picLocks noGrp="1"/>
          </p:cNvPicPr>
          <p:nvPr>
            <p:ph idx="1"/>
          </p:nvPr>
        </p:nvPicPr>
        <p:blipFill>
          <a:blip r:embed="rId2"/>
          <a:srcRect/>
          <a:stretch>
            <a:fillRect/>
          </a:stretch>
        </p:blipFill>
        <p:spPr bwMode="auto">
          <a:xfrm>
            <a:off x="457200" y="2133600"/>
            <a:ext cx="8305800" cy="4190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TotalTime>
  <Words>539</Words>
  <Application>Microsoft Office PowerPoint</Application>
  <PresentationFormat>On-screen Show (4:3)</PresentationFormat>
  <Paragraphs>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Constantia</vt:lpstr>
      <vt:lpstr>Wingdings 2</vt:lpstr>
      <vt:lpstr>Flow</vt:lpstr>
      <vt:lpstr>REAL ESTATE   </vt:lpstr>
      <vt:lpstr>INTRODUCTION</vt:lpstr>
      <vt:lpstr>PowerPoint Presentation</vt:lpstr>
      <vt:lpstr>PowerPoint Presentation</vt:lpstr>
      <vt:lpstr>MODULE DISCRIPTION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vt:lpstr>
      <vt:lpstr>CONCLUSION</vt:lpstr>
      <vt:lpstr>FUTURE IMPROVEMENTS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dc:title>
  <dc:creator>shubham</dc:creator>
  <cp:lastModifiedBy>Vijay Kumar</cp:lastModifiedBy>
  <cp:revision>19</cp:revision>
  <dcterms:created xsi:type="dcterms:W3CDTF">2016-03-04T14:51:47Z</dcterms:created>
  <dcterms:modified xsi:type="dcterms:W3CDTF">2016-03-05T17:57:01Z</dcterms:modified>
</cp:coreProperties>
</file>