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9" r:id="rId10"/>
    <p:sldId id="280" r:id="rId11"/>
    <p:sldId id="281" r:id="rId12"/>
    <p:sldId id="282" r:id="rId13"/>
    <p:sldId id="283" r:id="rId14"/>
    <p:sldId id="284"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F53081-C578-4B58-A244-9A4173912772}"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US"/>
        </a:p>
      </dgm:t>
    </dgm:pt>
    <dgm:pt modelId="{060E0F83-72E5-49ED-856E-130988E9F016}">
      <dgm:prSet phldrT="[Text]"/>
      <dgm:spPr/>
      <dgm:t>
        <a:bodyPr/>
        <a:lstStyle/>
        <a:p>
          <a:r>
            <a:rPr lang="en-US"/>
            <a:t>Home</a:t>
          </a:r>
        </a:p>
      </dgm:t>
    </dgm:pt>
    <dgm:pt modelId="{6DEC4BBF-CBA9-41A9-B70C-DCCA531FD471}" type="parTrans" cxnId="{C8EE53F3-442E-4D95-A889-E9BF093E3AAC}">
      <dgm:prSet/>
      <dgm:spPr/>
      <dgm:t>
        <a:bodyPr/>
        <a:lstStyle/>
        <a:p>
          <a:endParaRPr lang="en-US"/>
        </a:p>
      </dgm:t>
    </dgm:pt>
    <dgm:pt modelId="{D15AFC20-0A8D-4D0F-9926-BB6BCE8317C8}" type="sibTrans" cxnId="{C8EE53F3-442E-4D95-A889-E9BF093E3AAC}">
      <dgm:prSet/>
      <dgm:spPr/>
      <dgm:t>
        <a:bodyPr/>
        <a:lstStyle/>
        <a:p>
          <a:endParaRPr lang="en-US"/>
        </a:p>
      </dgm:t>
    </dgm:pt>
    <dgm:pt modelId="{90729050-FFF7-4730-8DCA-7BF35A196E73}">
      <dgm:prSet phldrT="[Text]"/>
      <dgm:spPr/>
      <dgm:t>
        <a:bodyPr/>
        <a:lstStyle/>
        <a:p>
          <a:r>
            <a:rPr lang="en-US"/>
            <a:t>Package details</a:t>
          </a:r>
        </a:p>
      </dgm:t>
    </dgm:pt>
    <dgm:pt modelId="{2AC24C42-96F2-46D4-8B0A-170506FF39A2}" type="parTrans" cxnId="{18E60B21-61F8-4EED-8FDA-9B42B9533067}">
      <dgm:prSet/>
      <dgm:spPr/>
      <dgm:t>
        <a:bodyPr/>
        <a:lstStyle/>
        <a:p>
          <a:endParaRPr lang="en-US"/>
        </a:p>
      </dgm:t>
    </dgm:pt>
    <dgm:pt modelId="{B1DD230A-08B7-4B8E-A5D0-704BE5770E2B}" type="sibTrans" cxnId="{18E60B21-61F8-4EED-8FDA-9B42B9533067}">
      <dgm:prSet/>
      <dgm:spPr/>
      <dgm:t>
        <a:bodyPr/>
        <a:lstStyle/>
        <a:p>
          <a:endParaRPr lang="en-US"/>
        </a:p>
      </dgm:t>
    </dgm:pt>
    <dgm:pt modelId="{C429969E-0EE4-40AC-9E5C-71272926E957}">
      <dgm:prSet phldrT="[Text]"/>
      <dgm:spPr/>
      <dgm:t>
        <a:bodyPr/>
        <a:lstStyle/>
        <a:p>
          <a:r>
            <a:rPr lang="en-US"/>
            <a:t>Sign UP</a:t>
          </a:r>
        </a:p>
      </dgm:t>
    </dgm:pt>
    <dgm:pt modelId="{4188A029-D0A5-436E-9F2F-7445A449BE9D}" type="parTrans" cxnId="{5E1E484B-E77C-47F5-B827-D8BCD11A70DA}">
      <dgm:prSet/>
      <dgm:spPr/>
      <dgm:t>
        <a:bodyPr/>
        <a:lstStyle/>
        <a:p>
          <a:endParaRPr lang="en-US"/>
        </a:p>
      </dgm:t>
    </dgm:pt>
    <dgm:pt modelId="{5D77135A-6641-4955-8D7C-F06410486C0E}" type="sibTrans" cxnId="{5E1E484B-E77C-47F5-B827-D8BCD11A70DA}">
      <dgm:prSet/>
      <dgm:spPr/>
      <dgm:t>
        <a:bodyPr/>
        <a:lstStyle/>
        <a:p>
          <a:endParaRPr lang="en-US"/>
        </a:p>
      </dgm:t>
    </dgm:pt>
    <dgm:pt modelId="{ED664D10-A302-4AA1-9E7A-834380C7DAC0}">
      <dgm:prSet/>
      <dgm:spPr/>
      <dgm:t>
        <a:bodyPr/>
        <a:lstStyle/>
        <a:p>
          <a:r>
            <a:rPr lang="en-US"/>
            <a:t>Login</a:t>
          </a:r>
        </a:p>
      </dgm:t>
    </dgm:pt>
    <dgm:pt modelId="{3466007A-BEE2-4C20-B515-06A4905B966D}" type="parTrans" cxnId="{37DD8069-341F-452B-A1F3-DA796A20F024}">
      <dgm:prSet/>
      <dgm:spPr/>
      <dgm:t>
        <a:bodyPr/>
        <a:lstStyle/>
        <a:p>
          <a:endParaRPr lang="en-US"/>
        </a:p>
      </dgm:t>
    </dgm:pt>
    <dgm:pt modelId="{795ECBD7-BC96-4798-B3A1-853263F0F79A}" type="sibTrans" cxnId="{37DD8069-341F-452B-A1F3-DA796A20F024}">
      <dgm:prSet/>
      <dgm:spPr/>
      <dgm:t>
        <a:bodyPr/>
        <a:lstStyle/>
        <a:p>
          <a:endParaRPr lang="en-US"/>
        </a:p>
      </dgm:t>
    </dgm:pt>
    <dgm:pt modelId="{E4335CFC-9A75-43EF-ADD4-7CA0AB7975BA}">
      <dgm:prSet/>
      <dgm:spPr/>
      <dgm:t>
        <a:bodyPr/>
        <a:lstStyle/>
        <a:p>
          <a:r>
            <a:rPr lang="en-US"/>
            <a:t>Feedback</a:t>
          </a:r>
        </a:p>
      </dgm:t>
    </dgm:pt>
    <dgm:pt modelId="{103EC7D9-9D26-4120-9CCD-307D7282D161}" type="parTrans" cxnId="{35B2EB94-BCFD-46C0-B3DC-EF13DE54A122}">
      <dgm:prSet/>
      <dgm:spPr/>
      <dgm:t>
        <a:bodyPr/>
        <a:lstStyle/>
        <a:p>
          <a:endParaRPr lang="en-US"/>
        </a:p>
      </dgm:t>
    </dgm:pt>
    <dgm:pt modelId="{1D684DFE-D349-4A76-ADAC-EC20A71DCB68}" type="sibTrans" cxnId="{35B2EB94-BCFD-46C0-B3DC-EF13DE54A122}">
      <dgm:prSet/>
      <dgm:spPr/>
      <dgm:t>
        <a:bodyPr/>
        <a:lstStyle/>
        <a:p>
          <a:endParaRPr lang="en-US"/>
        </a:p>
      </dgm:t>
    </dgm:pt>
    <dgm:pt modelId="{78172984-E47A-44B2-9540-98BB67635C90}">
      <dgm:prSet/>
      <dgm:spPr/>
      <dgm:t>
        <a:bodyPr/>
        <a:lstStyle/>
        <a:p>
          <a:r>
            <a:rPr lang="en-US"/>
            <a:t>Package registration</a:t>
          </a:r>
        </a:p>
      </dgm:t>
    </dgm:pt>
    <dgm:pt modelId="{B1A39E76-8510-4372-83EF-90FDEBFC4D1B}" type="parTrans" cxnId="{C5884057-5C88-4855-A22D-09E2D559DA2C}">
      <dgm:prSet/>
      <dgm:spPr/>
      <dgm:t>
        <a:bodyPr/>
        <a:lstStyle/>
        <a:p>
          <a:endParaRPr lang="en-US"/>
        </a:p>
      </dgm:t>
    </dgm:pt>
    <dgm:pt modelId="{0EF31EC2-5BBC-4DC6-8B39-E928FB31D888}" type="sibTrans" cxnId="{C5884057-5C88-4855-A22D-09E2D559DA2C}">
      <dgm:prSet/>
      <dgm:spPr/>
      <dgm:t>
        <a:bodyPr/>
        <a:lstStyle/>
        <a:p>
          <a:endParaRPr lang="en-US"/>
        </a:p>
      </dgm:t>
    </dgm:pt>
    <dgm:pt modelId="{5C837559-E5B0-4D3F-92FE-594681AB1917}">
      <dgm:prSet/>
      <dgm:spPr/>
      <dgm:t>
        <a:bodyPr/>
        <a:lstStyle/>
        <a:p>
          <a:r>
            <a:rPr lang="en-US"/>
            <a:t>Registration Status</a:t>
          </a:r>
        </a:p>
      </dgm:t>
    </dgm:pt>
    <dgm:pt modelId="{306782C8-EF21-4CD3-B5FE-E17306FACB57}" type="parTrans" cxnId="{AB37BE74-7A42-4C7E-89B1-7F3BCF60AE94}">
      <dgm:prSet/>
      <dgm:spPr/>
      <dgm:t>
        <a:bodyPr/>
        <a:lstStyle/>
        <a:p>
          <a:endParaRPr lang="en-US"/>
        </a:p>
      </dgm:t>
    </dgm:pt>
    <dgm:pt modelId="{4AB865ED-EA94-4B9A-9CED-52E079DB5ED7}" type="sibTrans" cxnId="{AB37BE74-7A42-4C7E-89B1-7F3BCF60AE94}">
      <dgm:prSet/>
      <dgm:spPr/>
      <dgm:t>
        <a:bodyPr/>
        <a:lstStyle/>
        <a:p>
          <a:endParaRPr lang="en-US"/>
        </a:p>
      </dgm:t>
    </dgm:pt>
    <dgm:pt modelId="{4B96108A-112C-4B52-A27F-76F7239360BE}">
      <dgm:prSet/>
      <dgm:spPr/>
      <dgm:t>
        <a:bodyPr/>
        <a:lstStyle/>
        <a:p>
          <a:r>
            <a:rPr lang="en-US"/>
            <a:t>About Us</a:t>
          </a:r>
        </a:p>
      </dgm:t>
    </dgm:pt>
    <dgm:pt modelId="{3E0D95A8-E785-4503-B26C-7D23F741A966}" type="parTrans" cxnId="{A97E5C4C-8A81-4CC8-836C-7B0CFA69244E}">
      <dgm:prSet/>
      <dgm:spPr/>
      <dgm:t>
        <a:bodyPr/>
        <a:lstStyle/>
        <a:p>
          <a:endParaRPr lang="en-US"/>
        </a:p>
      </dgm:t>
    </dgm:pt>
    <dgm:pt modelId="{750EE1F9-717D-4D6C-B4AC-BA991AA949BF}" type="sibTrans" cxnId="{A97E5C4C-8A81-4CC8-836C-7B0CFA69244E}">
      <dgm:prSet/>
      <dgm:spPr/>
      <dgm:t>
        <a:bodyPr/>
        <a:lstStyle/>
        <a:p>
          <a:endParaRPr lang="en-US"/>
        </a:p>
      </dgm:t>
    </dgm:pt>
    <dgm:pt modelId="{ED5B5032-51A6-4484-940C-8968448F5C05}">
      <dgm:prSet/>
      <dgm:spPr/>
      <dgm:t>
        <a:bodyPr/>
        <a:lstStyle/>
        <a:p>
          <a:r>
            <a:rPr lang="en-US"/>
            <a:t>Contact Us</a:t>
          </a:r>
        </a:p>
      </dgm:t>
    </dgm:pt>
    <dgm:pt modelId="{BB0CE3CD-0BA2-4F96-BF83-87D4B2E338F5}" type="parTrans" cxnId="{A14447A9-6ACD-4965-A41A-00781A18078C}">
      <dgm:prSet/>
      <dgm:spPr/>
      <dgm:t>
        <a:bodyPr/>
        <a:lstStyle/>
        <a:p>
          <a:endParaRPr lang="en-US"/>
        </a:p>
      </dgm:t>
    </dgm:pt>
    <dgm:pt modelId="{C9FA6080-E3EF-478B-990A-F6EE55AF1A9C}" type="sibTrans" cxnId="{A14447A9-6ACD-4965-A41A-00781A18078C}">
      <dgm:prSet/>
      <dgm:spPr/>
      <dgm:t>
        <a:bodyPr/>
        <a:lstStyle/>
        <a:p>
          <a:endParaRPr lang="en-US"/>
        </a:p>
      </dgm:t>
    </dgm:pt>
    <dgm:pt modelId="{47CE78DF-41CC-4D10-B0E1-D7F3FF90E7E0}" type="pres">
      <dgm:prSet presAssocID="{FFF53081-C578-4B58-A244-9A4173912772}" presName="diagram" presStyleCnt="0">
        <dgm:presLayoutVars>
          <dgm:chPref val="1"/>
          <dgm:dir/>
          <dgm:animOne val="branch"/>
          <dgm:animLvl val="lvl"/>
          <dgm:resizeHandles val="exact"/>
        </dgm:presLayoutVars>
      </dgm:prSet>
      <dgm:spPr/>
      <dgm:t>
        <a:bodyPr/>
        <a:lstStyle/>
        <a:p>
          <a:endParaRPr lang="en-US"/>
        </a:p>
      </dgm:t>
    </dgm:pt>
    <dgm:pt modelId="{978D4077-54DA-4C4F-94BE-819D60745704}" type="pres">
      <dgm:prSet presAssocID="{060E0F83-72E5-49ED-856E-130988E9F016}" presName="root1" presStyleCnt="0"/>
      <dgm:spPr/>
    </dgm:pt>
    <dgm:pt modelId="{40AAFEE3-79A5-458A-A069-E89AE0259856}" type="pres">
      <dgm:prSet presAssocID="{060E0F83-72E5-49ED-856E-130988E9F016}" presName="LevelOneTextNode" presStyleLbl="node0" presStyleIdx="0" presStyleCnt="1">
        <dgm:presLayoutVars>
          <dgm:chPref val="3"/>
        </dgm:presLayoutVars>
      </dgm:prSet>
      <dgm:spPr/>
      <dgm:t>
        <a:bodyPr/>
        <a:lstStyle/>
        <a:p>
          <a:endParaRPr lang="en-US"/>
        </a:p>
      </dgm:t>
    </dgm:pt>
    <dgm:pt modelId="{657527C9-94A6-4F5D-884C-B52F14DDCF44}" type="pres">
      <dgm:prSet presAssocID="{060E0F83-72E5-49ED-856E-130988E9F016}" presName="level2hierChild" presStyleCnt="0"/>
      <dgm:spPr/>
    </dgm:pt>
    <dgm:pt modelId="{A531ECEC-A889-46DB-ACE5-4BB24DED71CB}" type="pres">
      <dgm:prSet presAssocID="{2AC24C42-96F2-46D4-8B0A-170506FF39A2}" presName="conn2-1" presStyleLbl="parChTrans1D2" presStyleIdx="0" presStyleCnt="6"/>
      <dgm:spPr/>
      <dgm:t>
        <a:bodyPr/>
        <a:lstStyle/>
        <a:p>
          <a:endParaRPr lang="en-US"/>
        </a:p>
      </dgm:t>
    </dgm:pt>
    <dgm:pt modelId="{9F6DC101-7E79-4F86-AA6C-572AC56A29AC}" type="pres">
      <dgm:prSet presAssocID="{2AC24C42-96F2-46D4-8B0A-170506FF39A2}" presName="connTx" presStyleLbl="parChTrans1D2" presStyleIdx="0" presStyleCnt="6"/>
      <dgm:spPr/>
      <dgm:t>
        <a:bodyPr/>
        <a:lstStyle/>
        <a:p>
          <a:endParaRPr lang="en-US"/>
        </a:p>
      </dgm:t>
    </dgm:pt>
    <dgm:pt modelId="{691D7BE8-AB0E-4387-AF23-52C255B906B1}" type="pres">
      <dgm:prSet presAssocID="{90729050-FFF7-4730-8DCA-7BF35A196E73}" presName="root2" presStyleCnt="0"/>
      <dgm:spPr/>
    </dgm:pt>
    <dgm:pt modelId="{3A393E39-618E-4CF0-A807-2F672D654E44}" type="pres">
      <dgm:prSet presAssocID="{90729050-FFF7-4730-8DCA-7BF35A196E73}" presName="LevelTwoTextNode" presStyleLbl="node2" presStyleIdx="0" presStyleCnt="6">
        <dgm:presLayoutVars>
          <dgm:chPref val="3"/>
        </dgm:presLayoutVars>
      </dgm:prSet>
      <dgm:spPr/>
      <dgm:t>
        <a:bodyPr/>
        <a:lstStyle/>
        <a:p>
          <a:endParaRPr lang="en-US"/>
        </a:p>
      </dgm:t>
    </dgm:pt>
    <dgm:pt modelId="{6344378B-8A88-44E5-AD0A-7DEE61DAA271}" type="pres">
      <dgm:prSet presAssocID="{90729050-FFF7-4730-8DCA-7BF35A196E73}" presName="level3hierChild" presStyleCnt="0"/>
      <dgm:spPr/>
    </dgm:pt>
    <dgm:pt modelId="{2E2F7AD2-9FAA-417F-8976-ECF0AC64FFC4}" type="pres">
      <dgm:prSet presAssocID="{4188A029-D0A5-436E-9F2F-7445A449BE9D}" presName="conn2-1" presStyleLbl="parChTrans1D2" presStyleIdx="1" presStyleCnt="6"/>
      <dgm:spPr/>
      <dgm:t>
        <a:bodyPr/>
        <a:lstStyle/>
        <a:p>
          <a:endParaRPr lang="en-US"/>
        </a:p>
      </dgm:t>
    </dgm:pt>
    <dgm:pt modelId="{DA120220-6817-4508-8E8B-5627DE05D436}" type="pres">
      <dgm:prSet presAssocID="{4188A029-D0A5-436E-9F2F-7445A449BE9D}" presName="connTx" presStyleLbl="parChTrans1D2" presStyleIdx="1" presStyleCnt="6"/>
      <dgm:spPr/>
      <dgm:t>
        <a:bodyPr/>
        <a:lstStyle/>
        <a:p>
          <a:endParaRPr lang="en-US"/>
        </a:p>
      </dgm:t>
    </dgm:pt>
    <dgm:pt modelId="{69579F53-05C9-47DE-B595-FE8968ECDA0F}" type="pres">
      <dgm:prSet presAssocID="{C429969E-0EE4-40AC-9E5C-71272926E957}" presName="root2" presStyleCnt="0"/>
      <dgm:spPr/>
    </dgm:pt>
    <dgm:pt modelId="{09B4E849-656E-45CD-B231-46ACE5E7D842}" type="pres">
      <dgm:prSet presAssocID="{C429969E-0EE4-40AC-9E5C-71272926E957}" presName="LevelTwoTextNode" presStyleLbl="node2" presStyleIdx="1" presStyleCnt="6">
        <dgm:presLayoutVars>
          <dgm:chPref val="3"/>
        </dgm:presLayoutVars>
      </dgm:prSet>
      <dgm:spPr/>
      <dgm:t>
        <a:bodyPr/>
        <a:lstStyle/>
        <a:p>
          <a:endParaRPr lang="en-US"/>
        </a:p>
      </dgm:t>
    </dgm:pt>
    <dgm:pt modelId="{17B2C36D-09A4-4903-A933-C0B034C01EE3}" type="pres">
      <dgm:prSet presAssocID="{C429969E-0EE4-40AC-9E5C-71272926E957}" presName="level3hierChild" presStyleCnt="0"/>
      <dgm:spPr/>
    </dgm:pt>
    <dgm:pt modelId="{B336D199-A6E1-475E-809B-AA1ADFA0CC94}" type="pres">
      <dgm:prSet presAssocID="{3466007A-BEE2-4C20-B515-06A4905B966D}" presName="conn2-1" presStyleLbl="parChTrans1D2" presStyleIdx="2" presStyleCnt="6"/>
      <dgm:spPr/>
      <dgm:t>
        <a:bodyPr/>
        <a:lstStyle/>
        <a:p>
          <a:endParaRPr lang="en-US"/>
        </a:p>
      </dgm:t>
    </dgm:pt>
    <dgm:pt modelId="{9158740F-5B27-4A88-AE09-9CE0B5FF87B4}" type="pres">
      <dgm:prSet presAssocID="{3466007A-BEE2-4C20-B515-06A4905B966D}" presName="connTx" presStyleLbl="parChTrans1D2" presStyleIdx="2" presStyleCnt="6"/>
      <dgm:spPr/>
      <dgm:t>
        <a:bodyPr/>
        <a:lstStyle/>
        <a:p>
          <a:endParaRPr lang="en-US"/>
        </a:p>
      </dgm:t>
    </dgm:pt>
    <dgm:pt modelId="{C32A5518-5A9E-48FB-9E47-E7A5DB15A261}" type="pres">
      <dgm:prSet presAssocID="{ED664D10-A302-4AA1-9E7A-834380C7DAC0}" presName="root2" presStyleCnt="0"/>
      <dgm:spPr/>
    </dgm:pt>
    <dgm:pt modelId="{508ABFE3-419D-4004-9F1A-B918FD2063AC}" type="pres">
      <dgm:prSet presAssocID="{ED664D10-A302-4AA1-9E7A-834380C7DAC0}" presName="LevelTwoTextNode" presStyleLbl="node2" presStyleIdx="2" presStyleCnt="6">
        <dgm:presLayoutVars>
          <dgm:chPref val="3"/>
        </dgm:presLayoutVars>
      </dgm:prSet>
      <dgm:spPr/>
      <dgm:t>
        <a:bodyPr/>
        <a:lstStyle/>
        <a:p>
          <a:endParaRPr lang="en-US"/>
        </a:p>
      </dgm:t>
    </dgm:pt>
    <dgm:pt modelId="{FDB258E4-3ACB-4B69-A53E-759E437DE3CD}" type="pres">
      <dgm:prSet presAssocID="{ED664D10-A302-4AA1-9E7A-834380C7DAC0}" presName="level3hierChild" presStyleCnt="0"/>
      <dgm:spPr/>
    </dgm:pt>
    <dgm:pt modelId="{B299D2D5-A700-4B79-870B-DA62434AE60B}" type="pres">
      <dgm:prSet presAssocID="{B1A39E76-8510-4372-83EF-90FDEBFC4D1B}" presName="conn2-1" presStyleLbl="parChTrans1D3" presStyleIdx="0" presStyleCnt="2"/>
      <dgm:spPr/>
      <dgm:t>
        <a:bodyPr/>
        <a:lstStyle/>
        <a:p>
          <a:endParaRPr lang="en-US"/>
        </a:p>
      </dgm:t>
    </dgm:pt>
    <dgm:pt modelId="{8D10C18B-3C8E-4C45-887C-C3D46D872318}" type="pres">
      <dgm:prSet presAssocID="{B1A39E76-8510-4372-83EF-90FDEBFC4D1B}" presName="connTx" presStyleLbl="parChTrans1D3" presStyleIdx="0" presStyleCnt="2"/>
      <dgm:spPr/>
      <dgm:t>
        <a:bodyPr/>
        <a:lstStyle/>
        <a:p>
          <a:endParaRPr lang="en-US"/>
        </a:p>
      </dgm:t>
    </dgm:pt>
    <dgm:pt modelId="{55FC16D0-CF8F-41E8-AAA8-AE49F054BC15}" type="pres">
      <dgm:prSet presAssocID="{78172984-E47A-44B2-9540-98BB67635C90}" presName="root2" presStyleCnt="0"/>
      <dgm:spPr/>
    </dgm:pt>
    <dgm:pt modelId="{36D3DFCD-B855-4683-AED6-D11ED7F81765}" type="pres">
      <dgm:prSet presAssocID="{78172984-E47A-44B2-9540-98BB67635C90}" presName="LevelTwoTextNode" presStyleLbl="node3" presStyleIdx="0" presStyleCnt="2">
        <dgm:presLayoutVars>
          <dgm:chPref val="3"/>
        </dgm:presLayoutVars>
      </dgm:prSet>
      <dgm:spPr/>
      <dgm:t>
        <a:bodyPr/>
        <a:lstStyle/>
        <a:p>
          <a:endParaRPr lang="en-US"/>
        </a:p>
      </dgm:t>
    </dgm:pt>
    <dgm:pt modelId="{528D86FF-E1D4-4005-BFF0-F723C730F836}" type="pres">
      <dgm:prSet presAssocID="{78172984-E47A-44B2-9540-98BB67635C90}" presName="level3hierChild" presStyleCnt="0"/>
      <dgm:spPr/>
    </dgm:pt>
    <dgm:pt modelId="{871D70EC-3878-4669-AC22-1815A4FAB94E}" type="pres">
      <dgm:prSet presAssocID="{306782C8-EF21-4CD3-B5FE-E17306FACB57}" presName="conn2-1" presStyleLbl="parChTrans1D3" presStyleIdx="1" presStyleCnt="2"/>
      <dgm:spPr/>
      <dgm:t>
        <a:bodyPr/>
        <a:lstStyle/>
        <a:p>
          <a:endParaRPr lang="en-US"/>
        </a:p>
      </dgm:t>
    </dgm:pt>
    <dgm:pt modelId="{BEA6C1CA-2CE3-446A-8543-680B756A25A7}" type="pres">
      <dgm:prSet presAssocID="{306782C8-EF21-4CD3-B5FE-E17306FACB57}" presName="connTx" presStyleLbl="parChTrans1D3" presStyleIdx="1" presStyleCnt="2"/>
      <dgm:spPr/>
      <dgm:t>
        <a:bodyPr/>
        <a:lstStyle/>
        <a:p>
          <a:endParaRPr lang="en-US"/>
        </a:p>
      </dgm:t>
    </dgm:pt>
    <dgm:pt modelId="{9F234F7B-7E8B-4E1F-9709-1554534CB315}" type="pres">
      <dgm:prSet presAssocID="{5C837559-E5B0-4D3F-92FE-594681AB1917}" presName="root2" presStyleCnt="0"/>
      <dgm:spPr/>
    </dgm:pt>
    <dgm:pt modelId="{969B0ECE-3F45-4F9D-85F2-B7064425D1DD}" type="pres">
      <dgm:prSet presAssocID="{5C837559-E5B0-4D3F-92FE-594681AB1917}" presName="LevelTwoTextNode" presStyleLbl="node3" presStyleIdx="1" presStyleCnt="2">
        <dgm:presLayoutVars>
          <dgm:chPref val="3"/>
        </dgm:presLayoutVars>
      </dgm:prSet>
      <dgm:spPr/>
      <dgm:t>
        <a:bodyPr/>
        <a:lstStyle/>
        <a:p>
          <a:endParaRPr lang="en-US"/>
        </a:p>
      </dgm:t>
    </dgm:pt>
    <dgm:pt modelId="{294168CC-C586-4D3D-B77E-597DE5C24DE8}" type="pres">
      <dgm:prSet presAssocID="{5C837559-E5B0-4D3F-92FE-594681AB1917}" presName="level3hierChild" presStyleCnt="0"/>
      <dgm:spPr/>
    </dgm:pt>
    <dgm:pt modelId="{A5117753-37A4-4C62-93BE-0E9801018244}" type="pres">
      <dgm:prSet presAssocID="{103EC7D9-9D26-4120-9CCD-307D7282D161}" presName="conn2-1" presStyleLbl="parChTrans1D2" presStyleIdx="3" presStyleCnt="6"/>
      <dgm:spPr/>
      <dgm:t>
        <a:bodyPr/>
        <a:lstStyle/>
        <a:p>
          <a:endParaRPr lang="en-US"/>
        </a:p>
      </dgm:t>
    </dgm:pt>
    <dgm:pt modelId="{3E5BC464-4DCE-45AB-A645-67B4A512DEF7}" type="pres">
      <dgm:prSet presAssocID="{103EC7D9-9D26-4120-9CCD-307D7282D161}" presName="connTx" presStyleLbl="parChTrans1D2" presStyleIdx="3" presStyleCnt="6"/>
      <dgm:spPr/>
      <dgm:t>
        <a:bodyPr/>
        <a:lstStyle/>
        <a:p>
          <a:endParaRPr lang="en-US"/>
        </a:p>
      </dgm:t>
    </dgm:pt>
    <dgm:pt modelId="{8220596E-FA3F-4A17-94C0-58E25FA8D5CC}" type="pres">
      <dgm:prSet presAssocID="{E4335CFC-9A75-43EF-ADD4-7CA0AB7975BA}" presName="root2" presStyleCnt="0"/>
      <dgm:spPr/>
    </dgm:pt>
    <dgm:pt modelId="{4C36EA12-C23C-434B-AEBD-CF7E66326D85}" type="pres">
      <dgm:prSet presAssocID="{E4335CFC-9A75-43EF-ADD4-7CA0AB7975BA}" presName="LevelTwoTextNode" presStyleLbl="node2" presStyleIdx="3" presStyleCnt="6">
        <dgm:presLayoutVars>
          <dgm:chPref val="3"/>
        </dgm:presLayoutVars>
      </dgm:prSet>
      <dgm:spPr/>
      <dgm:t>
        <a:bodyPr/>
        <a:lstStyle/>
        <a:p>
          <a:endParaRPr lang="en-US"/>
        </a:p>
      </dgm:t>
    </dgm:pt>
    <dgm:pt modelId="{FFF1081C-3E43-47F2-8E0E-CE503B6CDCAC}" type="pres">
      <dgm:prSet presAssocID="{E4335CFC-9A75-43EF-ADD4-7CA0AB7975BA}" presName="level3hierChild" presStyleCnt="0"/>
      <dgm:spPr/>
    </dgm:pt>
    <dgm:pt modelId="{529391BE-46F9-44D9-8D7C-D001FC362258}" type="pres">
      <dgm:prSet presAssocID="{3E0D95A8-E785-4503-B26C-7D23F741A966}" presName="conn2-1" presStyleLbl="parChTrans1D2" presStyleIdx="4" presStyleCnt="6"/>
      <dgm:spPr/>
      <dgm:t>
        <a:bodyPr/>
        <a:lstStyle/>
        <a:p>
          <a:endParaRPr lang="en-US"/>
        </a:p>
      </dgm:t>
    </dgm:pt>
    <dgm:pt modelId="{15FB1F2D-9B29-4A3D-97D4-1D49F20E90F6}" type="pres">
      <dgm:prSet presAssocID="{3E0D95A8-E785-4503-B26C-7D23F741A966}" presName="connTx" presStyleLbl="parChTrans1D2" presStyleIdx="4" presStyleCnt="6"/>
      <dgm:spPr/>
      <dgm:t>
        <a:bodyPr/>
        <a:lstStyle/>
        <a:p>
          <a:endParaRPr lang="en-US"/>
        </a:p>
      </dgm:t>
    </dgm:pt>
    <dgm:pt modelId="{4644AB0F-E9B5-4EF9-B0F2-D4DDDF313F27}" type="pres">
      <dgm:prSet presAssocID="{4B96108A-112C-4B52-A27F-76F7239360BE}" presName="root2" presStyleCnt="0"/>
      <dgm:spPr/>
    </dgm:pt>
    <dgm:pt modelId="{9263827C-C685-4C61-8A36-EC88BA0C7FC8}" type="pres">
      <dgm:prSet presAssocID="{4B96108A-112C-4B52-A27F-76F7239360BE}" presName="LevelTwoTextNode" presStyleLbl="node2" presStyleIdx="4" presStyleCnt="6">
        <dgm:presLayoutVars>
          <dgm:chPref val="3"/>
        </dgm:presLayoutVars>
      </dgm:prSet>
      <dgm:spPr/>
      <dgm:t>
        <a:bodyPr/>
        <a:lstStyle/>
        <a:p>
          <a:endParaRPr lang="en-US"/>
        </a:p>
      </dgm:t>
    </dgm:pt>
    <dgm:pt modelId="{18C77AC2-F118-446A-A13F-18B367FEE502}" type="pres">
      <dgm:prSet presAssocID="{4B96108A-112C-4B52-A27F-76F7239360BE}" presName="level3hierChild" presStyleCnt="0"/>
      <dgm:spPr/>
    </dgm:pt>
    <dgm:pt modelId="{FF8E4E4A-9EE8-4F64-BAD5-2DA487E2FA25}" type="pres">
      <dgm:prSet presAssocID="{BB0CE3CD-0BA2-4F96-BF83-87D4B2E338F5}" presName="conn2-1" presStyleLbl="parChTrans1D2" presStyleIdx="5" presStyleCnt="6"/>
      <dgm:spPr/>
      <dgm:t>
        <a:bodyPr/>
        <a:lstStyle/>
        <a:p>
          <a:endParaRPr lang="en-US"/>
        </a:p>
      </dgm:t>
    </dgm:pt>
    <dgm:pt modelId="{DD507203-04E0-4033-9730-D8D2D3EE1AF0}" type="pres">
      <dgm:prSet presAssocID="{BB0CE3CD-0BA2-4F96-BF83-87D4B2E338F5}" presName="connTx" presStyleLbl="parChTrans1D2" presStyleIdx="5" presStyleCnt="6"/>
      <dgm:spPr/>
      <dgm:t>
        <a:bodyPr/>
        <a:lstStyle/>
        <a:p>
          <a:endParaRPr lang="en-US"/>
        </a:p>
      </dgm:t>
    </dgm:pt>
    <dgm:pt modelId="{DB58F39A-0E31-4218-ACBE-559C36D303AB}" type="pres">
      <dgm:prSet presAssocID="{ED5B5032-51A6-4484-940C-8968448F5C05}" presName="root2" presStyleCnt="0"/>
      <dgm:spPr/>
    </dgm:pt>
    <dgm:pt modelId="{F5668586-75C1-4874-9F24-7D242328E522}" type="pres">
      <dgm:prSet presAssocID="{ED5B5032-51A6-4484-940C-8968448F5C05}" presName="LevelTwoTextNode" presStyleLbl="node2" presStyleIdx="5" presStyleCnt="6">
        <dgm:presLayoutVars>
          <dgm:chPref val="3"/>
        </dgm:presLayoutVars>
      </dgm:prSet>
      <dgm:spPr/>
      <dgm:t>
        <a:bodyPr/>
        <a:lstStyle/>
        <a:p>
          <a:endParaRPr lang="en-US"/>
        </a:p>
      </dgm:t>
    </dgm:pt>
    <dgm:pt modelId="{BE8DDDE8-FC5E-4F99-95B4-49C620086DDB}" type="pres">
      <dgm:prSet presAssocID="{ED5B5032-51A6-4484-940C-8968448F5C05}" presName="level3hierChild" presStyleCnt="0"/>
      <dgm:spPr/>
    </dgm:pt>
  </dgm:ptLst>
  <dgm:cxnLst>
    <dgm:cxn modelId="{C5884057-5C88-4855-A22D-09E2D559DA2C}" srcId="{ED664D10-A302-4AA1-9E7A-834380C7DAC0}" destId="{78172984-E47A-44B2-9540-98BB67635C90}" srcOrd="0" destOrd="0" parTransId="{B1A39E76-8510-4372-83EF-90FDEBFC4D1B}" sibTransId="{0EF31EC2-5BBC-4DC6-8B39-E928FB31D888}"/>
    <dgm:cxn modelId="{18128067-D619-4093-A8E7-63A6E6B8394A}" type="presOf" srcId="{103EC7D9-9D26-4120-9CCD-307D7282D161}" destId="{A5117753-37A4-4C62-93BE-0E9801018244}" srcOrd="0" destOrd="0" presId="urn:microsoft.com/office/officeart/2005/8/layout/hierarchy2"/>
    <dgm:cxn modelId="{2C9D5DA8-E212-439C-9A82-790A2E624FEA}" type="presOf" srcId="{103EC7D9-9D26-4120-9CCD-307D7282D161}" destId="{3E5BC464-4DCE-45AB-A645-67B4A512DEF7}" srcOrd="1" destOrd="0" presId="urn:microsoft.com/office/officeart/2005/8/layout/hierarchy2"/>
    <dgm:cxn modelId="{442A1D17-F7FF-426A-B0EB-28074A9188B4}" type="presOf" srcId="{3E0D95A8-E785-4503-B26C-7D23F741A966}" destId="{15FB1F2D-9B29-4A3D-97D4-1D49F20E90F6}" srcOrd="1" destOrd="0" presId="urn:microsoft.com/office/officeart/2005/8/layout/hierarchy2"/>
    <dgm:cxn modelId="{151AAD23-7847-4888-893A-FAFDDE078FF8}" type="presOf" srcId="{ED664D10-A302-4AA1-9E7A-834380C7DAC0}" destId="{508ABFE3-419D-4004-9F1A-B918FD2063AC}" srcOrd="0" destOrd="0" presId="urn:microsoft.com/office/officeart/2005/8/layout/hierarchy2"/>
    <dgm:cxn modelId="{C8EE53F3-442E-4D95-A889-E9BF093E3AAC}" srcId="{FFF53081-C578-4B58-A244-9A4173912772}" destId="{060E0F83-72E5-49ED-856E-130988E9F016}" srcOrd="0" destOrd="0" parTransId="{6DEC4BBF-CBA9-41A9-B70C-DCCA531FD471}" sibTransId="{D15AFC20-0A8D-4D0F-9926-BB6BCE8317C8}"/>
    <dgm:cxn modelId="{AB37BE74-7A42-4C7E-89B1-7F3BCF60AE94}" srcId="{ED664D10-A302-4AA1-9E7A-834380C7DAC0}" destId="{5C837559-E5B0-4D3F-92FE-594681AB1917}" srcOrd="1" destOrd="0" parTransId="{306782C8-EF21-4CD3-B5FE-E17306FACB57}" sibTransId="{4AB865ED-EA94-4B9A-9CED-52E079DB5ED7}"/>
    <dgm:cxn modelId="{27EF2F84-DA95-49EC-A195-BD90A0B015C5}" type="presOf" srcId="{BB0CE3CD-0BA2-4F96-BF83-87D4B2E338F5}" destId="{DD507203-04E0-4033-9730-D8D2D3EE1AF0}" srcOrd="1" destOrd="0" presId="urn:microsoft.com/office/officeart/2005/8/layout/hierarchy2"/>
    <dgm:cxn modelId="{4438064B-EC4A-4370-A709-870734B5C254}" type="presOf" srcId="{4188A029-D0A5-436E-9F2F-7445A449BE9D}" destId="{DA120220-6817-4508-8E8B-5627DE05D436}" srcOrd="1" destOrd="0" presId="urn:microsoft.com/office/officeart/2005/8/layout/hierarchy2"/>
    <dgm:cxn modelId="{73A7B149-15DB-4CB4-9827-4E4583177EC9}" type="presOf" srcId="{FFF53081-C578-4B58-A244-9A4173912772}" destId="{47CE78DF-41CC-4D10-B0E1-D7F3FF90E7E0}" srcOrd="0" destOrd="0" presId="urn:microsoft.com/office/officeart/2005/8/layout/hierarchy2"/>
    <dgm:cxn modelId="{C33C9228-8B55-40BF-8386-4B2A31B10A62}" type="presOf" srcId="{BB0CE3CD-0BA2-4F96-BF83-87D4B2E338F5}" destId="{FF8E4E4A-9EE8-4F64-BAD5-2DA487E2FA25}" srcOrd="0" destOrd="0" presId="urn:microsoft.com/office/officeart/2005/8/layout/hierarchy2"/>
    <dgm:cxn modelId="{37DD8069-341F-452B-A1F3-DA796A20F024}" srcId="{060E0F83-72E5-49ED-856E-130988E9F016}" destId="{ED664D10-A302-4AA1-9E7A-834380C7DAC0}" srcOrd="2" destOrd="0" parTransId="{3466007A-BEE2-4C20-B515-06A4905B966D}" sibTransId="{795ECBD7-BC96-4798-B3A1-853263F0F79A}"/>
    <dgm:cxn modelId="{9B680C2F-AF81-4EA1-9A40-F19FA2A08314}" type="presOf" srcId="{C429969E-0EE4-40AC-9E5C-71272926E957}" destId="{09B4E849-656E-45CD-B231-46ACE5E7D842}" srcOrd="0" destOrd="0" presId="urn:microsoft.com/office/officeart/2005/8/layout/hierarchy2"/>
    <dgm:cxn modelId="{04A23774-F19C-401F-97E0-AAAAB79432DB}" type="presOf" srcId="{2AC24C42-96F2-46D4-8B0A-170506FF39A2}" destId="{A531ECEC-A889-46DB-ACE5-4BB24DED71CB}" srcOrd="0" destOrd="0" presId="urn:microsoft.com/office/officeart/2005/8/layout/hierarchy2"/>
    <dgm:cxn modelId="{E926A514-C5C3-4F16-8145-39808B2CC74F}" type="presOf" srcId="{306782C8-EF21-4CD3-B5FE-E17306FACB57}" destId="{871D70EC-3878-4669-AC22-1815A4FAB94E}" srcOrd="0" destOrd="0" presId="urn:microsoft.com/office/officeart/2005/8/layout/hierarchy2"/>
    <dgm:cxn modelId="{AF790AEB-68AE-4970-9933-349A5AB7E26E}" type="presOf" srcId="{3466007A-BEE2-4C20-B515-06A4905B966D}" destId="{B336D199-A6E1-475E-809B-AA1ADFA0CC94}" srcOrd="0" destOrd="0" presId="urn:microsoft.com/office/officeart/2005/8/layout/hierarchy2"/>
    <dgm:cxn modelId="{07E98459-EE68-41E8-B39B-06D8D1C9F4D9}" type="presOf" srcId="{2AC24C42-96F2-46D4-8B0A-170506FF39A2}" destId="{9F6DC101-7E79-4F86-AA6C-572AC56A29AC}" srcOrd="1" destOrd="0" presId="urn:microsoft.com/office/officeart/2005/8/layout/hierarchy2"/>
    <dgm:cxn modelId="{33EDE91D-9252-49AB-A264-7AED1E2B9309}" type="presOf" srcId="{060E0F83-72E5-49ED-856E-130988E9F016}" destId="{40AAFEE3-79A5-458A-A069-E89AE0259856}" srcOrd="0" destOrd="0" presId="urn:microsoft.com/office/officeart/2005/8/layout/hierarchy2"/>
    <dgm:cxn modelId="{35B2EB94-BCFD-46C0-B3DC-EF13DE54A122}" srcId="{060E0F83-72E5-49ED-856E-130988E9F016}" destId="{E4335CFC-9A75-43EF-ADD4-7CA0AB7975BA}" srcOrd="3" destOrd="0" parTransId="{103EC7D9-9D26-4120-9CCD-307D7282D161}" sibTransId="{1D684DFE-D349-4A76-ADAC-EC20A71DCB68}"/>
    <dgm:cxn modelId="{DDD95A68-BC98-47F0-9185-280905365030}" type="presOf" srcId="{ED5B5032-51A6-4484-940C-8968448F5C05}" destId="{F5668586-75C1-4874-9F24-7D242328E522}" srcOrd="0" destOrd="0" presId="urn:microsoft.com/office/officeart/2005/8/layout/hierarchy2"/>
    <dgm:cxn modelId="{A14447A9-6ACD-4965-A41A-00781A18078C}" srcId="{060E0F83-72E5-49ED-856E-130988E9F016}" destId="{ED5B5032-51A6-4484-940C-8968448F5C05}" srcOrd="5" destOrd="0" parTransId="{BB0CE3CD-0BA2-4F96-BF83-87D4B2E338F5}" sibTransId="{C9FA6080-E3EF-478B-990A-F6EE55AF1A9C}"/>
    <dgm:cxn modelId="{0F2130DC-B8BA-4B3C-9422-637FC8E06917}" type="presOf" srcId="{4188A029-D0A5-436E-9F2F-7445A449BE9D}" destId="{2E2F7AD2-9FAA-417F-8976-ECF0AC64FFC4}" srcOrd="0" destOrd="0" presId="urn:microsoft.com/office/officeart/2005/8/layout/hierarchy2"/>
    <dgm:cxn modelId="{68F493CB-8DC4-4E42-BFA7-B2E63E5824F3}" type="presOf" srcId="{E4335CFC-9A75-43EF-ADD4-7CA0AB7975BA}" destId="{4C36EA12-C23C-434B-AEBD-CF7E66326D85}" srcOrd="0" destOrd="0" presId="urn:microsoft.com/office/officeart/2005/8/layout/hierarchy2"/>
    <dgm:cxn modelId="{9A4A5385-3D3A-4730-BBD5-06AEE16AE95F}" type="presOf" srcId="{306782C8-EF21-4CD3-B5FE-E17306FACB57}" destId="{BEA6C1CA-2CE3-446A-8543-680B756A25A7}" srcOrd="1" destOrd="0" presId="urn:microsoft.com/office/officeart/2005/8/layout/hierarchy2"/>
    <dgm:cxn modelId="{2903AA5D-3DD1-4529-90BB-3D1E73E33B04}" type="presOf" srcId="{5C837559-E5B0-4D3F-92FE-594681AB1917}" destId="{969B0ECE-3F45-4F9D-85F2-B7064425D1DD}" srcOrd="0" destOrd="0" presId="urn:microsoft.com/office/officeart/2005/8/layout/hierarchy2"/>
    <dgm:cxn modelId="{AC8CEFE2-A912-493A-A7F2-4CA6C46A56B1}" type="presOf" srcId="{3466007A-BEE2-4C20-B515-06A4905B966D}" destId="{9158740F-5B27-4A88-AE09-9CE0B5FF87B4}" srcOrd="1" destOrd="0" presId="urn:microsoft.com/office/officeart/2005/8/layout/hierarchy2"/>
    <dgm:cxn modelId="{E637E463-761C-4F08-9184-2D4C2229FF67}" type="presOf" srcId="{B1A39E76-8510-4372-83EF-90FDEBFC4D1B}" destId="{B299D2D5-A700-4B79-870B-DA62434AE60B}" srcOrd="0" destOrd="0" presId="urn:microsoft.com/office/officeart/2005/8/layout/hierarchy2"/>
    <dgm:cxn modelId="{31522E30-234D-40D4-86A5-546D64918788}" type="presOf" srcId="{B1A39E76-8510-4372-83EF-90FDEBFC4D1B}" destId="{8D10C18B-3C8E-4C45-887C-C3D46D872318}" srcOrd="1" destOrd="0" presId="urn:microsoft.com/office/officeart/2005/8/layout/hierarchy2"/>
    <dgm:cxn modelId="{5E1E484B-E77C-47F5-B827-D8BCD11A70DA}" srcId="{060E0F83-72E5-49ED-856E-130988E9F016}" destId="{C429969E-0EE4-40AC-9E5C-71272926E957}" srcOrd="1" destOrd="0" parTransId="{4188A029-D0A5-436E-9F2F-7445A449BE9D}" sibTransId="{5D77135A-6641-4955-8D7C-F06410486C0E}"/>
    <dgm:cxn modelId="{419793E2-632C-4894-8744-62FC205E9B8A}" type="presOf" srcId="{78172984-E47A-44B2-9540-98BB67635C90}" destId="{36D3DFCD-B855-4683-AED6-D11ED7F81765}" srcOrd="0" destOrd="0" presId="urn:microsoft.com/office/officeart/2005/8/layout/hierarchy2"/>
    <dgm:cxn modelId="{BDE41164-E3B7-4619-8C71-11B426730635}" type="presOf" srcId="{4B96108A-112C-4B52-A27F-76F7239360BE}" destId="{9263827C-C685-4C61-8A36-EC88BA0C7FC8}" srcOrd="0" destOrd="0" presId="urn:microsoft.com/office/officeart/2005/8/layout/hierarchy2"/>
    <dgm:cxn modelId="{3460BA2C-86F2-420E-9D0E-3C5EE213D896}" type="presOf" srcId="{90729050-FFF7-4730-8DCA-7BF35A196E73}" destId="{3A393E39-618E-4CF0-A807-2F672D654E44}" srcOrd="0" destOrd="0" presId="urn:microsoft.com/office/officeart/2005/8/layout/hierarchy2"/>
    <dgm:cxn modelId="{18E60B21-61F8-4EED-8FDA-9B42B9533067}" srcId="{060E0F83-72E5-49ED-856E-130988E9F016}" destId="{90729050-FFF7-4730-8DCA-7BF35A196E73}" srcOrd="0" destOrd="0" parTransId="{2AC24C42-96F2-46D4-8B0A-170506FF39A2}" sibTransId="{B1DD230A-08B7-4B8E-A5D0-704BE5770E2B}"/>
    <dgm:cxn modelId="{26B0D32D-7F59-406D-B576-865389FA178F}" type="presOf" srcId="{3E0D95A8-E785-4503-B26C-7D23F741A966}" destId="{529391BE-46F9-44D9-8D7C-D001FC362258}" srcOrd="0" destOrd="0" presId="urn:microsoft.com/office/officeart/2005/8/layout/hierarchy2"/>
    <dgm:cxn modelId="{A97E5C4C-8A81-4CC8-836C-7B0CFA69244E}" srcId="{060E0F83-72E5-49ED-856E-130988E9F016}" destId="{4B96108A-112C-4B52-A27F-76F7239360BE}" srcOrd="4" destOrd="0" parTransId="{3E0D95A8-E785-4503-B26C-7D23F741A966}" sibTransId="{750EE1F9-717D-4D6C-B4AC-BA991AA949BF}"/>
    <dgm:cxn modelId="{84CD028B-AAFA-49AD-A214-1F31A64E6409}" type="presParOf" srcId="{47CE78DF-41CC-4D10-B0E1-D7F3FF90E7E0}" destId="{978D4077-54DA-4C4F-94BE-819D60745704}" srcOrd="0" destOrd="0" presId="urn:microsoft.com/office/officeart/2005/8/layout/hierarchy2"/>
    <dgm:cxn modelId="{2D4D8BA8-E901-412A-9FF6-BD963D894F56}" type="presParOf" srcId="{978D4077-54DA-4C4F-94BE-819D60745704}" destId="{40AAFEE3-79A5-458A-A069-E89AE0259856}" srcOrd="0" destOrd="0" presId="urn:microsoft.com/office/officeart/2005/8/layout/hierarchy2"/>
    <dgm:cxn modelId="{2B93B554-4693-424C-A911-58CE648D8E73}" type="presParOf" srcId="{978D4077-54DA-4C4F-94BE-819D60745704}" destId="{657527C9-94A6-4F5D-884C-B52F14DDCF44}" srcOrd="1" destOrd="0" presId="urn:microsoft.com/office/officeart/2005/8/layout/hierarchy2"/>
    <dgm:cxn modelId="{C9378274-8F79-4270-A2CA-7E7E1538FCE3}" type="presParOf" srcId="{657527C9-94A6-4F5D-884C-B52F14DDCF44}" destId="{A531ECEC-A889-46DB-ACE5-4BB24DED71CB}" srcOrd="0" destOrd="0" presId="urn:microsoft.com/office/officeart/2005/8/layout/hierarchy2"/>
    <dgm:cxn modelId="{980E87F0-41EA-445E-BDF6-FF54ED393AAD}" type="presParOf" srcId="{A531ECEC-A889-46DB-ACE5-4BB24DED71CB}" destId="{9F6DC101-7E79-4F86-AA6C-572AC56A29AC}" srcOrd="0" destOrd="0" presId="urn:microsoft.com/office/officeart/2005/8/layout/hierarchy2"/>
    <dgm:cxn modelId="{BFF615E5-4C7B-4BD4-9779-0C0574CDB0C6}" type="presParOf" srcId="{657527C9-94A6-4F5D-884C-B52F14DDCF44}" destId="{691D7BE8-AB0E-4387-AF23-52C255B906B1}" srcOrd="1" destOrd="0" presId="urn:microsoft.com/office/officeart/2005/8/layout/hierarchy2"/>
    <dgm:cxn modelId="{F47B35E7-F69E-4B9C-9C20-40B1B6765901}" type="presParOf" srcId="{691D7BE8-AB0E-4387-AF23-52C255B906B1}" destId="{3A393E39-618E-4CF0-A807-2F672D654E44}" srcOrd="0" destOrd="0" presId="urn:microsoft.com/office/officeart/2005/8/layout/hierarchy2"/>
    <dgm:cxn modelId="{E5AAF4E6-7C45-4134-96F3-B6B33A4398B5}" type="presParOf" srcId="{691D7BE8-AB0E-4387-AF23-52C255B906B1}" destId="{6344378B-8A88-44E5-AD0A-7DEE61DAA271}" srcOrd="1" destOrd="0" presId="urn:microsoft.com/office/officeart/2005/8/layout/hierarchy2"/>
    <dgm:cxn modelId="{B6DB7B63-47FD-48BB-8528-A924D08CF028}" type="presParOf" srcId="{657527C9-94A6-4F5D-884C-B52F14DDCF44}" destId="{2E2F7AD2-9FAA-417F-8976-ECF0AC64FFC4}" srcOrd="2" destOrd="0" presId="urn:microsoft.com/office/officeart/2005/8/layout/hierarchy2"/>
    <dgm:cxn modelId="{1264F6F6-5FCC-4F18-B3D9-B4D395BB8E5C}" type="presParOf" srcId="{2E2F7AD2-9FAA-417F-8976-ECF0AC64FFC4}" destId="{DA120220-6817-4508-8E8B-5627DE05D436}" srcOrd="0" destOrd="0" presId="urn:microsoft.com/office/officeart/2005/8/layout/hierarchy2"/>
    <dgm:cxn modelId="{C3431C2F-2D82-4433-A05C-FDA3313D5B7B}" type="presParOf" srcId="{657527C9-94A6-4F5D-884C-B52F14DDCF44}" destId="{69579F53-05C9-47DE-B595-FE8968ECDA0F}" srcOrd="3" destOrd="0" presId="urn:microsoft.com/office/officeart/2005/8/layout/hierarchy2"/>
    <dgm:cxn modelId="{CFED285F-3F82-400E-B22A-B8ED84BA5606}" type="presParOf" srcId="{69579F53-05C9-47DE-B595-FE8968ECDA0F}" destId="{09B4E849-656E-45CD-B231-46ACE5E7D842}" srcOrd="0" destOrd="0" presId="urn:microsoft.com/office/officeart/2005/8/layout/hierarchy2"/>
    <dgm:cxn modelId="{C0169EE2-709B-4FAB-AA36-02839106D97A}" type="presParOf" srcId="{69579F53-05C9-47DE-B595-FE8968ECDA0F}" destId="{17B2C36D-09A4-4903-A933-C0B034C01EE3}" srcOrd="1" destOrd="0" presId="urn:microsoft.com/office/officeart/2005/8/layout/hierarchy2"/>
    <dgm:cxn modelId="{FD5F8691-E328-4947-B866-0EC22D1E32E6}" type="presParOf" srcId="{657527C9-94A6-4F5D-884C-B52F14DDCF44}" destId="{B336D199-A6E1-475E-809B-AA1ADFA0CC94}" srcOrd="4" destOrd="0" presId="urn:microsoft.com/office/officeart/2005/8/layout/hierarchy2"/>
    <dgm:cxn modelId="{58D60C94-40CA-4759-B4A8-8785837DA248}" type="presParOf" srcId="{B336D199-A6E1-475E-809B-AA1ADFA0CC94}" destId="{9158740F-5B27-4A88-AE09-9CE0B5FF87B4}" srcOrd="0" destOrd="0" presId="urn:microsoft.com/office/officeart/2005/8/layout/hierarchy2"/>
    <dgm:cxn modelId="{4345353F-6425-4A6D-A28D-BEB4108FEEBE}" type="presParOf" srcId="{657527C9-94A6-4F5D-884C-B52F14DDCF44}" destId="{C32A5518-5A9E-48FB-9E47-E7A5DB15A261}" srcOrd="5" destOrd="0" presId="urn:microsoft.com/office/officeart/2005/8/layout/hierarchy2"/>
    <dgm:cxn modelId="{0792CCDD-F57B-4C7D-A0AC-0C6BF9141EC5}" type="presParOf" srcId="{C32A5518-5A9E-48FB-9E47-E7A5DB15A261}" destId="{508ABFE3-419D-4004-9F1A-B918FD2063AC}" srcOrd="0" destOrd="0" presId="urn:microsoft.com/office/officeart/2005/8/layout/hierarchy2"/>
    <dgm:cxn modelId="{49DAC408-088D-4811-94C7-8148FB89184C}" type="presParOf" srcId="{C32A5518-5A9E-48FB-9E47-E7A5DB15A261}" destId="{FDB258E4-3ACB-4B69-A53E-759E437DE3CD}" srcOrd="1" destOrd="0" presId="urn:microsoft.com/office/officeart/2005/8/layout/hierarchy2"/>
    <dgm:cxn modelId="{B66A2442-3982-44F4-A523-4C0418469345}" type="presParOf" srcId="{FDB258E4-3ACB-4B69-A53E-759E437DE3CD}" destId="{B299D2D5-A700-4B79-870B-DA62434AE60B}" srcOrd="0" destOrd="0" presId="urn:microsoft.com/office/officeart/2005/8/layout/hierarchy2"/>
    <dgm:cxn modelId="{B530036A-5742-4591-9E1A-AFD43A6B00A8}" type="presParOf" srcId="{B299D2D5-A700-4B79-870B-DA62434AE60B}" destId="{8D10C18B-3C8E-4C45-887C-C3D46D872318}" srcOrd="0" destOrd="0" presId="urn:microsoft.com/office/officeart/2005/8/layout/hierarchy2"/>
    <dgm:cxn modelId="{3E0CAD08-3E97-44FF-9600-26326432CDE8}" type="presParOf" srcId="{FDB258E4-3ACB-4B69-A53E-759E437DE3CD}" destId="{55FC16D0-CF8F-41E8-AAA8-AE49F054BC15}" srcOrd="1" destOrd="0" presId="urn:microsoft.com/office/officeart/2005/8/layout/hierarchy2"/>
    <dgm:cxn modelId="{723F9E91-CE54-4DF5-98C2-B8349456B247}" type="presParOf" srcId="{55FC16D0-CF8F-41E8-AAA8-AE49F054BC15}" destId="{36D3DFCD-B855-4683-AED6-D11ED7F81765}" srcOrd="0" destOrd="0" presId="urn:microsoft.com/office/officeart/2005/8/layout/hierarchy2"/>
    <dgm:cxn modelId="{E78567B6-3C6D-4604-BA53-0C9164A21F45}" type="presParOf" srcId="{55FC16D0-CF8F-41E8-AAA8-AE49F054BC15}" destId="{528D86FF-E1D4-4005-BFF0-F723C730F836}" srcOrd="1" destOrd="0" presId="urn:microsoft.com/office/officeart/2005/8/layout/hierarchy2"/>
    <dgm:cxn modelId="{38439F3B-D9F4-4AF7-A0F6-25C59783A008}" type="presParOf" srcId="{FDB258E4-3ACB-4B69-A53E-759E437DE3CD}" destId="{871D70EC-3878-4669-AC22-1815A4FAB94E}" srcOrd="2" destOrd="0" presId="urn:microsoft.com/office/officeart/2005/8/layout/hierarchy2"/>
    <dgm:cxn modelId="{F81DA35C-29AC-4381-9204-930622659A5D}" type="presParOf" srcId="{871D70EC-3878-4669-AC22-1815A4FAB94E}" destId="{BEA6C1CA-2CE3-446A-8543-680B756A25A7}" srcOrd="0" destOrd="0" presId="urn:microsoft.com/office/officeart/2005/8/layout/hierarchy2"/>
    <dgm:cxn modelId="{8CA8DA56-026D-4BF8-9DD4-1BD440A0B313}" type="presParOf" srcId="{FDB258E4-3ACB-4B69-A53E-759E437DE3CD}" destId="{9F234F7B-7E8B-4E1F-9709-1554534CB315}" srcOrd="3" destOrd="0" presId="urn:microsoft.com/office/officeart/2005/8/layout/hierarchy2"/>
    <dgm:cxn modelId="{73C9AACD-AF1E-4E57-9B52-9A8809987543}" type="presParOf" srcId="{9F234F7B-7E8B-4E1F-9709-1554534CB315}" destId="{969B0ECE-3F45-4F9D-85F2-B7064425D1DD}" srcOrd="0" destOrd="0" presId="urn:microsoft.com/office/officeart/2005/8/layout/hierarchy2"/>
    <dgm:cxn modelId="{CDC22316-2F48-4F29-A9BD-7A6ADAEF96B9}" type="presParOf" srcId="{9F234F7B-7E8B-4E1F-9709-1554534CB315}" destId="{294168CC-C586-4D3D-B77E-597DE5C24DE8}" srcOrd="1" destOrd="0" presId="urn:microsoft.com/office/officeart/2005/8/layout/hierarchy2"/>
    <dgm:cxn modelId="{4DF73279-C296-4188-B334-2BD3B0187995}" type="presParOf" srcId="{657527C9-94A6-4F5D-884C-B52F14DDCF44}" destId="{A5117753-37A4-4C62-93BE-0E9801018244}" srcOrd="6" destOrd="0" presId="urn:microsoft.com/office/officeart/2005/8/layout/hierarchy2"/>
    <dgm:cxn modelId="{9066A0DA-893A-4968-A2D9-ADFF8FFAB938}" type="presParOf" srcId="{A5117753-37A4-4C62-93BE-0E9801018244}" destId="{3E5BC464-4DCE-45AB-A645-67B4A512DEF7}" srcOrd="0" destOrd="0" presId="urn:microsoft.com/office/officeart/2005/8/layout/hierarchy2"/>
    <dgm:cxn modelId="{0ED5DCF4-8EDF-4EE9-A61D-26236685CE13}" type="presParOf" srcId="{657527C9-94A6-4F5D-884C-B52F14DDCF44}" destId="{8220596E-FA3F-4A17-94C0-58E25FA8D5CC}" srcOrd="7" destOrd="0" presId="urn:microsoft.com/office/officeart/2005/8/layout/hierarchy2"/>
    <dgm:cxn modelId="{54527539-6180-4053-AD0E-9892874FAC23}" type="presParOf" srcId="{8220596E-FA3F-4A17-94C0-58E25FA8D5CC}" destId="{4C36EA12-C23C-434B-AEBD-CF7E66326D85}" srcOrd="0" destOrd="0" presId="urn:microsoft.com/office/officeart/2005/8/layout/hierarchy2"/>
    <dgm:cxn modelId="{96E9F447-ECF5-4392-B929-42DCA4D2B2A5}" type="presParOf" srcId="{8220596E-FA3F-4A17-94C0-58E25FA8D5CC}" destId="{FFF1081C-3E43-47F2-8E0E-CE503B6CDCAC}" srcOrd="1" destOrd="0" presId="urn:microsoft.com/office/officeart/2005/8/layout/hierarchy2"/>
    <dgm:cxn modelId="{C6FAF969-0C98-4443-801F-697DC05D4606}" type="presParOf" srcId="{657527C9-94A6-4F5D-884C-B52F14DDCF44}" destId="{529391BE-46F9-44D9-8D7C-D001FC362258}" srcOrd="8" destOrd="0" presId="urn:microsoft.com/office/officeart/2005/8/layout/hierarchy2"/>
    <dgm:cxn modelId="{08335064-7D8A-4DB7-AE23-EC9FEBBA6221}" type="presParOf" srcId="{529391BE-46F9-44D9-8D7C-D001FC362258}" destId="{15FB1F2D-9B29-4A3D-97D4-1D49F20E90F6}" srcOrd="0" destOrd="0" presId="urn:microsoft.com/office/officeart/2005/8/layout/hierarchy2"/>
    <dgm:cxn modelId="{0BD09191-45B3-40DB-A1EA-443A6999E465}" type="presParOf" srcId="{657527C9-94A6-4F5D-884C-B52F14DDCF44}" destId="{4644AB0F-E9B5-4EF9-B0F2-D4DDDF313F27}" srcOrd="9" destOrd="0" presId="urn:microsoft.com/office/officeart/2005/8/layout/hierarchy2"/>
    <dgm:cxn modelId="{1389EC95-6C25-42E2-A5A9-F88CB7D7FCED}" type="presParOf" srcId="{4644AB0F-E9B5-4EF9-B0F2-D4DDDF313F27}" destId="{9263827C-C685-4C61-8A36-EC88BA0C7FC8}" srcOrd="0" destOrd="0" presId="urn:microsoft.com/office/officeart/2005/8/layout/hierarchy2"/>
    <dgm:cxn modelId="{DEE7453F-CB1C-48DC-89D7-DEA60B42B77C}" type="presParOf" srcId="{4644AB0F-E9B5-4EF9-B0F2-D4DDDF313F27}" destId="{18C77AC2-F118-446A-A13F-18B367FEE502}" srcOrd="1" destOrd="0" presId="urn:microsoft.com/office/officeart/2005/8/layout/hierarchy2"/>
    <dgm:cxn modelId="{2F2E9BF4-F144-4984-B208-9193FABD1888}" type="presParOf" srcId="{657527C9-94A6-4F5D-884C-B52F14DDCF44}" destId="{FF8E4E4A-9EE8-4F64-BAD5-2DA487E2FA25}" srcOrd="10" destOrd="0" presId="urn:microsoft.com/office/officeart/2005/8/layout/hierarchy2"/>
    <dgm:cxn modelId="{C575D71B-5EC4-4389-82C5-D3C0B560D2BC}" type="presParOf" srcId="{FF8E4E4A-9EE8-4F64-BAD5-2DA487E2FA25}" destId="{DD507203-04E0-4033-9730-D8D2D3EE1AF0}" srcOrd="0" destOrd="0" presId="urn:microsoft.com/office/officeart/2005/8/layout/hierarchy2"/>
    <dgm:cxn modelId="{DAD2BC97-383F-42BF-B47B-0949207F0018}" type="presParOf" srcId="{657527C9-94A6-4F5D-884C-B52F14DDCF44}" destId="{DB58F39A-0E31-4218-ACBE-559C36D303AB}" srcOrd="11" destOrd="0" presId="urn:microsoft.com/office/officeart/2005/8/layout/hierarchy2"/>
    <dgm:cxn modelId="{84F83E3B-DBF0-49EC-812C-C555B341F7E6}" type="presParOf" srcId="{DB58F39A-0E31-4218-ACBE-559C36D303AB}" destId="{F5668586-75C1-4874-9F24-7D242328E522}" srcOrd="0" destOrd="0" presId="urn:microsoft.com/office/officeart/2005/8/layout/hierarchy2"/>
    <dgm:cxn modelId="{057849EC-B405-4EDE-83D8-081D313D2E43}" type="presParOf" srcId="{DB58F39A-0E31-4218-ACBE-559C36D303AB}" destId="{BE8DDDE8-FC5E-4F99-95B4-49C620086DDB}"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13D10AE-273F-49FC-95D1-08E14C523C88}" type="datetimeFigureOut">
              <a:rPr lang="en-US" smtClean="0"/>
              <a:t>9/10/2020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8AFC372-5B3D-4AD2-A14C-4FA9167DE66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3D10AE-273F-49FC-95D1-08E14C523C88}" type="datetimeFigureOut">
              <a:rPr lang="en-US" smtClean="0"/>
              <a:t>9/10/2020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AFC372-5B3D-4AD2-A14C-4FA9167DE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13D10AE-273F-49FC-95D1-08E14C523C88}" type="datetimeFigureOut">
              <a:rPr lang="en-US" smtClean="0"/>
              <a:t>9/10/2020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8AFC372-5B3D-4AD2-A14C-4FA9167DE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3D10AE-273F-49FC-95D1-08E14C523C88}" type="datetimeFigureOut">
              <a:rPr lang="en-US" smtClean="0"/>
              <a:t>9/10/2020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AFC372-5B3D-4AD2-A14C-4FA9167DE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13D10AE-273F-49FC-95D1-08E14C523C88}" type="datetimeFigureOut">
              <a:rPr lang="en-US" smtClean="0"/>
              <a:t>9/10/2020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8AFC372-5B3D-4AD2-A14C-4FA9167DE66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3D10AE-273F-49FC-95D1-08E14C523C88}" type="datetimeFigureOut">
              <a:rPr lang="en-US" smtClean="0"/>
              <a:t>9/10/2020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AFC372-5B3D-4AD2-A14C-4FA9167DE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13D10AE-273F-49FC-95D1-08E14C523C88}" type="datetimeFigureOut">
              <a:rPr lang="en-US" smtClean="0"/>
              <a:t>9/10/2020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8AFC372-5B3D-4AD2-A14C-4FA9167DE6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13D10AE-273F-49FC-95D1-08E14C523C88}" type="datetimeFigureOut">
              <a:rPr lang="en-US" smtClean="0"/>
              <a:t>9/10/2020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8AFC372-5B3D-4AD2-A14C-4FA9167DE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13D10AE-273F-49FC-95D1-08E14C523C88}" type="datetimeFigureOut">
              <a:rPr lang="en-US" smtClean="0"/>
              <a:t>9/10/2020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8AFC372-5B3D-4AD2-A14C-4FA9167DE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3D10AE-273F-49FC-95D1-08E14C523C88}" type="datetimeFigureOut">
              <a:rPr lang="en-US" smtClean="0"/>
              <a:t>9/10/2020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AFC372-5B3D-4AD2-A14C-4FA9167DE66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13D10AE-273F-49FC-95D1-08E14C523C88}" type="datetimeFigureOut">
              <a:rPr lang="en-US" smtClean="0"/>
              <a:t>9/10/2020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AFC372-5B3D-4AD2-A14C-4FA9167DE66B}"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13D10AE-273F-49FC-95D1-08E14C523C88}" type="datetimeFigureOut">
              <a:rPr lang="en-US" smtClean="0"/>
              <a:t>9/10/2020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8AFC372-5B3D-4AD2-A14C-4FA9167DE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1856232"/>
            <a:ext cx="5105400" cy="2868168"/>
          </a:xfrm>
        </p:spPr>
        <p:txBody>
          <a:bodyPr/>
          <a:lstStyle/>
          <a:p>
            <a:pPr algn="ctr"/>
            <a:r>
              <a:rPr lang="en-US" sz="6600" b="1" dirty="0"/>
              <a:t>TOUR </a:t>
            </a:r>
            <a:r>
              <a:rPr lang="en-US" sz="6600" b="1" dirty="0" smtClean="0"/>
              <a:t/>
            </a:r>
            <a:br>
              <a:rPr lang="en-US" sz="6600" b="1" dirty="0" smtClean="0"/>
            </a:br>
            <a:r>
              <a:rPr lang="en-US" sz="6600" b="1" dirty="0" smtClean="0"/>
              <a:t>AND TRAVELS</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pPr algn="ctr"/>
            <a:r>
              <a:rPr lang="en-US" dirty="0" smtClean="0"/>
              <a:t>PYTHON</a:t>
            </a:r>
            <a:endParaRPr lang="en-US" dirty="0"/>
          </a:p>
        </p:txBody>
      </p:sp>
      <p:sp>
        <p:nvSpPr>
          <p:cNvPr id="3" name="Content Placeholder 2"/>
          <p:cNvSpPr>
            <a:spLocks noGrp="1"/>
          </p:cNvSpPr>
          <p:nvPr>
            <p:ph idx="1"/>
          </p:nvPr>
        </p:nvSpPr>
        <p:spPr>
          <a:xfrm>
            <a:off x="457200" y="1295400"/>
            <a:ext cx="7467600" cy="5160336"/>
          </a:xfrm>
        </p:spPr>
        <p:txBody>
          <a:bodyPr>
            <a:normAutofit fontScale="77500" lnSpcReduction="20000"/>
          </a:bodyPr>
          <a:lstStyle/>
          <a:p>
            <a:pPr algn="just"/>
            <a:r>
              <a:rPr lang="en-US" dirty="0" smtClean="0"/>
              <a:t>Python is a high-level, interpreted, interactive and object-oriented scripting language. Python is designed to be highly readable. It uses English keywords frequently where as other languages use punctuation, and it has fewer syntactical constructions than other languages.</a:t>
            </a:r>
          </a:p>
          <a:p>
            <a:pPr lvl="0" algn="just"/>
            <a:r>
              <a:rPr lang="en-US" b="1" dirty="0" smtClean="0"/>
              <a:t>Python is Interpreted</a:t>
            </a:r>
            <a:r>
              <a:rPr lang="en-US" dirty="0" smtClean="0"/>
              <a:t> − Python is processed at runtime by the interpreter. You do not need to compile your program before executing it. This is similar to PERL and PHP.</a:t>
            </a:r>
          </a:p>
          <a:p>
            <a:pPr lvl="0" algn="just"/>
            <a:r>
              <a:rPr lang="en-US" b="1" dirty="0" smtClean="0"/>
              <a:t>Python is Interactive</a:t>
            </a:r>
            <a:r>
              <a:rPr lang="en-US" dirty="0" smtClean="0"/>
              <a:t> − You can actually sit at a Python prompt and interact with the interpreter directly to write your programs.</a:t>
            </a:r>
          </a:p>
          <a:p>
            <a:pPr lvl="0" algn="just"/>
            <a:r>
              <a:rPr lang="en-US" b="1" dirty="0" smtClean="0"/>
              <a:t>Python is Object-Oriented</a:t>
            </a:r>
            <a:r>
              <a:rPr lang="en-US" dirty="0" smtClean="0"/>
              <a:t> − Python supports Object-Oriented style or technique of programming that encapsulates code within objects.</a:t>
            </a:r>
          </a:p>
          <a:p>
            <a:pPr lvl="0" algn="just"/>
            <a:r>
              <a:rPr lang="en-US" b="1" dirty="0" smtClean="0"/>
              <a:t>Python is a Beginner's Language</a:t>
            </a:r>
            <a:r>
              <a:rPr lang="en-US" dirty="0" smtClean="0"/>
              <a:t> − Python is a great language for the beginner-level programmers and supports the development of a wide range of applications from simple text processing to WWW browsers to games.</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pPr algn="ctr"/>
            <a:r>
              <a:rPr lang="en-US" dirty="0" smtClean="0"/>
              <a:t>Database </a:t>
            </a:r>
            <a:r>
              <a:rPr lang="en-US" dirty="0" smtClean="0"/>
              <a:t>Design</a:t>
            </a:r>
            <a:endParaRPr lang="en-US" dirty="0"/>
          </a:p>
        </p:txBody>
      </p:sp>
      <p:sp>
        <p:nvSpPr>
          <p:cNvPr id="3" name="Content Placeholder 2"/>
          <p:cNvSpPr>
            <a:spLocks noGrp="1"/>
          </p:cNvSpPr>
          <p:nvPr>
            <p:ph idx="1"/>
          </p:nvPr>
        </p:nvSpPr>
        <p:spPr>
          <a:xfrm>
            <a:off x="228600" y="1066800"/>
            <a:ext cx="7696200" cy="5638800"/>
          </a:xfrm>
        </p:spPr>
        <p:txBody>
          <a:bodyPr>
            <a:normAutofit fontScale="77500" lnSpcReduction="20000"/>
          </a:bodyPr>
          <a:lstStyle/>
          <a:p>
            <a:pPr algn="just"/>
            <a:r>
              <a:rPr lang="en-US" dirty="0" smtClean="0"/>
              <a:t>create table Customer (</a:t>
            </a:r>
            <a:r>
              <a:rPr lang="en-US" dirty="0" err="1" smtClean="0"/>
              <a:t>Customer_Id</a:t>
            </a:r>
            <a:r>
              <a:rPr lang="en-US" dirty="0" smtClean="0"/>
              <a:t> </a:t>
            </a:r>
            <a:r>
              <a:rPr lang="en-US" dirty="0" err="1" smtClean="0"/>
              <a:t>int</a:t>
            </a:r>
            <a:r>
              <a:rPr lang="en-US" dirty="0" smtClean="0"/>
              <a:t> primary key, Name </a:t>
            </a:r>
            <a:r>
              <a:rPr lang="en-US" dirty="0" err="1" smtClean="0"/>
              <a:t>varchar</a:t>
            </a:r>
            <a:r>
              <a:rPr lang="en-US" dirty="0" smtClean="0"/>
              <a:t> (20), Age </a:t>
            </a:r>
            <a:r>
              <a:rPr lang="en-US" dirty="0" err="1" smtClean="0"/>
              <a:t>varchar</a:t>
            </a:r>
            <a:r>
              <a:rPr lang="en-US" dirty="0" smtClean="0"/>
              <a:t> (3), </a:t>
            </a:r>
            <a:r>
              <a:rPr lang="en-US" dirty="0" err="1" smtClean="0"/>
              <a:t>Contact_no</a:t>
            </a:r>
            <a:r>
              <a:rPr lang="en-US" dirty="0" smtClean="0"/>
              <a:t> </a:t>
            </a:r>
            <a:r>
              <a:rPr lang="en-US" dirty="0" err="1" smtClean="0"/>
              <a:t>varchar</a:t>
            </a:r>
            <a:r>
              <a:rPr lang="en-US" dirty="0" smtClean="0"/>
              <a:t> (50), Address </a:t>
            </a:r>
            <a:r>
              <a:rPr lang="en-US" dirty="0" err="1" smtClean="0"/>
              <a:t>varchar</a:t>
            </a:r>
            <a:r>
              <a:rPr lang="en-US" dirty="0" smtClean="0"/>
              <a:t> (50), </a:t>
            </a:r>
            <a:r>
              <a:rPr lang="en-US" dirty="0" err="1" smtClean="0"/>
              <a:t>Email_id</a:t>
            </a:r>
            <a:r>
              <a:rPr lang="en-US" dirty="0" smtClean="0"/>
              <a:t> </a:t>
            </a:r>
            <a:r>
              <a:rPr lang="en-US" dirty="0" err="1" smtClean="0"/>
              <a:t>varchar</a:t>
            </a:r>
            <a:r>
              <a:rPr lang="en-US" dirty="0" smtClean="0"/>
              <a:t> (30), City </a:t>
            </a:r>
            <a:r>
              <a:rPr lang="en-US" dirty="0" err="1" smtClean="0"/>
              <a:t>varchar</a:t>
            </a:r>
            <a:r>
              <a:rPr lang="en-US" dirty="0" smtClean="0"/>
              <a:t> (20), password </a:t>
            </a:r>
            <a:r>
              <a:rPr lang="en-US" dirty="0" err="1" smtClean="0"/>
              <a:t>varchar</a:t>
            </a:r>
            <a:r>
              <a:rPr lang="en-US" dirty="0" smtClean="0"/>
              <a:t> (20</a:t>
            </a:r>
            <a:r>
              <a:rPr lang="en-US" dirty="0" smtClean="0"/>
              <a:t>))</a:t>
            </a:r>
          </a:p>
          <a:p>
            <a:pPr algn="just"/>
            <a:r>
              <a:rPr lang="en-US" dirty="0" smtClean="0"/>
              <a:t>create table </a:t>
            </a:r>
            <a:r>
              <a:rPr lang="en-US" dirty="0" err="1" smtClean="0"/>
              <a:t>Tour_package</a:t>
            </a:r>
            <a:r>
              <a:rPr lang="en-US" dirty="0" smtClean="0"/>
              <a:t> (</a:t>
            </a:r>
            <a:r>
              <a:rPr lang="en-US" dirty="0" err="1" smtClean="0"/>
              <a:t>Package_Id</a:t>
            </a:r>
            <a:r>
              <a:rPr lang="en-US" dirty="0" smtClean="0"/>
              <a:t> </a:t>
            </a:r>
            <a:r>
              <a:rPr lang="en-US" dirty="0" err="1" smtClean="0"/>
              <a:t>int</a:t>
            </a:r>
            <a:r>
              <a:rPr lang="en-US" dirty="0" smtClean="0"/>
              <a:t> primary </a:t>
            </a:r>
            <a:r>
              <a:rPr lang="en-US" dirty="0" err="1" smtClean="0"/>
              <a:t>key,Package_Name</a:t>
            </a:r>
            <a:r>
              <a:rPr lang="en-US" dirty="0" smtClean="0"/>
              <a:t> </a:t>
            </a:r>
            <a:r>
              <a:rPr lang="en-US" dirty="0" err="1" smtClean="0"/>
              <a:t>varchar</a:t>
            </a:r>
            <a:r>
              <a:rPr lang="en-US" dirty="0" smtClean="0"/>
              <a:t> (20),Description </a:t>
            </a:r>
            <a:r>
              <a:rPr lang="en-US" dirty="0" err="1" smtClean="0"/>
              <a:t>varchar</a:t>
            </a:r>
            <a:r>
              <a:rPr lang="en-US" dirty="0" smtClean="0"/>
              <a:t> (50),Cost </a:t>
            </a:r>
            <a:r>
              <a:rPr lang="en-US" dirty="0" err="1" smtClean="0"/>
              <a:t>int,Discount</a:t>
            </a:r>
            <a:r>
              <a:rPr lang="en-US" dirty="0" smtClean="0"/>
              <a:t> </a:t>
            </a:r>
            <a:r>
              <a:rPr lang="en-US" dirty="0" err="1" smtClean="0"/>
              <a:t>int</a:t>
            </a:r>
            <a:r>
              <a:rPr lang="en-US" dirty="0" smtClean="0"/>
              <a:t>)</a:t>
            </a:r>
          </a:p>
          <a:p>
            <a:pPr algn="just"/>
            <a:r>
              <a:rPr lang="en-US" dirty="0" smtClean="0"/>
              <a:t>create table Registration (</a:t>
            </a:r>
            <a:r>
              <a:rPr lang="en-US" dirty="0" err="1" smtClean="0"/>
              <a:t>Reg_Id</a:t>
            </a:r>
            <a:r>
              <a:rPr lang="en-US" dirty="0" smtClean="0"/>
              <a:t> </a:t>
            </a:r>
            <a:r>
              <a:rPr lang="en-US" dirty="0" err="1" smtClean="0"/>
              <a:t>int</a:t>
            </a:r>
            <a:r>
              <a:rPr lang="en-US" dirty="0" smtClean="0"/>
              <a:t> primary key, </a:t>
            </a:r>
            <a:r>
              <a:rPr lang="en-US" dirty="0" err="1" smtClean="0"/>
              <a:t>Customer_Id</a:t>
            </a:r>
            <a:r>
              <a:rPr lang="en-US" dirty="0" smtClean="0"/>
              <a:t> </a:t>
            </a:r>
            <a:r>
              <a:rPr lang="en-US" dirty="0" err="1" smtClean="0"/>
              <a:t>int</a:t>
            </a:r>
            <a:r>
              <a:rPr lang="en-US" dirty="0" smtClean="0"/>
              <a:t> foreign key references customer(</a:t>
            </a:r>
            <a:r>
              <a:rPr lang="en-US" dirty="0" err="1" smtClean="0"/>
              <a:t>customer_id</a:t>
            </a:r>
            <a:r>
              <a:rPr lang="en-US" dirty="0" smtClean="0"/>
              <a:t>),</a:t>
            </a:r>
            <a:r>
              <a:rPr lang="en-US" dirty="0" err="1" smtClean="0"/>
              <a:t>Package_Id</a:t>
            </a:r>
            <a:r>
              <a:rPr lang="en-US" dirty="0" smtClean="0"/>
              <a:t> </a:t>
            </a:r>
            <a:r>
              <a:rPr lang="en-US" dirty="0" err="1" smtClean="0"/>
              <a:t>int</a:t>
            </a:r>
            <a:r>
              <a:rPr lang="en-US" dirty="0" smtClean="0"/>
              <a:t> foreign key references </a:t>
            </a:r>
            <a:r>
              <a:rPr lang="en-US" dirty="0" err="1" smtClean="0"/>
              <a:t>Tour_package</a:t>
            </a:r>
            <a:r>
              <a:rPr lang="en-US" dirty="0" smtClean="0"/>
              <a:t>(</a:t>
            </a:r>
            <a:r>
              <a:rPr lang="en-US" dirty="0" err="1" smtClean="0"/>
              <a:t>package_Id</a:t>
            </a:r>
            <a:r>
              <a:rPr lang="en-US" dirty="0" smtClean="0"/>
              <a:t>),</a:t>
            </a:r>
            <a:r>
              <a:rPr lang="en-US" dirty="0" err="1" smtClean="0"/>
              <a:t>date,No_of_personint,initial_depositint,remark</a:t>
            </a:r>
            <a:r>
              <a:rPr lang="en-US" dirty="0" smtClean="0"/>
              <a:t> </a:t>
            </a:r>
            <a:r>
              <a:rPr lang="en-US" dirty="0" err="1" smtClean="0"/>
              <a:t>varchar</a:t>
            </a:r>
            <a:r>
              <a:rPr lang="en-US" dirty="0" smtClean="0"/>
              <a:t> (50))</a:t>
            </a:r>
          </a:p>
          <a:p>
            <a:pPr algn="just"/>
            <a:r>
              <a:rPr lang="en-US" dirty="0" smtClean="0"/>
              <a:t>create table </a:t>
            </a:r>
            <a:r>
              <a:rPr lang="en-US" dirty="0" err="1" smtClean="0"/>
              <a:t>Txn</a:t>
            </a:r>
            <a:r>
              <a:rPr lang="en-US" dirty="0" smtClean="0"/>
              <a:t> (</a:t>
            </a:r>
            <a:r>
              <a:rPr lang="en-US" dirty="0" err="1" smtClean="0"/>
              <a:t>Txn_Id</a:t>
            </a:r>
            <a:r>
              <a:rPr lang="en-US" dirty="0" smtClean="0"/>
              <a:t> </a:t>
            </a:r>
            <a:r>
              <a:rPr lang="en-US" dirty="0" err="1" smtClean="0"/>
              <a:t>int</a:t>
            </a:r>
            <a:r>
              <a:rPr lang="en-US" dirty="0" smtClean="0"/>
              <a:t> primary </a:t>
            </a:r>
            <a:r>
              <a:rPr lang="en-US" dirty="0" err="1" smtClean="0"/>
              <a:t>key,Customer_Id</a:t>
            </a:r>
            <a:r>
              <a:rPr lang="en-US" dirty="0" smtClean="0"/>
              <a:t> </a:t>
            </a:r>
            <a:r>
              <a:rPr lang="en-US" dirty="0" err="1" smtClean="0"/>
              <a:t>int</a:t>
            </a:r>
            <a:r>
              <a:rPr lang="en-US" dirty="0" smtClean="0"/>
              <a:t> foreign key references customer(</a:t>
            </a:r>
            <a:r>
              <a:rPr lang="en-US" dirty="0" err="1" smtClean="0"/>
              <a:t>customer_id</a:t>
            </a:r>
            <a:r>
              <a:rPr lang="en-US" dirty="0" smtClean="0"/>
              <a:t>),</a:t>
            </a:r>
            <a:r>
              <a:rPr lang="en-US" dirty="0" err="1" smtClean="0"/>
              <a:t>Package_Id</a:t>
            </a:r>
            <a:r>
              <a:rPr lang="en-US" dirty="0" smtClean="0"/>
              <a:t> </a:t>
            </a:r>
            <a:r>
              <a:rPr lang="en-US" dirty="0" err="1" smtClean="0"/>
              <a:t>int</a:t>
            </a:r>
            <a:r>
              <a:rPr lang="en-US" dirty="0" smtClean="0"/>
              <a:t> foreign key references </a:t>
            </a:r>
            <a:r>
              <a:rPr lang="en-US" dirty="0" err="1" smtClean="0"/>
              <a:t>Tour_package</a:t>
            </a:r>
            <a:r>
              <a:rPr lang="en-US" dirty="0" smtClean="0"/>
              <a:t>(</a:t>
            </a:r>
            <a:r>
              <a:rPr lang="en-US" dirty="0" err="1" smtClean="0"/>
              <a:t>package_Id</a:t>
            </a:r>
            <a:r>
              <a:rPr lang="en-US" dirty="0" smtClean="0"/>
              <a:t>),Amount </a:t>
            </a:r>
            <a:r>
              <a:rPr lang="en-US" dirty="0" err="1" smtClean="0"/>
              <a:t>int,date,remark</a:t>
            </a:r>
            <a:r>
              <a:rPr lang="en-US" dirty="0" smtClean="0"/>
              <a:t> </a:t>
            </a:r>
            <a:r>
              <a:rPr lang="en-US" dirty="0" err="1" smtClean="0"/>
              <a:t>varchar</a:t>
            </a:r>
            <a:r>
              <a:rPr lang="en-US" dirty="0" smtClean="0"/>
              <a:t> (500))</a:t>
            </a:r>
          </a:p>
          <a:p>
            <a:pPr algn="just"/>
            <a:r>
              <a:rPr lang="en-US" dirty="0" smtClean="0"/>
              <a:t>create table feedback (</a:t>
            </a:r>
            <a:r>
              <a:rPr lang="en-US" dirty="0" err="1" smtClean="0"/>
              <a:t>feedback_Id</a:t>
            </a:r>
            <a:r>
              <a:rPr lang="en-US" dirty="0" smtClean="0"/>
              <a:t> </a:t>
            </a:r>
            <a:r>
              <a:rPr lang="en-US" dirty="0" err="1" smtClean="0"/>
              <a:t>int</a:t>
            </a:r>
            <a:r>
              <a:rPr lang="en-US" dirty="0" smtClean="0"/>
              <a:t> primary key, </a:t>
            </a:r>
            <a:r>
              <a:rPr lang="en-US" dirty="0" err="1" smtClean="0"/>
              <a:t>Customer_Id</a:t>
            </a:r>
            <a:r>
              <a:rPr lang="en-US" dirty="0" smtClean="0"/>
              <a:t> </a:t>
            </a:r>
            <a:r>
              <a:rPr lang="en-US" dirty="0" err="1" smtClean="0"/>
              <a:t>int</a:t>
            </a:r>
            <a:r>
              <a:rPr lang="en-US" dirty="0" smtClean="0"/>
              <a:t> foreign key references customer(</a:t>
            </a:r>
            <a:r>
              <a:rPr lang="en-US" dirty="0" err="1" smtClean="0"/>
              <a:t>customer_id</a:t>
            </a:r>
            <a:r>
              <a:rPr lang="en-US" dirty="0" smtClean="0"/>
              <a:t>), </a:t>
            </a:r>
            <a:r>
              <a:rPr lang="en-US" dirty="0" err="1" smtClean="0"/>
              <a:t>Package_Id</a:t>
            </a:r>
            <a:r>
              <a:rPr lang="en-US" dirty="0" smtClean="0"/>
              <a:t> </a:t>
            </a:r>
            <a:r>
              <a:rPr lang="en-US" dirty="0" err="1" smtClean="0"/>
              <a:t>int</a:t>
            </a:r>
            <a:r>
              <a:rPr lang="en-US" dirty="0" smtClean="0"/>
              <a:t> foreign key references </a:t>
            </a:r>
            <a:r>
              <a:rPr lang="en-US" dirty="0" err="1" smtClean="0"/>
              <a:t>Tour_package</a:t>
            </a:r>
            <a:r>
              <a:rPr lang="en-US" dirty="0" smtClean="0"/>
              <a:t>(</a:t>
            </a:r>
            <a:r>
              <a:rPr lang="en-US" dirty="0" err="1" smtClean="0"/>
              <a:t>package_Id</a:t>
            </a:r>
            <a:r>
              <a:rPr lang="en-US" dirty="0" smtClean="0"/>
              <a:t>), feedback </a:t>
            </a:r>
            <a:r>
              <a:rPr lang="en-US" dirty="0" err="1" smtClean="0"/>
              <a:t>varchar</a:t>
            </a:r>
            <a:r>
              <a:rPr lang="en-US" dirty="0" smtClean="0"/>
              <a:t> (500), date, Rating </a:t>
            </a:r>
            <a:r>
              <a:rPr lang="en-US" dirty="0" err="1" smtClean="0"/>
              <a:t>int</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pPr algn="ctr"/>
            <a:r>
              <a:rPr lang="en-US" dirty="0" smtClean="0"/>
              <a:t>Home page </a:t>
            </a:r>
            <a:endParaRPr lang="en-US" dirty="0"/>
          </a:p>
        </p:txBody>
      </p:sp>
      <p:pic>
        <p:nvPicPr>
          <p:cNvPr id="4" name="Picture 3"/>
          <p:cNvPicPr/>
          <p:nvPr/>
        </p:nvPicPr>
        <p:blipFill>
          <a:blip r:embed="rId2" cstate="print"/>
          <a:srcRect/>
          <a:stretch>
            <a:fillRect/>
          </a:stretch>
        </p:blipFill>
        <p:spPr bwMode="auto">
          <a:xfrm>
            <a:off x="228600" y="1219200"/>
            <a:ext cx="76962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pPr algn="ctr"/>
            <a:r>
              <a:rPr lang="en-US" dirty="0" smtClean="0"/>
              <a:t>Menu</a:t>
            </a:r>
            <a:endParaRPr lang="en-US" dirty="0"/>
          </a:p>
        </p:txBody>
      </p:sp>
      <p:pic>
        <p:nvPicPr>
          <p:cNvPr id="4" name="Picture 3"/>
          <p:cNvPicPr/>
          <p:nvPr/>
        </p:nvPicPr>
        <p:blipFill>
          <a:blip r:embed="rId2" cstate="print"/>
          <a:srcRect l="32052" r="37179"/>
          <a:stretch>
            <a:fillRect/>
          </a:stretch>
        </p:blipFill>
        <p:spPr bwMode="auto">
          <a:xfrm>
            <a:off x="1143000" y="990600"/>
            <a:ext cx="61722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365760"/>
          </a:xfrm>
        </p:spPr>
        <p:txBody>
          <a:bodyPr>
            <a:normAutofit fontScale="90000"/>
          </a:bodyPr>
          <a:lstStyle/>
          <a:p>
            <a:pPr algn="ctr"/>
            <a:r>
              <a:rPr lang="en-US" dirty="0" smtClean="0"/>
              <a:t>Tour Package </a:t>
            </a:r>
            <a:endParaRPr lang="en-US" dirty="0"/>
          </a:p>
        </p:txBody>
      </p:sp>
      <p:pic>
        <p:nvPicPr>
          <p:cNvPr id="4" name="Picture 3"/>
          <p:cNvPicPr/>
          <p:nvPr/>
        </p:nvPicPr>
        <p:blipFill>
          <a:blip r:embed="rId2" cstate="print"/>
          <a:srcRect l="10891" r="25743"/>
          <a:stretch>
            <a:fillRect/>
          </a:stretch>
        </p:blipFill>
        <p:spPr bwMode="auto">
          <a:xfrm>
            <a:off x="381000" y="838200"/>
            <a:ext cx="73152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pPr algn="ctr"/>
            <a:r>
              <a:rPr lang="en-US" dirty="0" smtClean="0"/>
              <a:t>Registration </a:t>
            </a:r>
            <a:endParaRPr lang="en-US" dirty="0"/>
          </a:p>
        </p:txBody>
      </p:sp>
      <p:pic>
        <p:nvPicPr>
          <p:cNvPr id="4" name="Picture 3"/>
          <p:cNvPicPr/>
          <p:nvPr/>
        </p:nvPicPr>
        <p:blipFill>
          <a:blip r:embed="rId2" cstate="print"/>
          <a:srcRect l="22772" r="25743"/>
          <a:stretch>
            <a:fillRect/>
          </a:stretch>
        </p:blipFill>
        <p:spPr bwMode="auto">
          <a:xfrm>
            <a:off x="685800" y="914400"/>
            <a:ext cx="70866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lstStyle/>
          <a:p>
            <a:pPr algn="ctr"/>
            <a:r>
              <a:rPr lang="en-US" dirty="0" smtClean="0"/>
              <a:t>Login Page</a:t>
            </a:r>
            <a:endParaRPr lang="en-US" dirty="0"/>
          </a:p>
        </p:txBody>
      </p:sp>
      <p:pic>
        <p:nvPicPr>
          <p:cNvPr id="4" name="Picture 3"/>
          <p:cNvPicPr/>
          <p:nvPr/>
        </p:nvPicPr>
        <p:blipFill>
          <a:blip r:embed="rId2" cstate="print"/>
          <a:srcRect/>
          <a:stretch>
            <a:fillRect/>
          </a:stretch>
        </p:blipFill>
        <p:spPr bwMode="auto">
          <a:xfrm>
            <a:off x="304800" y="1066800"/>
            <a:ext cx="74676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pPr algn="ctr"/>
            <a:r>
              <a:rPr lang="en-US" dirty="0" smtClean="0"/>
              <a:t>Package Registration </a:t>
            </a:r>
            <a:endParaRPr lang="en-US" dirty="0"/>
          </a:p>
        </p:txBody>
      </p:sp>
      <p:pic>
        <p:nvPicPr>
          <p:cNvPr id="4" name="Picture 3"/>
          <p:cNvPicPr/>
          <p:nvPr/>
        </p:nvPicPr>
        <p:blipFill>
          <a:blip r:embed="rId2" cstate="print"/>
          <a:srcRect/>
          <a:stretch>
            <a:fillRect/>
          </a:stretch>
        </p:blipFill>
        <p:spPr bwMode="auto">
          <a:xfrm>
            <a:off x="228600" y="1066800"/>
            <a:ext cx="77724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pPr algn="ctr"/>
            <a:r>
              <a:rPr lang="en-US" dirty="0" smtClean="0"/>
              <a:t>Feedback form </a:t>
            </a:r>
            <a:endParaRPr lang="en-US" dirty="0"/>
          </a:p>
        </p:txBody>
      </p:sp>
      <p:pic>
        <p:nvPicPr>
          <p:cNvPr id="4" name="Picture 3"/>
          <p:cNvPicPr/>
          <p:nvPr/>
        </p:nvPicPr>
        <p:blipFill>
          <a:blip r:embed="rId2" cstate="print"/>
          <a:srcRect/>
          <a:stretch>
            <a:fillRect/>
          </a:stretch>
        </p:blipFill>
        <p:spPr bwMode="auto">
          <a:xfrm>
            <a:off x="228600" y="1143000"/>
            <a:ext cx="76962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pPr algn="ctr"/>
            <a:r>
              <a:rPr lang="en-US" dirty="0" smtClean="0"/>
              <a:t>About us </a:t>
            </a:r>
            <a:endParaRPr lang="en-US" dirty="0"/>
          </a:p>
        </p:txBody>
      </p:sp>
      <p:pic>
        <p:nvPicPr>
          <p:cNvPr id="4" name="Picture 3"/>
          <p:cNvPicPr/>
          <p:nvPr/>
        </p:nvPicPr>
        <p:blipFill>
          <a:blip r:embed="rId2" cstate="print"/>
          <a:srcRect/>
          <a:stretch>
            <a:fillRect/>
          </a:stretch>
        </p:blipFill>
        <p:spPr bwMode="auto">
          <a:xfrm>
            <a:off x="228600" y="990600"/>
            <a:ext cx="7772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pPr algn="ctr"/>
            <a:r>
              <a:rPr lang="en-US" dirty="0" smtClean="0"/>
              <a:t>Introduction</a:t>
            </a:r>
            <a:endParaRPr lang="en-US" dirty="0"/>
          </a:p>
        </p:txBody>
      </p:sp>
      <p:sp>
        <p:nvSpPr>
          <p:cNvPr id="3" name="Content Placeholder 2"/>
          <p:cNvSpPr>
            <a:spLocks noGrp="1"/>
          </p:cNvSpPr>
          <p:nvPr>
            <p:ph idx="1"/>
          </p:nvPr>
        </p:nvSpPr>
        <p:spPr>
          <a:xfrm>
            <a:off x="228600" y="914400"/>
            <a:ext cx="7848600" cy="5867400"/>
          </a:xfrm>
        </p:spPr>
        <p:txBody>
          <a:bodyPr>
            <a:normAutofit fontScale="62500" lnSpcReduction="20000"/>
          </a:bodyPr>
          <a:lstStyle/>
          <a:p>
            <a:pPr algn="just"/>
            <a:r>
              <a:rPr lang="en-US" dirty="0" smtClean="0"/>
              <a:t>The Tours and Travel Management System is a web-based application. The main purpose of “Tours and travels management system” is to provide a convenient way for a customer to book hotels, flight, train and bus for tour purposes. The objective of this project is to develop a system that automates the processes and activities of a travel agency. In this project, we will make an easier task of searching places and for booking train, flight or bus. </a:t>
            </a:r>
            <a:endParaRPr lang="en-US" dirty="0" smtClean="0"/>
          </a:p>
          <a:p>
            <a:pPr algn="just"/>
            <a:r>
              <a:rPr lang="en-US" dirty="0" smtClean="0"/>
              <a:t>In </a:t>
            </a:r>
            <a:r>
              <a:rPr lang="en-US" dirty="0" smtClean="0"/>
              <a:t>the present system a customer has to approach various agencies to find details of places and to book tickets. This often requires a lot of time and effort. We provide approach skills to critically examine how a tourist visits and its ability to operate in an appropriate way when dealing with the consequences of tourism, locally, regionally, and nationally including visitor security and ecological influences. </a:t>
            </a:r>
            <a:endParaRPr lang="en-US" dirty="0" smtClean="0"/>
          </a:p>
          <a:p>
            <a:pPr algn="just"/>
            <a:r>
              <a:rPr lang="en-US" dirty="0" smtClean="0"/>
              <a:t>It </a:t>
            </a:r>
            <a:r>
              <a:rPr lang="en-US" dirty="0" smtClean="0"/>
              <a:t>is tedious for a customer to plan a particular journey and have it executed properly. The project ‘Tours and Travels Management System’ is developed to replace the currently existing system, which helps in keeping records of the customer details of destination as well as payment received.</a:t>
            </a:r>
          </a:p>
          <a:p>
            <a:pPr algn="just"/>
            <a:r>
              <a:rPr lang="en-US" dirty="0" smtClean="0"/>
              <a:t>Tourism can be considered as most favorite pass time when people get free time. Several travel organizations are available on the web. </a:t>
            </a:r>
            <a:endParaRPr lang="en-US" dirty="0" smtClean="0"/>
          </a:p>
          <a:p>
            <a:pPr algn="just"/>
            <a:r>
              <a:rPr lang="en-US" dirty="0" smtClean="0"/>
              <a:t>The </a:t>
            </a:r>
            <a:r>
              <a:rPr lang="en-US" dirty="0" smtClean="0"/>
              <a:t>people or the tourist select their own Travel Package according to their personal interest. The travel companies concentrate on the interest associated with tourist making sure to increase their particular market value and supply enormous package deals. So that they can make their Travel Package more effective. </a:t>
            </a:r>
            <a:endParaRPr lang="en-US" dirty="0" smtClean="0"/>
          </a:p>
          <a:p>
            <a:pPr algn="just"/>
            <a:r>
              <a:rPr lang="en-US" dirty="0" smtClean="0"/>
              <a:t>Now-a-days </a:t>
            </a:r>
            <a:r>
              <a:rPr lang="en-US" dirty="0" smtClean="0"/>
              <a:t>Recommender system is becoming very famous and people are getting attracted to it, as it is helping them to choose the best package in a short time. </a:t>
            </a:r>
          </a:p>
          <a:p>
            <a:pPr algn="just"/>
            <a:r>
              <a:rPr lang="en-US" dirty="0" smtClean="0"/>
              <a:t>Recommender systems are categorized into </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pPr algn="ctr"/>
            <a:r>
              <a:rPr lang="en-US" dirty="0" smtClean="0"/>
              <a:t>Contact us </a:t>
            </a:r>
            <a:endParaRPr lang="en-US" dirty="0"/>
          </a:p>
        </p:txBody>
      </p:sp>
      <p:pic>
        <p:nvPicPr>
          <p:cNvPr id="4" name="Picture 3"/>
          <p:cNvPicPr/>
          <p:nvPr/>
        </p:nvPicPr>
        <p:blipFill>
          <a:blip r:embed="rId2" cstate="print"/>
          <a:srcRect/>
          <a:stretch>
            <a:fillRect/>
          </a:stretch>
        </p:blipFill>
        <p:spPr bwMode="auto">
          <a:xfrm>
            <a:off x="152400" y="1066800"/>
            <a:ext cx="7772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REGISTRATION REPORT</a:t>
            </a:r>
            <a:endParaRPr lang="en-US" dirty="0"/>
          </a:p>
        </p:txBody>
      </p:sp>
      <p:pic>
        <p:nvPicPr>
          <p:cNvPr id="4" name="Picture 3"/>
          <p:cNvPicPr/>
          <p:nvPr/>
        </p:nvPicPr>
        <p:blipFill>
          <a:blip r:embed="rId2" cstate="print"/>
          <a:srcRect l="25641" r="23077" b="52280"/>
          <a:stretch>
            <a:fillRect/>
          </a:stretch>
        </p:blipFill>
        <p:spPr bwMode="auto">
          <a:xfrm>
            <a:off x="457200" y="1752600"/>
            <a:ext cx="70866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Feedback report </a:t>
            </a:r>
            <a:endParaRPr lang="en-US" dirty="0"/>
          </a:p>
        </p:txBody>
      </p:sp>
      <p:pic>
        <p:nvPicPr>
          <p:cNvPr id="4" name="Picture 3"/>
          <p:cNvPicPr/>
          <p:nvPr/>
        </p:nvPicPr>
        <p:blipFill>
          <a:blip r:embed="rId2" cstate="print"/>
          <a:srcRect l="30769" r="28205" b="59155"/>
          <a:stretch>
            <a:fillRect/>
          </a:stretch>
        </p:blipFill>
        <p:spPr bwMode="auto">
          <a:xfrm>
            <a:off x="457200" y="1676400"/>
            <a:ext cx="72390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pPr algn="ctr"/>
            <a:r>
              <a:rPr lang="en-US" dirty="0" smtClean="0"/>
              <a:t>Tour and Package report </a:t>
            </a:r>
            <a:endParaRPr lang="en-US" dirty="0"/>
          </a:p>
        </p:txBody>
      </p:sp>
      <p:pic>
        <p:nvPicPr>
          <p:cNvPr id="4" name="Picture 3"/>
          <p:cNvPicPr/>
          <p:nvPr/>
        </p:nvPicPr>
        <p:blipFill>
          <a:blip r:embed="rId2" cstate="print"/>
          <a:srcRect l="33333" r="32222" b="60870"/>
          <a:stretch>
            <a:fillRect/>
          </a:stretch>
        </p:blipFill>
        <p:spPr bwMode="auto">
          <a:xfrm>
            <a:off x="685800" y="1371600"/>
            <a:ext cx="72390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TESTING STRATEGIES</a:t>
            </a:r>
            <a:endParaRPr lang="en-US" dirty="0"/>
          </a:p>
        </p:txBody>
      </p:sp>
      <p:grpSp>
        <p:nvGrpSpPr>
          <p:cNvPr id="31746" name="Group 2"/>
          <p:cNvGrpSpPr>
            <a:grpSpLocks/>
          </p:cNvGrpSpPr>
          <p:nvPr/>
        </p:nvGrpSpPr>
        <p:grpSpPr bwMode="auto">
          <a:xfrm>
            <a:off x="990600" y="1828800"/>
            <a:ext cx="6934200" cy="3314700"/>
            <a:chOff x="1591" y="4500"/>
            <a:chExt cx="9234" cy="5220"/>
          </a:xfrm>
        </p:grpSpPr>
        <p:sp>
          <p:nvSpPr>
            <p:cNvPr id="31747" name="Oval 3"/>
            <p:cNvSpPr>
              <a:spLocks noChangeArrowheads="1"/>
            </p:cNvSpPr>
            <p:nvPr/>
          </p:nvSpPr>
          <p:spPr bwMode="auto">
            <a:xfrm>
              <a:off x="3234" y="4680"/>
              <a:ext cx="5325" cy="50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31748" name="Oval 4"/>
            <p:cNvSpPr>
              <a:spLocks noChangeArrowheads="1"/>
            </p:cNvSpPr>
            <p:nvPr/>
          </p:nvSpPr>
          <p:spPr bwMode="auto">
            <a:xfrm>
              <a:off x="3814" y="5220"/>
              <a:ext cx="4186" cy="3960"/>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Design</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31749" name="Oval 5"/>
            <p:cNvSpPr>
              <a:spLocks noChangeArrowheads="1"/>
            </p:cNvSpPr>
            <p:nvPr/>
          </p:nvSpPr>
          <p:spPr bwMode="auto">
            <a:xfrm>
              <a:off x="4509" y="5940"/>
              <a:ext cx="2850" cy="2520"/>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Code</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31750" name="Oval 6"/>
            <p:cNvSpPr>
              <a:spLocks noChangeArrowheads="1"/>
            </p:cNvSpPr>
            <p:nvPr/>
          </p:nvSpPr>
          <p:spPr bwMode="auto">
            <a:xfrm>
              <a:off x="5184" y="6444"/>
              <a:ext cx="1500" cy="1512"/>
            </a:xfrm>
            <a:prstGeom prst="ellipse">
              <a:avLst/>
            </a:prstGeom>
            <a:solidFill>
              <a:srgbClr val="96969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Unit testing</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31751" name="Line 7"/>
            <p:cNvSpPr>
              <a:spLocks noChangeShapeType="1"/>
            </p:cNvSpPr>
            <p:nvPr/>
          </p:nvSpPr>
          <p:spPr bwMode="auto">
            <a:xfrm flipV="1">
              <a:off x="5217" y="7020"/>
              <a:ext cx="1416"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1752" name="Text Box 8"/>
            <p:cNvSpPr txBox="1">
              <a:spLocks noChangeArrowheads="1"/>
            </p:cNvSpPr>
            <p:nvPr/>
          </p:nvSpPr>
          <p:spPr bwMode="auto">
            <a:xfrm>
              <a:off x="1648" y="9000"/>
              <a:ext cx="2209"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System engineering</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31753" name="Text Box 9"/>
            <p:cNvSpPr txBox="1">
              <a:spLocks noChangeArrowheads="1"/>
            </p:cNvSpPr>
            <p:nvPr/>
          </p:nvSpPr>
          <p:spPr bwMode="auto">
            <a:xfrm>
              <a:off x="1591" y="8100"/>
              <a:ext cx="1813"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Requirements</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31754" name="Text Box 10"/>
            <p:cNvSpPr txBox="1">
              <a:spLocks noChangeArrowheads="1"/>
            </p:cNvSpPr>
            <p:nvPr/>
          </p:nvSpPr>
          <p:spPr bwMode="auto">
            <a:xfrm>
              <a:off x="8219" y="4500"/>
              <a:ext cx="1756"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System testing</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31755" name="Text Box 11"/>
            <p:cNvSpPr txBox="1">
              <a:spLocks noChangeArrowheads="1"/>
            </p:cNvSpPr>
            <p:nvPr/>
          </p:nvSpPr>
          <p:spPr bwMode="auto">
            <a:xfrm>
              <a:off x="8276" y="5400"/>
              <a:ext cx="2096"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Validation testing</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31756" name="Text Box 12"/>
            <p:cNvSpPr txBox="1">
              <a:spLocks noChangeArrowheads="1"/>
            </p:cNvSpPr>
            <p:nvPr/>
          </p:nvSpPr>
          <p:spPr bwMode="auto">
            <a:xfrm>
              <a:off x="8616" y="6300"/>
              <a:ext cx="2209"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Integration testing</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31757" name="Line 13"/>
            <p:cNvSpPr>
              <a:spLocks noChangeShapeType="1"/>
            </p:cNvSpPr>
            <p:nvPr/>
          </p:nvSpPr>
          <p:spPr bwMode="auto">
            <a:xfrm flipV="1">
              <a:off x="5896" y="4680"/>
              <a:ext cx="2436"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400"/>
            </a:p>
          </p:txBody>
        </p:sp>
        <p:sp>
          <p:nvSpPr>
            <p:cNvPr id="31758" name="Line 14"/>
            <p:cNvSpPr>
              <a:spLocks noChangeShapeType="1"/>
            </p:cNvSpPr>
            <p:nvPr/>
          </p:nvSpPr>
          <p:spPr bwMode="auto">
            <a:xfrm flipV="1">
              <a:off x="5953" y="5580"/>
              <a:ext cx="2379"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400"/>
            </a:p>
          </p:txBody>
        </p:sp>
        <p:sp>
          <p:nvSpPr>
            <p:cNvPr id="31759" name="Line 15"/>
            <p:cNvSpPr>
              <a:spLocks noChangeShapeType="1"/>
            </p:cNvSpPr>
            <p:nvPr/>
          </p:nvSpPr>
          <p:spPr bwMode="auto">
            <a:xfrm flipV="1">
              <a:off x="6520" y="6480"/>
              <a:ext cx="2152" cy="1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400"/>
            </a:p>
          </p:txBody>
        </p:sp>
        <p:sp>
          <p:nvSpPr>
            <p:cNvPr id="31760" name="Line 16"/>
            <p:cNvSpPr>
              <a:spLocks noChangeShapeType="1"/>
            </p:cNvSpPr>
            <p:nvPr/>
          </p:nvSpPr>
          <p:spPr bwMode="auto">
            <a:xfrm flipH="1">
              <a:off x="3744" y="9180"/>
              <a:ext cx="51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400"/>
            </a:p>
          </p:txBody>
        </p:sp>
        <p:sp>
          <p:nvSpPr>
            <p:cNvPr id="31761" name="Line 17"/>
            <p:cNvSpPr>
              <a:spLocks noChangeShapeType="1"/>
            </p:cNvSpPr>
            <p:nvPr/>
          </p:nvSpPr>
          <p:spPr bwMode="auto">
            <a:xfrm flipH="1">
              <a:off x="3121" y="8280"/>
              <a:ext cx="906"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40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Bibliography</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HTML/DHTML Complete Reference (TMH) </a:t>
            </a:r>
          </a:p>
          <a:p>
            <a:pPr lvl="0"/>
            <a:r>
              <a:rPr lang="en-US" dirty="0" smtClean="0"/>
              <a:t>JavaScript Complete Reference (TMH) </a:t>
            </a:r>
          </a:p>
          <a:p>
            <a:pPr lvl="0"/>
            <a:r>
              <a:rPr lang="en-US" dirty="0" smtClean="0"/>
              <a:t>JavaScript (O’ Reilly) </a:t>
            </a:r>
          </a:p>
          <a:p>
            <a:pPr lvl="0"/>
            <a:r>
              <a:rPr lang="en-US" dirty="0" smtClean="0"/>
              <a:t>JavaScript (</a:t>
            </a:r>
            <a:r>
              <a:rPr lang="en-US" dirty="0" err="1" smtClean="0"/>
              <a:t>Wrox</a:t>
            </a:r>
            <a:r>
              <a:rPr lang="en-US" dirty="0" smtClean="0"/>
              <a:t>) </a:t>
            </a:r>
          </a:p>
          <a:p>
            <a:pPr lvl="0"/>
            <a:r>
              <a:rPr lang="en-US" dirty="0" smtClean="0"/>
              <a:t>JavaScript and DHTML cookbook (O’ Reilly) </a:t>
            </a:r>
          </a:p>
          <a:p>
            <a:pPr lvl="0"/>
            <a:r>
              <a:rPr lang="en-US" dirty="0" smtClean="0"/>
              <a:t>Learning Python (O’Reilly) </a:t>
            </a:r>
          </a:p>
          <a:p>
            <a:pPr lvl="0"/>
            <a:r>
              <a:rPr lang="en-US" dirty="0" smtClean="0"/>
              <a:t>Learning Python by Mark Lutz </a:t>
            </a:r>
          </a:p>
          <a:p>
            <a:pPr lvl="0"/>
            <a:r>
              <a:rPr lang="en-US" dirty="0" smtClean="0"/>
              <a:t>Python Essential Referenced by David Beazley </a:t>
            </a:r>
          </a:p>
          <a:p>
            <a:pPr lvl="0"/>
            <a:r>
              <a:rPr lang="en-US" dirty="0" smtClean="0"/>
              <a:t>Programming in Python 3 (Mark Summerfield) </a:t>
            </a:r>
          </a:p>
          <a:p>
            <a:pPr lvl="0"/>
            <a:r>
              <a:rPr lang="en-US" dirty="0" smtClean="0"/>
              <a:t>Think Python (O’Reilly) </a:t>
            </a:r>
          </a:p>
          <a:p>
            <a:pPr lvl="0"/>
            <a:r>
              <a:rPr lang="en-US" dirty="0" smtClean="0"/>
              <a:t>Python for everybody (CHARLES SEVERANCE) </a:t>
            </a:r>
          </a:p>
          <a:p>
            <a:pPr lvl="0"/>
            <a:r>
              <a:rPr lang="en-US" dirty="0" smtClean="0"/>
              <a:t>Python for Beginners 2017 </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667000"/>
            <a:ext cx="7239000" cy="1143000"/>
          </a:xfrm>
        </p:spPr>
        <p:txBody>
          <a:bodyPr>
            <a:normAutofit/>
          </a:bodyPr>
          <a:lstStyle/>
          <a:p>
            <a:r>
              <a:rPr lang="en-US" sz="6600" dirty="0" smtClean="0"/>
              <a:t>Thank you </a:t>
            </a:r>
            <a:endParaRPr lang="en-US"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239000" cy="518160"/>
          </a:xfrm>
        </p:spPr>
        <p:txBody>
          <a:bodyPr>
            <a:normAutofit fontScale="90000"/>
          </a:bodyPr>
          <a:lstStyle/>
          <a:p>
            <a:pPr algn="ctr"/>
            <a:r>
              <a:rPr lang="en-US" dirty="0" smtClean="0"/>
              <a:t>Objective</a:t>
            </a:r>
            <a:endParaRPr lang="en-US" dirty="0"/>
          </a:p>
        </p:txBody>
      </p:sp>
      <p:sp>
        <p:nvSpPr>
          <p:cNvPr id="3" name="Content Placeholder 2"/>
          <p:cNvSpPr>
            <a:spLocks noGrp="1"/>
          </p:cNvSpPr>
          <p:nvPr>
            <p:ph idx="1"/>
          </p:nvPr>
        </p:nvSpPr>
        <p:spPr>
          <a:xfrm>
            <a:off x="304800" y="1447800"/>
            <a:ext cx="7772400" cy="5257800"/>
          </a:xfrm>
        </p:spPr>
        <p:txBody>
          <a:bodyPr>
            <a:normAutofit fontScale="62500" lnSpcReduction="20000"/>
          </a:bodyPr>
          <a:lstStyle/>
          <a:p>
            <a:pPr algn="just"/>
            <a:r>
              <a:rPr lang="en-US" sz="2900" dirty="0" smtClean="0"/>
              <a:t>This application is developed to provide best travelling services to the customers and travel agents. </a:t>
            </a:r>
            <a:endParaRPr lang="en-US" sz="2900" dirty="0" smtClean="0"/>
          </a:p>
          <a:p>
            <a:pPr algn="just"/>
            <a:r>
              <a:rPr lang="en-US" sz="2900" dirty="0" smtClean="0"/>
              <a:t>We </a:t>
            </a:r>
            <a:r>
              <a:rPr lang="en-US" sz="2900" dirty="0" smtClean="0"/>
              <a:t>have developed tours and travel management system to provide a search platform where a tourist can find their tour places according to their choices. </a:t>
            </a:r>
            <a:endParaRPr lang="en-US" sz="2900" dirty="0" smtClean="0"/>
          </a:p>
          <a:p>
            <a:pPr algn="just"/>
            <a:r>
              <a:rPr lang="en-US" sz="2900" dirty="0" smtClean="0"/>
              <a:t>This </a:t>
            </a:r>
            <a:r>
              <a:rPr lang="en-US" sz="2900" dirty="0" smtClean="0"/>
              <a:t>system also helps to promote responsible and interesting tourism so that people can enjoy their holidays at their favorable places. </a:t>
            </a:r>
            <a:endParaRPr lang="en-US" sz="2900" dirty="0" smtClean="0"/>
          </a:p>
          <a:p>
            <a:pPr algn="just"/>
            <a:r>
              <a:rPr lang="en-US" sz="2900" dirty="0" smtClean="0"/>
              <a:t>This </a:t>
            </a:r>
            <a:r>
              <a:rPr lang="en-US" sz="2900" dirty="0" smtClean="0"/>
              <a:t>system also helps to develop tourism with different cultures so that they enrich the tourism experience and build pride. </a:t>
            </a:r>
            <a:endParaRPr lang="en-US" sz="2900" dirty="0" smtClean="0"/>
          </a:p>
          <a:p>
            <a:pPr algn="just"/>
            <a:r>
              <a:rPr lang="en-US" sz="2900" dirty="0" smtClean="0"/>
              <a:t>We </a:t>
            </a:r>
            <a:r>
              <a:rPr lang="en-US" sz="2900" dirty="0" smtClean="0"/>
              <a:t>develop this system to create and promote forms of tourism that provide healthy interaction opportunities for tourists and locals and increase better understanding of different cultures, customs, lifestyles, traditional knowledge and believe. </a:t>
            </a:r>
            <a:endParaRPr lang="en-US" sz="2900" dirty="0" smtClean="0"/>
          </a:p>
          <a:p>
            <a:pPr algn="just"/>
            <a:r>
              <a:rPr lang="en-US" sz="2900" dirty="0" smtClean="0"/>
              <a:t>This </a:t>
            </a:r>
            <a:r>
              <a:rPr lang="en-US" sz="2900" dirty="0" smtClean="0"/>
              <a:t>system also provides better way to connect with various events.</a:t>
            </a:r>
            <a:br>
              <a:rPr lang="en-US" sz="2900" dirty="0" smtClean="0"/>
            </a:br>
            <a:r>
              <a:rPr lang="en-US" sz="2900" dirty="0" smtClean="0"/>
              <a:t>This system also gives tours related information like which places are tourist attractions, cities, and provinces. </a:t>
            </a:r>
            <a:endParaRPr lang="en-US" sz="2900" dirty="0" smtClean="0"/>
          </a:p>
          <a:p>
            <a:pPr algn="just"/>
            <a:r>
              <a:rPr lang="en-US" sz="2900" dirty="0" smtClean="0"/>
              <a:t>Tourist </a:t>
            </a:r>
            <a:r>
              <a:rPr lang="en-US" sz="2900" dirty="0" smtClean="0"/>
              <a:t>can also get the Map and navigation system and temperature and weather information. </a:t>
            </a:r>
            <a:endParaRPr lang="en-US" sz="2900" dirty="0" smtClean="0"/>
          </a:p>
          <a:p>
            <a:pPr algn="just"/>
            <a:r>
              <a:rPr lang="en-US" sz="2900" dirty="0" smtClean="0"/>
              <a:t>Tourist </a:t>
            </a:r>
            <a:r>
              <a:rPr lang="en-US" sz="2900" dirty="0" smtClean="0"/>
              <a:t>can also book tours through our tours and travels management system. This system also keeps a history of visited places of its users</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Technical Specifications</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b="1" dirty="0" smtClean="0"/>
              <a:t>Hardware Requirements:</a:t>
            </a:r>
            <a:endParaRPr lang="en-US" dirty="0" smtClean="0"/>
          </a:p>
          <a:p>
            <a:pPr algn="just"/>
            <a:r>
              <a:rPr lang="en-IN" dirty="0" smtClean="0"/>
              <a:t>Processer: Intel Pentium and Above Version</a:t>
            </a:r>
            <a:endParaRPr lang="en-US" dirty="0" smtClean="0"/>
          </a:p>
          <a:p>
            <a:pPr algn="just"/>
            <a:r>
              <a:rPr lang="en-IN" dirty="0" smtClean="0"/>
              <a:t>Speed: 1.60 GHz</a:t>
            </a:r>
            <a:endParaRPr lang="en-US" dirty="0" smtClean="0"/>
          </a:p>
          <a:p>
            <a:pPr algn="just"/>
            <a:r>
              <a:rPr lang="en-IN" dirty="0" smtClean="0"/>
              <a:t>Hard Disk: 300 GB and Above</a:t>
            </a:r>
            <a:endParaRPr lang="en-US" dirty="0" smtClean="0"/>
          </a:p>
          <a:p>
            <a:pPr algn="just"/>
            <a:r>
              <a:rPr lang="en-IN" dirty="0" smtClean="0"/>
              <a:t>Key Board: Standard</a:t>
            </a:r>
            <a:endParaRPr lang="en-US" dirty="0" smtClean="0"/>
          </a:p>
          <a:p>
            <a:pPr algn="just"/>
            <a:r>
              <a:rPr lang="en-IN" dirty="0" smtClean="0"/>
              <a:t>RAM:4GB</a:t>
            </a:r>
            <a:endParaRPr lang="en-US" dirty="0" smtClean="0"/>
          </a:p>
          <a:p>
            <a:pPr algn="just">
              <a:buNone/>
            </a:pPr>
            <a:r>
              <a:rPr lang="en-IN" dirty="0" smtClean="0"/>
              <a:t> </a:t>
            </a:r>
            <a:endParaRPr lang="en-US" dirty="0" smtClean="0"/>
          </a:p>
          <a:p>
            <a:pPr algn="just">
              <a:buNone/>
            </a:pPr>
            <a:r>
              <a:rPr lang="en-US" b="1" dirty="0" smtClean="0"/>
              <a:t>Software Requirements:</a:t>
            </a:r>
            <a:endParaRPr lang="en-US" dirty="0" smtClean="0"/>
          </a:p>
          <a:p>
            <a:pPr algn="just"/>
            <a:r>
              <a:rPr lang="en-IN" dirty="0" smtClean="0"/>
              <a:t>Operating System: Window 7</a:t>
            </a:r>
            <a:endParaRPr lang="en-US" dirty="0" smtClean="0"/>
          </a:p>
          <a:p>
            <a:pPr algn="just"/>
            <a:r>
              <a:rPr lang="en-IN" dirty="0" smtClean="0"/>
              <a:t>Data Base: My SQL</a:t>
            </a:r>
            <a:endParaRPr lang="en-US" dirty="0" smtClean="0"/>
          </a:p>
          <a:p>
            <a:pPr algn="just"/>
            <a:r>
              <a:rPr lang="en-IN" dirty="0" smtClean="0"/>
              <a:t>Tools: HTML, CSS, JavaScript, </a:t>
            </a:r>
            <a:r>
              <a:rPr lang="en-IN" dirty="0" err="1" smtClean="0"/>
              <a:t>jQuery</a:t>
            </a:r>
            <a:r>
              <a:rPr lang="en-IN" dirty="0" smtClean="0"/>
              <a:t>, Python 3.7</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Data Flow Diagram</a:t>
            </a:r>
            <a:br>
              <a:rPr lang="en-US" dirty="0" smtClean="0"/>
            </a:br>
            <a:endParaRPr lang="en-US" dirty="0"/>
          </a:p>
        </p:txBody>
      </p:sp>
      <p:grpSp>
        <p:nvGrpSpPr>
          <p:cNvPr id="1026" name="Group 2"/>
          <p:cNvGrpSpPr>
            <a:grpSpLocks/>
          </p:cNvGrpSpPr>
          <p:nvPr/>
        </p:nvGrpSpPr>
        <p:grpSpPr bwMode="auto">
          <a:xfrm>
            <a:off x="563563" y="1219200"/>
            <a:ext cx="7132637" cy="5257800"/>
            <a:chOff x="1987" y="2108"/>
            <a:chExt cx="7874" cy="7583"/>
          </a:xfrm>
        </p:grpSpPr>
        <p:sp>
          <p:nvSpPr>
            <p:cNvPr id="1027" name="AutoShape 3"/>
            <p:cNvSpPr>
              <a:spLocks noChangeArrowheads="1"/>
            </p:cNvSpPr>
            <p:nvPr/>
          </p:nvSpPr>
          <p:spPr bwMode="auto">
            <a:xfrm>
              <a:off x="7091" y="2618"/>
              <a:ext cx="2169" cy="2351"/>
            </a:xfrm>
            <a:prstGeom prst="can">
              <a:avLst>
                <a:gd name="adj" fmla="val 27098"/>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Data base</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1987" y="2108"/>
              <a:ext cx="2534" cy="10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User Registration</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1987" y="3967"/>
              <a:ext cx="2625" cy="113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User Login</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0" name="AutoShape 6"/>
            <p:cNvCxnSpPr>
              <a:cxnSpLocks noChangeShapeType="1"/>
            </p:cNvCxnSpPr>
            <p:nvPr/>
          </p:nvCxnSpPr>
          <p:spPr bwMode="auto">
            <a:xfrm>
              <a:off x="4612" y="2618"/>
              <a:ext cx="492" cy="200"/>
            </a:xfrm>
            <a:prstGeom prst="straightConnector1">
              <a:avLst/>
            </a:prstGeom>
            <a:noFill/>
            <a:ln w="9525">
              <a:solidFill>
                <a:srgbClr val="000000"/>
              </a:solidFill>
              <a:round/>
              <a:headEnd/>
              <a:tailEnd type="triangle" w="med" len="med"/>
            </a:ln>
          </p:spPr>
        </p:cxnSp>
        <p:sp>
          <p:nvSpPr>
            <p:cNvPr id="1031" name="Oval 7"/>
            <p:cNvSpPr>
              <a:spLocks noChangeArrowheads="1"/>
            </p:cNvSpPr>
            <p:nvPr/>
          </p:nvSpPr>
          <p:spPr bwMode="auto">
            <a:xfrm>
              <a:off x="5104" y="2217"/>
              <a:ext cx="1586" cy="145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Insertion</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2" name="AutoShape 8"/>
            <p:cNvCxnSpPr>
              <a:cxnSpLocks noChangeShapeType="1"/>
            </p:cNvCxnSpPr>
            <p:nvPr/>
          </p:nvCxnSpPr>
          <p:spPr bwMode="auto">
            <a:xfrm>
              <a:off x="6598" y="3365"/>
              <a:ext cx="493" cy="310"/>
            </a:xfrm>
            <a:prstGeom prst="straightConnector1">
              <a:avLst/>
            </a:prstGeom>
            <a:noFill/>
            <a:ln w="9525">
              <a:solidFill>
                <a:srgbClr val="000000"/>
              </a:solidFill>
              <a:round/>
              <a:headEnd/>
              <a:tailEnd type="triangle" w="med" len="med"/>
            </a:ln>
          </p:spPr>
        </p:cxnSp>
        <p:cxnSp>
          <p:nvCxnSpPr>
            <p:cNvPr id="1033" name="AutoShape 9"/>
            <p:cNvCxnSpPr>
              <a:cxnSpLocks noChangeShapeType="1"/>
            </p:cNvCxnSpPr>
            <p:nvPr/>
          </p:nvCxnSpPr>
          <p:spPr bwMode="auto">
            <a:xfrm>
              <a:off x="4721" y="4659"/>
              <a:ext cx="638" cy="0"/>
            </a:xfrm>
            <a:prstGeom prst="straightConnector1">
              <a:avLst/>
            </a:prstGeom>
            <a:noFill/>
            <a:ln w="9525">
              <a:solidFill>
                <a:srgbClr val="000000"/>
              </a:solidFill>
              <a:round/>
              <a:headEnd/>
              <a:tailEnd type="triangle" w="med" len="med"/>
            </a:ln>
          </p:spPr>
        </p:cxnSp>
        <p:sp>
          <p:nvSpPr>
            <p:cNvPr id="1034" name="Oval 10"/>
            <p:cNvSpPr>
              <a:spLocks noChangeArrowheads="1"/>
            </p:cNvSpPr>
            <p:nvPr/>
          </p:nvSpPr>
          <p:spPr bwMode="auto">
            <a:xfrm>
              <a:off x="5359" y="4186"/>
              <a:ext cx="1239" cy="14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Get user detail</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5" name="AutoShape 11"/>
            <p:cNvCxnSpPr>
              <a:cxnSpLocks noChangeShapeType="1"/>
            </p:cNvCxnSpPr>
            <p:nvPr/>
          </p:nvCxnSpPr>
          <p:spPr bwMode="auto">
            <a:xfrm>
              <a:off x="6598" y="4659"/>
              <a:ext cx="493" cy="0"/>
            </a:xfrm>
            <a:prstGeom prst="straightConnector1">
              <a:avLst/>
            </a:prstGeom>
            <a:noFill/>
            <a:ln w="9525">
              <a:solidFill>
                <a:srgbClr val="000000"/>
              </a:solidFill>
              <a:round/>
              <a:headEnd/>
              <a:tailEnd type="triangle" w="med" len="med"/>
            </a:ln>
          </p:spPr>
        </p:cxnSp>
        <p:cxnSp>
          <p:nvCxnSpPr>
            <p:cNvPr id="1036" name="AutoShape 12"/>
            <p:cNvCxnSpPr>
              <a:cxnSpLocks noChangeShapeType="1"/>
            </p:cNvCxnSpPr>
            <p:nvPr/>
          </p:nvCxnSpPr>
          <p:spPr bwMode="auto">
            <a:xfrm flipH="1">
              <a:off x="4612" y="5389"/>
              <a:ext cx="893" cy="875"/>
            </a:xfrm>
            <a:prstGeom prst="straightConnector1">
              <a:avLst/>
            </a:prstGeom>
            <a:noFill/>
            <a:ln w="9525">
              <a:solidFill>
                <a:srgbClr val="000000"/>
              </a:solidFill>
              <a:round/>
              <a:headEnd/>
              <a:tailEnd type="triangle" w="med" len="med"/>
            </a:ln>
          </p:spPr>
        </p:cxnSp>
        <p:sp>
          <p:nvSpPr>
            <p:cNvPr id="1037" name="Rectangle 13"/>
            <p:cNvSpPr>
              <a:spLocks noChangeArrowheads="1"/>
            </p:cNvSpPr>
            <p:nvPr/>
          </p:nvSpPr>
          <p:spPr bwMode="auto">
            <a:xfrm>
              <a:off x="2005" y="5825"/>
              <a:ext cx="2625" cy="7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User panel</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8" name="AutoShape 14"/>
            <p:cNvCxnSpPr>
              <a:cxnSpLocks noChangeShapeType="1"/>
            </p:cNvCxnSpPr>
            <p:nvPr/>
          </p:nvCxnSpPr>
          <p:spPr bwMode="auto">
            <a:xfrm>
              <a:off x="3463" y="6576"/>
              <a:ext cx="1" cy="2625"/>
            </a:xfrm>
            <a:prstGeom prst="straightConnector1">
              <a:avLst/>
            </a:prstGeom>
            <a:noFill/>
            <a:ln w="9525">
              <a:solidFill>
                <a:srgbClr val="000000"/>
              </a:solidFill>
              <a:round/>
              <a:headEnd/>
              <a:tailEnd type="triangle" w="med" len="med"/>
            </a:ln>
          </p:spPr>
        </p:cxnSp>
        <p:sp>
          <p:nvSpPr>
            <p:cNvPr id="1039" name="Rectangle 15"/>
            <p:cNvSpPr>
              <a:spLocks noChangeArrowheads="1"/>
            </p:cNvSpPr>
            <p:nvPr/>
          </p:nvSpPr>
          <p:spPr bwMode="auto">
            <a:xfrm>
              <a:off x="2260" y="9235"/>
              <a:ext cx="2625" cy="4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Package Booking</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0" name="AutoShape 16"/>
            <p:cNvCxnSpPr>
              <a:cxnSpLocks noChangeShapeType="1"/>
            </p:cNvCxnSpPr>
            <p:nvPr/>
          </p:nvCxnSpPr>
          <p:spPr bwMode="auto">
            <a:xfrm flipV="1">
              <a:off x="4885" y="6537"/>
              <a:ext cx="1896" cy="2698"/>
            </a:xfrm>
            <a:prstGeom prst="straightConnector1">
              <a:avLst/>
            </a:prstGeom>
            <a:noFill/>
            <a:ln w="9525">
              <a:solidFill>
                <a:srgbClr val="000000"/>
              </a:solidFill>
              <a:round/>
              <a:headEnd/>
              <a:tailEnd type="triangle" w="med" len="med"/>
            </a:ln>
          </p:spPr>
        </p:cxnSp>
        <p:sp>
          <p:nvSpPr>
            <p:cNvPr id="1041" name="Oval 17"/>
            <p:cNvSpPr>
              <a:spLocks noChangeArrowheads="1"/>
            </p:cNvSpPr>
            <p:nvPr/>
          </p:nvSpPr>
          <p:spPr bwMode="auto">
            <a:xfrm>
              <a:off x="6690" y="5917"/>
              <a:ext cx="1494" cy="80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Insertion</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7437" y="7376"/>
              <a:ext cx="2424" cy="60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Package manager</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3" name="AutoShape 19"/>
            <p:cNvCxnSpPr>
              <a:cxnSpLocks noChangeShapeType="1"/>
            </p:cNvCxnSpPr>
            <p:nvPr/>
          </p:nvCxnSpPr>
          <p:spPr bwMode="auto">
            <a:xfrm flipV="1">
              <a:off x="8275" y="4969"/>
              <a:ext cx="19" cy="2406"/>
            </a:xfrm>
            <a:prstGeom prst="straightConnector1">
              <a:avLst/>
            </a:prstGeom>
            <a:noFill/>
            <a:ln w="9525">
              <a:solidFill>
                <a:srgbClr val="000000"/>
              </a:solidFill>
              <a:round/>
              <a:headEnd/>
              <a:tailEnd type="triangle" w="med" len="med"/>
            </a:ln>
          </p:spPr>
        </p:cxnSp>
        <p:cxnSp>
          <p:nvCxnSpPr>
            <p:cNvPr id="1044" name="AutoShape 20"/>
            <p:cNvCxnSpPr>
              <a:cxnSpLocks noChangeShapeType="1"/>
            </p:cNvCxnSpPr>
            <p:nvPr/>
          </p:nvCxnSpPr>
          <p:spPr bwMode="auto">
            <a:xfrm flipV="1">
              <a:off x="7710" y="5097"/>
              <a:ext cx="474" cy="820"/>
            </a:xfrm>
            <a:prstGeom prst="straightConnector1">
              <a:avLst/>
            </a:prstGeom>
            <a:noFill/>
            <a:ln w="9525">
              <a:solidFill>
                <a:srgbClr val="000000"/>
              </a:solidFill>
              <a:round/>
              <a:headEnd/>
              <a:tailEnd type="triangle" w="med" len="med"/>
            </a:ln>
          </p:spPr>
        </p:cxnSp>
        <p:cxnSp>
          <p:nvCxnSpPr>
            <p:cNvPr id="1045" name="AutoShape 21"/>
            <p:cNvCxnSpPr>
              <a:cxnSpLocks noChangeShapeType="1"/>
            </p:cNvCxnSpPr>
            <p:nvPr/>
          </p:nvCxnSpPr>
          <p:spPr bwMode="auto">
            <a:xfrm flipH="1">
              <a:off x="5760" y="4969"/>
              <a:ext cx="1677" cy="1295"/>
            </a:xfrm>
            <a:prstGeom prst="straightConnector1">
              <a:avLst/>
            </a:prstGeom>
            <a:noFill/>
            <a:ln w="9525">
              <a:solidFill>
                <a:srgbClr val="000000"/>
              </a:solidFill>
              <a:round/>
              <a:headEnd/>
              <a:tailEnd type="triangle" w="med" len="med"/>
            </a:ln>
          </p:spPr>
        </p:cxnSp>
        <p:sp>
          <p:nvSpPr>
            <p:cNvPr id="1046" name="Oval 22"/>
            <p:cNvSpPr>
              <a:spLocks noChangeArrowheads="1"/>
            </p:cNvSpPr>
            <p:nvPr/>
          </p:nvSpPr>
          <p:spPr bwMode="auto">
            <a:xfrm>
              <a:off x="4721" y="6118"/>
              <a:ext cx="1349" cy="149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Get package detail</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7" name="AutoShape 23"/>
            <p:cNvCxnSpPr>
              <a:cxnSpLocks noChangeShapeType="1"/>
            </p:cNvCxnSpPr>
            <p:nvPr/>
          </p:nvCxnSpPr>
          <p:spPr bwMode="auto">
            <a:xfrm flipH="1">
              <a:off x="4083" y="7468"/>
              <a:ext cx="911" cy="1733"/>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8686800" cy="1143000"/>
          </a:xfrm>
        </p:spPr>
        <p:txBody>
          <a:bodyPr>
            <a:normAutofit fontScale="90000"/>
          </a:bodyPr>
          <a:lstStyle/>
          <a:p>
            <a:pPr algn="ctr"/>
            <a:r>
              <a:rPr lang="en-US" dirty="0" smtClean="0"/>
              <a:t>E-R MODEL FOR QUERY SUBMISSION</a:t>
            </a:r>
            <a:br>
              <a:rPr lang="en-US" dirty="0" smtClean="0"/>
            </a:br>
            <a:endParaRPr lang="en-US" dirty="0"/>
          </a:p>
        </p:txBody>
      </p:sp>
      <p:grpSp>
        <p:nvGrpSpPr>
          <p:cNvPr id="2050" name="Group 2"/>
          <p:cNvGrpSpPr>
            <a:grpSpLocks/>
          </p:cNvGrpSpPr>
          <p:nvPr/>
        </p:nvGrpSpPr>
        <p:grpSpPr bwMode="auto">
          <a:xfrm>
            <a:off x="4894263" y="990600"/>
            <a:ext cx="4173537" cy="2471738"/>
            <a:chOff x="2706" y="6776"/>
            <a:chExt cx="5193" cy="3894"/>
          </a:xfrm>
        </p:grpSpPr>
        <p:grpSp>
          <p:nvGrpSpPr>
            <p:cNvPr id="2051" name="Group 3"/>
            <p:cNvGrpSpPr>
              <a:grpSpLocks/>
            </p:cNvGrpSpPr>
            <p:nvPr/>
          </p:nvGrpSpPr>
          <p:grpSpPr bwMode="auto">
            <a:xfrm>
              <a:off x="4305" y="7474"/>
              <a:ext cx="2083" cy="2498"/>
              <a:chOff x="4305" y="7474"/>
              <a:chExt cx="2083" cy="2498"/>
            </a:xfrm>
          </p:grpSpPr>
          <p:cxnSp>
            <p:nvCxnSpPr>
              <p:cNvPr id="2052" name="AutoShape 4"/>
              <p:cNvCxnSpPr>
                <a:cxnSpLocks noChangeShapeType="1"/>
              </p:cNvCxnSpPr>
              <p:nvPr/>
            </p:nvCxnSpPr>
            <p:spPr bwMode="auto">
              <a:xfrm flipH="1" flipV="1">
                <a:off x="5160" y="7474"/>
                <a:ext cx="21" cy="1102"/>
              </a:xfrm>
              <a:prstGeom prst="straightConnector1">
                <a:avLst/>
              </a:prstGeom>
              <a:noFill/>
              <a:ln w="9525">
                <a:solidFill>
                  <a:srgbClr val="000000"/>
                </a:solidFill>
                <a:round/>
                <a:headEnd/>
                <a:tailEnd type="triangle" w="med" len="med"/>
              </a:ln>
            </p:spPr>
          </p:cxnSp>
          <p:cxnSp>
            <p:nvCxnSpPr>
              <p:cNvPr id="2053" name="AutoShape 5"/>
              <p:cNvCxnSpPr>
                <a:cxnSpLocks noChangeShapeType="1"/>
              </p:cNvCxnSpPr>
              <p:nvPr/>
            </p:nvCxnSpPr>
            <p:spPr bwMode="auto">
              <a:xfrm flipV="1">
                <a:off x="5456" y="7474"/>
                <a:ext cx="932" cy="1010"/>
              </a:xfrm>
              <a:prstGeom prst="straightConnector1">
                <a:avLst/>
              </a:prstGeom>
              <a:noFill/>
              <a:ln w="9525">
                <a:solidFill>
                  <a:srgbClr val="000000"/>
                </a:solidFill>
                <a:round/>
                <a:headEnd/>
                <a:tailEnd type="triangle" w="med" len="med"/>
              </a:ln>
            </p:spPr>
          </p:cxnSp>
          <p:cxnSp>
            <p:nvCxnSpPr>
              <p:cNvPr id="2054" name="AutoShape 6"/>
              <p:cNvCxnSpPr>
                <a:cxnSpLocks noChangeShapeType="1"/>
              </p:cNvCxnSpPr>
              <p:nvPr/>
            </p:nvCxnSpPr>
            <p:spPr bwMode="auto">
              <a:xfrm flipV="1">
                <a:off x="4609" y="8208"/>
                <a:ext cx="0" cy="276"/>
              </a:xfrm>
              <a:prstGeom prst="straightConnector1">
                <a:avLst/>
              </a:prstGeom>
              <a:noFill/>
              <a:ln w="9525">
                <a:solidFill>
                  <a:srgbClr val="000000"/>
                </a:solidFill>
                <a:round/>
                <a:headEnd/>
                <a:tailEnd type="triangle" w="med" len="med"/>
              </a:ln>
            </p:spPr>
          </p:cxnSp>
          <p:cxnSp>
            <p:nvCxnSpPr>
              <p:cNvPr id="2055" name="AutoShape 7"/>
              <p:cNvCxnSpPr>
                <a:cxnSpLocks noChangeShapeType="1"/>
              </p:cNvCxnSpPr>
              <p:nvPr/>
            </p:nvCxnSpPr>
            <p:spPr bwMode="auto">
              <a:xfrm flipV="1">
                <a:off x="5809" y="8314"/>
                <a:ext cx="367" cy="170"/>
              </a:xfrm>
              <a:prstGeom prst="straightConnector1">
                <a:avLst/>
              </a:prstGeom>
              <a:noFill/>
              <a:ln w="9525">
                <a:solidFill>
                  <a:srgbClr val="000000"/>
                </a:solidFill>
                <a:round/>
                <a:headEnd/>
                <a:tailEnd type="triangle" w="med" len="med"/>
              </a:ln>
            </p:spPr>
          </p:cxnSp>
          <p:cxnSp>
            <p:nvCxnSpPr>
              <p:cNvPr id="2056" name="AutoShape 8"/>
              <p:cNvCxnSpPr>
                <a:cxnSpLocks noChangeShapeType="1"/>
              </p:cNvCxnSpPr>
              <p:nvPr/>
            </p:nvCxnSpPr>
            <p:spPr bwMode="auto">
              <a:xfrm>
                <a:off x="5343" y="9056"/>
                <a:ext cx="219" cy="381"/>
              </a:xfrm>
              <a:prstGeom prst="straightConnector1">
                <a:avLst/>
              </a:prstGeom>
              <a:noFill/>
              <a:ln w="9525">
                <a:solidFill>
                  <a:srgbClr val="000000"/>
                </a:solidFill>
                <a:round/>
                <a:headEnd/>
                <a:tailEnd type="triangle" w="med" len="med"/>
              </a:ln>
            </p:spPr>
          </p:cxnSp>
          <p:cxnSp>
            <p:nvCxnSpPr>
              <p:cNvPr id="2057" name="AutoShape 9"/>
              <p:cNvCxnSpPr>
                <a:cxnSpLocks noChangeShapeType="1"/>
              </p:cNvCxnSpPr>
              <p:nvPr/>
            </p:nvCxnSpPr>
            <p:spPr bwMode="auto">
              <a:xfrm>
                <a:off x="4944" y="9056"/>
                <a:ext cx="0" cy="916"/>
              </a:xfrm>
              <a:prstGeom prst="straightConnector1">
                <a:avLst/>
              </a:prstGeom>
              <a:noFill/>
              <a:ln w="9525">
                <a:solidFill>
                  <a:srgbClr val="000000"/>
                </a:solidFill>
                <a:round/>
                <a:headEnd/>
                <a:tailEnd type="triangle" w="med" len="med"/>
              </a:ln>
            </p:spPr>
          </p:cxnSp>
          <p:cxnSp>
            <p:nvCxnSpPr>
              <p:cNvPr id="2058" name="AutoShape 10"/>
              <p:cNvCxnSpPr>
                <a:cxnSpLocks noChangeShapeType="1"/>
              </p:cNvCxnSpPr>
              <p:nvPr/>
            </p:nvCxnSpPr>
            <p:spPr bwMode="auto">
              <a:xfrm flipH="1">
                <a:off x="4305" y="9056"/>
                <a:ext cx="304" cy="218"/>
              </a:xfrm>
              <a:prstGeom prst="straightConnector1">
                <a:avLst/>
              </a:prstGeom>
              <a:noFill/>
              <a:ln w="9525">
                <a:solidFill>
                  <a:srgbClr val="000000"/>
                </a:solidFill>
                <a:round/>
                <a:headEnd/>
                <a:tailEnd type="triangle" w="med" len="med"/>
              </a:ln>
            </p:spPr>
          </p:cxnSp>
        </p:grpSp>
        <p:grpSp>
          <p:nvGrpSpPr>
            <p:cNvPr id="2059" name="Group 11"/>
            <p:cNvGrpSpPr>
              <a:grpSpLocks/>
            </p:cNvGrpSpPr>
            <p:nvPr/>
          </p:nvGrpSpPr>
          <p:grpSpPr bwMode="auto">
            <a:xfrm>
              <a:off x="2706" y="6776"/>
              <a:ext cx="5193" cy="3894"/>
              <a:chOff x="2706" y="6776"/>
              <a:chExt cx="5193" cy="3894"/>
            </a:xfrm>
          </p:grpSpPr>
          <p:sp>
            <p:nvSpPr>
              <p:cNvPr id="2060" name="Rectangle 12"/>
              <p:cNvSpPr>
                <a:spLocks noChangeArrowheads="1"/>
              </p:cNvSpPr>
              <p:nvPr/>
            </p:nvSpPr>
            <p:spPr bwMode="auto">
              <a:xfrm>
                <a:off x="4418" y="8484"/>
                <a:ext cx="1567" cy="5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Registration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Oval 13"/>
              <p:cNvSpPr>
                <a:spLocks noChangeArrowheads="1"/>
              </p:cNvSpPr>
              <p:nvPr/>
            </p:nvSpPr>
            <p:spPr bwMode="auto">
              <a:xfrm>
                <a:off x="2706" y="7616"/>
                <a:ext cx="2238"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initial_deposit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Oval 14"/>
              <p:cNvSpPr>
                <a:spLocks noChangeArrowheads="1"/>
              </p:cNvSpPr>
              <p:nvPr/>
            </p:nvSpPr>
            <p:spPr bwMode="auto">
              <a:xfrm>
                <a:off x="5343" y="9274"/>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Date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Oval 15"/>
              <p:cNvSpPr>
                <a:spLocks noChangeArrowheads="1"/>
              </p:cNvSpPr>
              <p:nvPr/>
            </p:nvSpPr>
            <p:spPr bwMode="auto">
              <a:xfrm>
                <a:off x="3910" y="9972"/>
                <a:ext cx="1899"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No_of_person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Oval 16"/>
              <p:cNvSpPr>
                <a:spLocks noChangeArrowheads="1"/>
              </p:cNvSpPr>
              <p:nvPr/>
            </p:nvSpPr>
            <p:spPr bwMode="auto">
              <a:xfrm>
                <a:off x="3105" y="9274"/>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Remark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Oval 17"/>
              <p:cNvSpPr>
                <a:spLocks noChangeArrowheads="1"/>
              </p:cNvSpPr>
              <p:nvPr/>
            </p:nvSpPr>
            <p:spPr bwMode="auto">
              <a:xfrm>
                <a:off x="5985" y="6776"/>
                <a:ext cx="1716"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Customer_Id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6" name="Oval 18"/>
              <p:cNvSpPr>
                <a:spLocks noChangeArrowheads="1"/>
              </p:cNvSpPr>
              <p:nvPr/>
            </p:nvSpPr>
            <p:spPr bwMode="auto">
              <a:xfrm>
                <a:off x="4305" y="6776"/>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sng" strike="noStrike" cap="none" normalizeH="0" baseline="0" smtClean="0">
                    <a:ln>
                      <a:noFill/>
                    </a:ln>
                    <a:solidFill>
                      <a:schemeClr val="tx1"/>
                    </a:solidFill>
                    <a:effectLst/>
                    <a:latin typeface="Times New Roman" pitchFamily="18" charset="0"/>
                    <a:cs typeface="Arial" pitchFamily="34" charset="0"/>
                  </a:rPr>
                  <a:t>Reg_Id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7" name="Oval 19"/>
              <p:cNvSpPr>
                <a:spLocks noChangeArrowheads="1"/>
              </p:cNvSpPr>
              <p:nvPr/>
            </p:nvSpPr>
            <p:spPr bwMode="auto">
              <a:xfrm>
                <a:off x="6176" y="7878"/>
                <a:ext cx="1723"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Package_Id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grpSp>
        <p:nvGrpSpPr>
          <p:cNvPr id="2068" name="Group 20"/>
          <p:cNvGrpSpPr>
            <a:grpSpLocks/>
          </p:cNvGrpSpPr>
          <p:nvPr/>
        </p:nvGrpSpPr>
        <p:grpSpPr bwMode="auto">
          <a:xfrm>
            <a:off x="5002212" y="3546475"/>
            <a:ext cx="4141788" cy="2473325"/>
            <a:chOff x="1560" y="5344"/>
            <a:chExt cx="5923" cy="3894"/>
          </a:xfrm>
        </p:grpSpPr>
        <p:grpSp>
          <p:nvGrpSpPr>
            <p:cNvPr id="2069" name="Group 21"/>
            <p:cNvGrpSpPr>
              <a:grpSpLocks/>
            </p:cNvGrpSpPr>
            <p:nvPr/>
          </p:nvGrpSpPr>
          <p:grpSpPr bwMode="auto">
            <a:xfrm>
              <a:off x="1560" y="5344"/>
              <a:ext cx="5923" cy="3894"/>
              <a:chOff x="1560" y="5344"/>
              <a:chExt cx="5923" cy="3894"/>
            </a:xfrm>
          </p:grpSpPr>
          <p:sp>
            <p:nvSpPr>
              <p:cNvPr id="2070" name="Rectangle 22"/>
              <p:cNvSpPr>
                <a:spLocks noChangeArrowheads="1"/>
              </p:cNvSpPr>
              <p:nvPr/>
            </p:nvSpPr>
            <p:spPr bwMode="auto">
              <a:xfrm>
                <a:off x="4002" y="7052"/>
                <a:ext cx="1567" cy="5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Customer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1" name="Oval 23"/>
              <p:cNvSpPr>
                <a:spLocks noChangeArrowheads="1"/>
              </p:cNvSpPr>
              <p:nvPr/>
            </p:nvSpPr>
            <p:spPr bwMode="auto">
              <a:xfrm>
                <a:off x="2290" y="6184"/>
                <a:ext cx="2238"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sng" strike="noStrike" cap="none" normalizeH="0" baseline="0" smtClean="0">
                    <a:ln>
                      <a:noFill/>
                    </a:ln>
                    <a:solidFill>
                      <a:schemeClr val="tx1"/>
                    </a:solidFill>
                    <a:effectLst/>
                    <a:latin typeface="Times New Roman" pitchFamily="18" charset="0"/>
                    <a:cs typeface="Arial" pitchFamily="34" charset="0"/>
                  </a:rPr>
                  <a:t>Customer_Id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2" name="Oval 24"/>
              <p:cNvSpPr>
                <a:spLocks noChangeArrowheads="1"/>
              </p:cNvSpPr>
              <p:nvPr/>
            </p:nvSpPr>
            <p:spPr bwMode="auto">
              <a:xfrm>
                <a:off x="1560" y="7052"/>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3" name="Oval 25"/>
              <p:cNvSpPr>
                <a:spLocks noChangeArrowheads="1"/>
              </p:cNvSpPr>
              <p:nvPr/>
            </p:nvSpPr>
            <p:spPr bwMode="auto">
              <a:xfrm>
                <a:off x="4927" y="7842"/>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City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4" name="Oval 26"/>
              <p:cNvSpPr>
                <a:spLocks noChangeArrowheads="1"/>
              </p:cNvSpPr>
              <p:nvPr/>
            </p:nvSpPr>
            <p:spPr bwMode="auto">
              <a:xfrm>
                <a:off x="3494" y="8540"/>
                <a:ext cx="1899"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Contact_no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5" name="Oval 27"/>
              <p:cNvSpPr>
                <a:spLocks noChangeArrowheads="1"/>
              </p:cNvSpPr>
              <p:nvPr/>
            </p:nvSpPr>
            <p:spPr bwMode="auto">
              <a:xfrm>
                <a:off x="2689" y="7842"/>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6" name="Oval 28"/>
              <p:cNvSpPr>
                <a:spLocks noChangeArrowheads="1"/>
              </p:cNvSpPr>
              <p:nvPr/>
            </p:nvSpPr>
            <p:spPr bwMode="auto">
              <a:xfrm>
                <a:off x="5569" y="5344"/>
                <a:ext cx="1716"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Email_id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7" name="Oval 29"/>
              <p:cNvSpPr>
                <a:spLocks noChangeArrowheads="1"/>
              </p:cNvSpPr>
              <p:nvPr/>
            </p:nvSpPr>
            <p:spPr bwMode="auto">
              <a:xfrm>
                <a:off x="3889" y="5344"/>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Address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8" name="Oval 30"/>
              <p:cNvSpPr>
                <a:spLocks noChangeArrowheads="1"/>
              </p:cNvSpPr>
              <p:nvPr/>
            </p:nvSpPr>
            <p:spPr bwMode="auto">
              <a:xfrm>
                <a:off x="5760" y="6446"/>
                <a:ext cx="1723"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2079" name="AutoShape 31"/>
            <p:cNvCxnSpPr>
              <a:cxnSpLocks noChangeShapeType="1"/>
            </p:cNvCxnSpPr>
            <p:nvPr/>
          </p:nvCxnSpPr>
          <p:spPr bwMode="auto">
            <a:xfrm flipH="1" flipV="1">
              <a:off x="4744" y="6042"/>
              <a:ext cx="21" cy="1010"/>
            </a:xfrm>
            <a:prstGeom prst="straightConnector1">
              <a:avLst/>
            </a:prstGeom>
            <a:noFill/>
            <a:ln w="9525">
              <a:solidFill>
                <a:srgbClr val="000000"/>
              </a:solidFill>
              <a:round/>
              <a:headEnd/>
              <a:tailEnd type="triangle" w="med" len="med"/>
            </a:ln>
          </p:spPr>
        </p:cxnSp>
        <p:cxnSp>
          <p:nvCxnSpPr>
            <p:cNvPr id="2080" name="AutoShape 32"/>
            <p:cNvCxnSpPr>
              <a:cxnSpLocks noChangeShapeType="1"/>
            </p:cNvCxnSpPr>
            <p:nvPr/>
          </p:nvCxnSpPr>
          <p:spPr bwMode="auto">
            <a:xfrm flipV="1">
              <a:off x="5040" y="6042"/>
              <a:ext cx="932" cy="1010"/>
            </a:xfrm>
            <a:prstGeom prst="straightConnector1">
              <a:avLst/>
            </a:prstGeom>
            <a:noFill/>
            <a:ln w="9525">
              <a:solidFill>
                <a:srgbClr val="000000"/>
              </a:solidFill>
              <a:round/>
              <a:headEnd/>
              <a:tailEnd type="triangle" w="med" len="med"/>
            </a:ln>
          </p:spPr>
        </p:cxnSp>
        <p:cxnSp>
          <p:nvCxnSpPr>
            <p:cNvPr id="2081" name="AutoShape 33"/>
            <p:cNvCxnSpPr>
              <a:cxnSpLocks noChangeShapeType="1"/>
            </p:cNvCxnSpPr>
            <p:nvPr/>
          </p:nvCxnSpPr>
          <p:spPr bwMode="auto">
            <a:xfrm flipV="1">
              <a:off x="4193" y="6776"/>
              <a:ext cx="0" cy="276"/>
            </a:xfrm>
            <a:prstGeom prst="straightConnector1">
              <a:avLst/>
            </a:prstGeom>
            <a:noFill/>
            <a:ln w="9525">
              <a:solidFill>
                <a:srgbClr val="000000"/>
              </a:solidFill>
              <a:round/>
              <a:headEnd/>
              <a:tailEnd type="triangle" w="med" len="med"/>
            </a:ln>
          </p:spPr>
        </p:cxnSp>
        <p:cxnSp>
          <p:nvCxnSpPr>
            <p:cNvPr id="2082" name="AutoShape 34"/>
            <p:cNvCxnSpPr>
              <a:cxnSpLocks noChangeShapeType="1"/>
            </p:cNvCxnSpPr>
            <p:nvPr/>
          </p:nvCxnSpPr>
          <p:spPr bwMode="auto">
            <a:xfrm flipV="1">
              <a:off x="5393" y="6882"/>
              <a:ext cx="367" cy="170"/>
            </a:xfrm>
            <a:prstGeom prst="straightConnector1">
              <a:avLst/>
            </a:prstGeom>
            <a:noFill/>
            <a:ln w="9525">
              <a:solidFill>
                <a:srgbClr val="000000"/>
              </a:solidFill>
              <a:round/>
              <a:headEnd/>
              <a:tailEnd type="triangle" w="med" len="med"/>
            </a:ln>
          </p:spPr>
        </p:cxnSp>
        <p:cxnSp>
          <p:nvCxnSpPr>
            <p:cNvPr id="2083" name="AutoShape 35"/>
            <p:cNvCxnSpPr>
              <a:cxnSpLocks noChangeShapeType="1"/>
            </p:cNvCxnSpPr>
            <p:nvPr/>
          </p:nvCxnSpPr>
          <p:spPr bwMode="auto">
            <a:xfrm>
              <a:off x="4927" y="7624"/>
              <a:ext cx="219" cy="381"/>
            </a:xfrm>
            <a:prstGeom prst="straightConnector1">
              <a:avLst/>
            </a:prstGeom>
            <a:noFill/>
            <a:ln w="9525">
              <a:solidFill>
                <a:srgbClr val="000000"/>
              </a:solidFill>
              <a:round/>
              <a:headEnd/>
              <a:tailEnd type="triangle" w="med" len="med"/>
            </a:ln>
          </p:spPr>
        </p:cxnSp>
        <p:cxnSp>
          <p:nvCxnSpPr>
            <p:cNvPr id="2084" name="AutoShape 36"/>
            <p:cNvCxnSpPr>
              <a:cxnSpLocks noChangeShapeType="1"/>
            </p:cNvCxnSpPr>
            <p:nvPr/>
          </p:nvCxnSpPr>
          <p:spPr bwMode="auto">
            <a:xfrm>
              <a:off x="4528" y="7624"/>
              <a:ext cx="0" cy="916"/>
            </a:xfrm>
            <a:prstGeom prst="straightConnector1">
              <a:avLst/>
            </a:prstGeom>
            <a:noFill/>
            <a:ln w="9525">
              <a:solidFill>
                <a:srgbClr val="000000"/>
              </a:solidFill>
              <a:round/>
              <a:headEnd/>
              <a:tailEnd type="triangle" w="med" len="med"/>
            </a:ln>
          </p:spPr>
        </p:cxnSp>
        <p:cxnSp>
          <p:nvCxnSpPr>
            <p:cNvPr id="2085" name="AutoShape 37"/>
            <p:cNvCxnSpPr>
              <a:cxnSpLocks noChangeShapeType="1"/>
            </p:cNvCxnSpPr>
            <p:nvPr/>
          </p:nvCxnSpPr>
          <p:spPr bwMode="auto">
            <a:xfrm flipH="1">
              <a:off x="3889" y="7624"/>
              <a:ext cx="304" cy="218"/>
            </a:xfrm>
            <a:prstGeom prst="straightConnector1">
              <a:avLst/>
            </a:prstGeom>
            <a:noFill/>
            <a:ln w="9525">
              <a:solidFill>
                <a:srgbClr val="000000"/>
              </a:solidFill>
              <a:round/>
              <a:headEnd/>
              <a:tailEnd type="triangle" w="med" len="med"/>
            </a:ln>
          </p:spPr>
        </p:cxnSp>
        <p:cxnSp>
          <p:nvCxnSpPr>
            <p:cNvPr id="2086" name="AutoShape 38"/>
            <p:cNvCxnSpPr>
              <a:cxnSpLocks noChangeShapeType="1"/>
            </p:cNvCxnSpPr>
            <p:nvPr/>
          </p:nvCxnSpPr>
          <p:spPr bwMode="auto">
            <a:xfrm flipH="1">
              <a:off x="3064" y="7285"/>
              <a:ext cx="938" cy="63"/>
            </a:xfrm>
            <a:prstGeom prst="straightConnector1">
              <a:avLst/>
            </a:prstGeom>
            <a:noFill/>
            <a:ln w="9525">
              <a:solidFill>
                <a:srgbClr val="000000"/>
              </a:solidFill>
              <a:round/>
              <a:headEnd/>
              <a:tailEnd type="triangle" w="med" len="med"/>
            </a:ln>
          </p:spPr>
        </p:cxnSp>
      </p:grpSp>
      <p:grpSp>
        <p:nvGrpSpPr>
          <p:cNvPr id="2087" name="Group 39"/>
          <p:cNvGrpSpPr>
            <a:grpSpLocks/>
          </p:cNvGrpSpPr>
          <p:nvPr/>
        </p:nvGrpSpPr>
        <p:grpSpPr bwMode="auto">
          <a:xfrm>
            <a:off x="1600200" y="2438400"/>
            <a:ext cx="3733800" cy="2473325"/>
            <a:chOff x="3105" y="6860"/>
            <a:chExt cx="4794" cy="3894"/>
          </a:xfrm>
        </p:grpSpPr>
        <p:grpSp>
          <p:nvGrpSpPr>
            <p:cNvPr id="2088" name="Group 40"/>
            <p:cNvGrpSpPr>
              <a:grpSpLocks/>
            </p:cNvGrpSpPr>
            <p:nvPr/>
          </p:nvGrpSpPr>
          <p:grpSpPr bwMode="auto">
            <a:xfrm>
              <a:off x="3105" y="6860"/>
              <a:ext cx="4794" cy="3894"/>
              <a:chOff x="3105" y="6776"/>
              <a:chExt cx="4794" cy="3894"/>
            </a:xfrm>
          </p:grpSpPr>
          <p:sp>
            <p:nvSpPr>
              <p:cNvPr id="2089" name="Rectangle 41"/>
              <p:cNvSpPr>
                <a:spLocks noChangeArrowheads="1"/>
              </p:cNvSpPr>
              <p:nvPr/>
            </p:nvSpPr>
            <p:spPr bwMode="auto">
              <a:xfrm>
                <a:off x="4418" y="8484"/>
                <a:ext cx="1567" cy="5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TXN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0" name="Oval 42"/>
              <p:cNvSpPr>
                <a:spLocks noChangeArrowheads="1"/>
              </p:cNvSpPr>
              <p:nvPr/>
            </p:nvSpPr>
            <p:spPr bwMode="auto">
              <a:xfrm>
                <a:off x="5343" y="9274"/>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Date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1" name="Oval 43"/>
              <p:cNvSpPr>
                <a:spLocks noChangeArrowheads="1"/>
              </p:cNvSpPr>
              <p:nvPr/>
            </p:nvSpPr>
            <p:spPr bwMode="auto">
              <a:xfrm>
                <a:off x="3910" y="9972"/>
                <a:ext cx="1899"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sng" strike="noStrike" cap="none" normalizeH="0" baseline="0" smtClean="0">
                    <a:ln>
                      <a:noFill/>
                    </a:ln>
                    <a:solidFill>
                      <a:schemeClr val="tx1"/>
                    </a:solidFill>
                    <a:effectLst/>
                    <a:latin typeface="Times New Roman" pitchFamily="18" charset="0"/>
                    <a:cs typeface="Arial" pitchFamily="34" charset="0"/>
                  </a:rPr>
                  <a:t>Txn_Id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2" name="Oval 44"/>
              <p:cNvSpPr>
                <a:spLocks noChangeArrowheads="1"/>
              </p:cNvSpPr>
              <p:nvPr/>
            </p:nvSpPr>
            <p:spPr bwMode="auto">
              <a:xfrm>
                <a:off x="3105" y="9274"/>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Remark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3" name="Oval 45"/>
              <p:cNvSpPr>
                <a:spLocks noChangeArrowheads="1"/>
              </p:cNvSpPr>
              <p:nvPr/>
            </p:nvSpPr>
            <p:spPr bwMode="auto">
              <a:xfrm>
                <a:off x="5985" y="6776"/>
                <a:ext cx="1716"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Customer_Id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4" name="Oval 46"/>
              <p:cNvSpPr>
                <a:spLocks noChangeArrowheads="1"/>
              </p:cNvSpPr>
              <p:nvPr/>
            </p:nvSpPr>
            <p:spPr bwMode="auto">
              <a:xfrm>
                <a:off x="4305" y="6776"/>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Amount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5" name="Oval 47"/>
              <p:cNvSpPr>
                <a:spLocks noChangeArrowheads="1"/>
              </p:cNvSpPr>
              <p:nvPr/>
            </p:nvSpPr>
            <p:spPr bwMode="auto">
              <a:xfrm>
                <a:off x="6176" y="7878"/>
                <a:ext cx="1723"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Package_Id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096" name="Group 48"/>
            <p:cNvGrpSpPr>
              <a:grpSpLocks/>
            </p:cNvGrpSpPr>
            <p:nvPr/>
          </p:nvGrpSpPr>
          <p:grpSpPr bwMode="auto">
            <a:xfrm>
              <a:off x="4305" y="7516"/>
              <a:ext cx="2083" cy="2498"/>
              <a:chOff x="4305" y="7516"/>
              <a:chExt cx="2083" cy="2498"/>
            </a:xfrm>
          </p:grpSpPr>
          <p:cxnSp>
            <p:nvCxnSpPr>
              <p:cNvPr id="2097" name="AutoShape 49"/>
              <p:cNvCxnSpPr>
                <a:cxnSpLocks noChangeShapeType="1"/>
              </p:cNvCxnSpPr>
              <p:nvPr/>
            </p:nvCxnSpPr>
            <p:spPr bwMode="auto">
              <a:xfrm flipH="1" flipV="1">
                <a:off x="5160" y="7516"/>
                <a:ext cx="21" cy="1102"/>
              </a:xfrm>
              <a:prstGeom prst="straightConnector1">
                <a:avLst/>
              </a:prstGeom>
              <a:noFill/>
              <a:ln w="9525">
                <a:solidFill>
                  <a:srgbClr val="000000"/>
                </a:solidFill>
                <a:round/>
                <a:headEnd/>
                <a:tailEnd type="triangle" w="med" len="med"/>
              </a:ln>
            </p:spPr>
          </p:cxnSp>
          <p:cxnSp>
            <p:nvCxnSpPr>
              <p:cNvPr id="2098" name="AutoShape 50"/>
              <p:cNvCxnSpPr>
                <a:cxnSpLocks noChangeShapeType="1"/>
              </p:cNvCxnSpPr>
              <p:nvPr/>
            </p:nvCxnSpPr>
            <p:spPr bwMode="auto">
              <a:xfrm flipV="1">
                <a:off x="5456" y="7516"/>
                <a:ext cx="932" cy="1010"/>
              </a:xfrm>
              <a:prstGeom prst="straightConnector1">
                <a:avLst/>
              </a:prstGeom>
              <a:noFill/>
              <a:ln w="9525">
                <a:solidFill>
                  <a:srgbClr val="000000"/>
                </a:solidFill>
                <a:round/>
                <a:headEnd/>
                <a:tailEnd type="triangle" w="med" len="med"/>
              </a:ln>
            </p:spPr>
          </p:cxnSp>
          <p:cxnSp>
            <p:nvCxnSpPr>
              <p:cNvPr id="2099" name="AutoShape 51"/>
              <p:cNvCxnSpPr>
                <a:cxnSpLocks noChangeShapeType="1"/>
              </p:cNvCxnSpPr>
              <p:nvPr/>
            </p:nvCxnSpPr>
            <p:spPr bwMode="auto">
              <a:xfrm flipV="1">
                <a:off x="5809" y="8356"/>
                <a:ext cx="367" cy="170"/>
              </a:xfrm>
              <a:prstGeom prst="straightConnector1">
                <a:avLst/>
              </a:prstGeom>
              <a:noFill/>
              <a:ln w="9525">
                <a:solidFill>
                  <a:srgbClr val="000000"/>
                </a:solidFill>
                <a:round/>
                <a:headEnd/>
                <a:tailEnd type="triangle" w="med" len="med"/>
              </a:ln>
            </p:spPr>
          </p:cxnSp>
          <p:cxnSp>
            <p:nvCxnSpPr>
              <p:cNvPr id="2100" name="AutoShape 52"/>
              <p:cNvCxnSpPr>
                <a:cxnSpLocks noChangeShapeType="1"/>
              </p:cNvCxnSpPr>
              <p:nvPr/>
            </p:nvCxnSpPr>
            <p:spPr bwMode="auto">
              <a:xfrm>
                <a:off x="5343" y="9098"/>
                <a:ext cx="219" cy="381"/>
              </a:xfrm>
              <a:prstGeom prst="straightConnector1">
                <a:avLst/>
              </a:prstGeom>
              <a:noFill/>
              <a:ln w="9525">
                <a:solidFill>
                  <a:srgbClr val="000000"/>
                </a:solidFill>
                <a:round/>
                <a:headEnd/>
                <a:tailEnd type="triangle" w="med" len="med"/>
              </a:ln>
            </p:spPr>
          </p:cxnSp>
          <p:cxnSp>
            <p:nvCxnSpPr>
              <p:cNvPr id="2101" name="AutoShape 53"/>
              <p:cNvCxnSpPr>
                <a:cxnSpLocks noChangeShapeType="1"/>
              </p:cNvCxnSpPr>
              <p:nvPr/>
            </p:nvCxnSpPr>
            <p:spPr bwMode="auto">
              <a:xfrm>
                <a:off x="4944" y="9098"/>
                <a:ext cx="0" cy="916"/>
              </a:xfrm>
              <a:prstGeom prst="straightConnector1">
                <a:avLst/>
              </a:prstGeom>
              <a:noFill/>
              <a:ln w="9525">
                <a:solidFill>
                  <a:srgbClr val="000000"/>
                </a:solidFill>
                <a:round/>
                <a:headEnd/>
                <a:tailEnd type="triangle" w="med" len="med"/>
              </a:ln>
            </p:spPr>
          </p:cxnSp>
          <p:cxnSp>
            <p:nvCxnSpPr>
              <p:cNvPr id="2102" name="AutoShape 54"/>
              <p:cNvCxnSpPr>
                <a:cxnSpLocks noChangeShapeType="1"/>
              </p:cNvCxnSpPr>
              <p:nvPr/>
            </p:nvCxnSpPr>
            <p:spPr bwMode="auto">
              <a:xfrm flipH="1">
                <a:off x="4305" y="9098"/>
                <a:ext cx="304" cy="218"/>
              </a:xfrm>
              <a:prstGeom prst="straightConnector1">
                <a:avLst/>
              </a:prstGeom>
              <a:noFill/>
              <a:ln w="9525">
                <a:solidFill>
                  <a:srgbClr val="000000"/>
                </a:solidFill>
                <a:round/>
                <a:headEnd/>
                <a:tailEnd type="triangle" w="med" len="med"/>
              </a:ln>
            </p:spPr>
          </p:cxnSp>
        </p:grpSp>
      </p:grpSp>
      <p:grpSp>
        <p:nvGrpSpPr>
          <p:cNvPr id="2103" name="Group 55"/>
          <p:cNvGrpSpPr>
            <a:grpSpLocks/>
          </p:cNvGrpSpPr>
          <p:nvPr/>
        </p:nvGrpSpPr>
        <p:grpSpPr bwMode="auto">
          <a:xfrm>
            <a:off x="914400" y="4953000"/>
            <a:ext cx="4343400" cy="1905000"/>
            <a:chOff x="2922" y="6776"/>
            <a:chExt cx="5316" cy="3196"/>
          </a:xfrm>
        </p:grpSpPr>
        <p:cxnSp>
          <p:nvCxnSpPr>
            <p:cNvPr id="2104" name="AutoShape 56"/>
            <p:cNvCxnSpPr>
              <a:cxnSpLocks noChangeShapeType="1"/>
            </p:cNvCxnSpPr>
            <p:nvPr/>
          </p:nvCxnSpPr>
          <p:spPr bwMode="auto">
            <a:xfrm flipH="1" flipV="1">
              <a:off x="5160" y="7432"/>
              <a:ext cx="21" cy="1102"/>
            </a:xfrm>
            <a:prstGeom prst="straightConnector1">
              <a:avLst/>
            </a:prstGeom>
            <a:noFill/>
            <a:ln w="9525">
              <a:solidFill>
                <a:srgbClr val="000000"/>
              </a:solidFill>
              <a:round/>
              <a:headEnd/>
              <a:tailEnd type="triangle" w="med" len="med"/>
            </a:ln>
          </p:spPr>
        </p:cxnSp>
        <p:cxnSp>
          <p:nvCxnSpPr>
            <p:cNvPr id="2105" name="AutoShape 57"/>
            <p:cNvCxnSpPr>
              <a:cxnSpLocks noChangeShapeType="1"/>
            </p:cNvCxnSpPr>
            <p:nvPr/>
          </p:nvCxnSpPr>
          <p:spPr bwMode="auto">
            <a:xfrm flipV="1">
              <a:off x="5456" y="7432"/>
              <a:ext cx="932" cy="1010"/>
            </a:xfrm>
            <a:prstGeom prst="straightConnector1">
              <a:avLst/>
            </a:prstGeom>
            <a:noFill/>
            <a:ln w="9525">
              <a:solidFill>
                <a:srgbClr val="000000"/>
              </a:solidFill>
              <a:round/>
              <a:headEnd/>
              <a:tailEnd type="triangle" w="med" len="med"/>
            </a:ln>
          </p:spPr>
        </p:cxnSp>
        <p:cxnSp>
          <p:nvCxnSpPr>
            <p:cNvPr id="2106" name="AutoShape 58"/>
            <p:cNvCxnSpPr>
              <a:cxnSpLocks noChangeShapeType="1"/>
            </p:cNvCxnSpPr>
            <p:nvPr/>
          </p:nvCxnSpPr>
          <p:spPr bwMode="auto">
            <a:xfrm flipV="1">
              <a:off x="5809" y="8272"/>
              <a:ext cx="367" cy="170"/>
            </a:xfrm>
            <a:prstGeom prst="straightConnector1">
              <a:avLst/>
            </a:prstGeom>
            <a:noFill/>
            <a:ln w="9525">
              <a:solidFill>
                <a:srgbClr val="000000"/>
              </a:solidFill>
              <a:round/>
              <a:headEnd/>
              <a:tailEnd type="triangle" w="med" len="med"/>
            </a:ln>
          </p:spPr>
        </p:cxnSp>
        <p:cxnSp>
          <p:nvCxnSpPr>
            <p:cNvPr id="2107" name="AutoShape 59"/>
            <p:cNvCxnSpPr>
              <a:cxnSpLocks noChangeShapeType="1"/>
            </p:cNvCxnSpPr>
            <p:nvPr/>
          </p:nvCxnSpPr>
          <p:spPr bwMode="auto">
            <a:xfrm>
              <a:off x="5343" y="9014"/>
              <a:ext cx="219" cy="381"/>
            </a:xfrm>
            <a:prstGeom prst="straightConnector1">
              <a:avLst/>
            </a:prstGeom>
            <a:noFill/>
            <a:ln w="9525">
              <a:solidFill>
                <a:srgbClr val="000000"/>
              </a:solidFill>
              <a:round/>
              <a:headEnd/>
              <a:tailEnd type="triangle" w="med" len="med"/>
            </a:ln>
          </p:spPr>
        </p:cxnSp>
        <p:cxnSp>
          <p:nvCxnSpPr>
            <p:cNvPr id="2108" name="AutoShape 60"/>
            <p:cNvCxnSpPr>
              <a:cxnSpLocks noChangeShapeType="1"/>
            </p:cNvCxnSpPr>
            <p:nvPr/>
          </p:nvCxnSpPr>
          <p:spPr bwMode="auto">
            <a:xfrm flipH="1">
              <a:off x="4305" y="9014"/>
              <a:ext cx="304" cy="218"/>
            </a:xfrm>
            <a:prstGeom prst="straightConnector1">
              <a:avLst/>
            </a:prstGeom>
            <a:noFill/>
            <a:ln w="9525">
              <a:solidFill>
                <a:srgbClr val="000000"/>
              </a:solidFill>
              <a:round/>
              <a:headEnd/>
              <a:tailEnd type="triangle" w="med" len="med"/>
            </a:ln>
          </p:spPr>
        </p:cxnSp>
        <p:sp>
          <p:nvSpPr>
            <p:cNvPr id="2109" name="Rectangle 61"/>
            <p:cNvSpPr>
              <a:spLocks noChangeArrowheads="1"/>
            </p:cNvSpPr>
            <p:nvPr/>
          </p:nvSpPr>
          <p:spPr bwMode="auto">
            <a:xfrm>
              <a:off x="4305" y="8484"/>
              <a:ext cx="1680" cy="5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Tour_package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0" name="Oval 62"/>
            <p:cNvSpPr>
              <a:spLocks noChangeArrowheads="1"/>
            </p:cNvSpPr>
            <p:nvPr/>
          </p:nvSpPr>
          <p:spPr bwMode="auto">
            <a:xfrm>
              <a:off x="5343" y="9274"/>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Cost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1" name="Oval 63"/>
            <p:cNvSpPr>
              <a:spLocks noChangeArrowheads="1"/>
            </p:cNvSpPr>
            <p:nvPr/>
          </p:nvSpPr>
          <p:spPr bwMode="auto">
            <a:xfrm>
              <a:off x="2922" y="9274"/>
              <a:ext cx="1687"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Discount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2" name="Oval 64"/>
            <p:cNvSpPr>
              <a:spLocks noChangeArrowheads="1"/>
            </p:cNvSpPr>
            <p:nvPr/>
          </p:nvSpPr>
          <p:spPr bwMode="auto">
            <a:xfrm>
              <a:off x="5985" y="6776"/>
              <a:ext cx="2253"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Customer_Id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3" name="Oval 65"/>
            <p:cNvSpPr>
              <a:spLocks noChangeArrowheads="1"/>
            </p:cNvSpPr>
            <p:nvPr/>
          </p:nvSpPr>
          <p:spPr bwMode="auto">
            <a:xfrm>
              <a:off x="4045" y="6776"/>
              <a:ext cx="176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Description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4" name="Oval 66"/>
            <p:cNvSpPr>
              <a:spLocks noChangeArrowheads="1"/>
            </p:cNvSpPr>
            <p:nvPr/>
          </p:nvSpPr>
          <p:spPr bwMode="auto">
            <a:xfrm>
              <a:off x="6176" y="7878"/>
              <a:ext cx="1956"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sng" strike="noStrike" cap="none" normalizeH="0" baseline="0" smtClean="0">
                  <a:ln>
                    <a:noFill/>
                  </a:ln>
                  <a:solidFill>
                    <a:schemeClr val="tx1"/>
                  </a:solidFill>
                  <a:effectLst/>
                  <a:latin typeface="Times New Roman" pitchFamily="18" charset="0"/>
                  <a:cs typeface="Arial" pitchFamily="34" charset="0"/>
                </a:rPr>
                <a:t>Package_Id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115" name="Group 67"/>
          <p:cNvGrpSpPr>
            <a:grpSpLocks/>
          </p:cNvGrpSpPr>
          <p:nvPr/>
        </p:nvGrpSpPr>
        <p:grpSpPr bwMode="auto">
          <a:xfrm>
            <a:off x="157163" y="1295400"/>
            <a:ext cx="3957637" cy="2459037"/>
            <a:chOff x="3105" y="6860"/>
            <a:chExt cx="4794" cy="3894"/>
          </a:xfrm>
        </p:grpSpPr>
        <p:grpSp>
          <p:nvGrpSpPr>
            <p:cNvPr id="2116" name="Group 68"/>
            <p:cNvGrpSpPr>
              <a:grpSpLocks/>
            </p:cNvGrpSpPr>
            <p:nvPr/>
          </p:nvGrpSpPr>
          <p:grpSpPr bwMode="auto">
            <a:xfrm>
              <a:off x="3105" y="6860"/>
              <a:ext cx="4794" cy="3894"/>
              <a:chOff x="3105" y="6776"/>
              <a:chExt cx="4794" cy="3894"/>
            </a:xfrm>
          </p:grpSpPr>
          <p:sp>
            <p:nvSpPr>
              <p:cNvPr id="2117" name="Rectangle 69"/>
              <p:cNvSpPr>
                <a:spLocks noChangeArrowheads="1"/>
              </p:cNvSpPr>
              <p:nvPr/>
            </p:nvSpPr>
            <p:spPr bwMode="auto">
              <a:xfrm>
                <a:off x="4418" y="8484"/>
                <a:ext cx="1567" cy="5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Feedback</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8" name="Oval 70"/>
              <p:cNvSpPr>
                <a:spLocks noChangeArrowheads="1"/>
              </p:cNvSpPr>
              <p:nvPr/>
            </p:nvSpPr>
            <p:spPr bwMode="auto">
              <a:xfrm>
                <a:off x="5343" y="9274"/>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Date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9" name="Oval 71"/>
              <p:cNvSpPr>
                <a:spLocks noChangeArrowheads="1"/>
              </p:cNvSpPr>
              <p:nvPr/>
            </p:nvSpPr>
            <p:spPr bwMode="auto">
              <a:xfrm>
                <a:off x="3910" y="9972"/>
                <a:ext cx="1899"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sng" strike="noStrike" cap="none" normalizeH="0" baseline="0" smtClean="0">
                    <a:ln>
                      <a:noFill/>
                    </a:ln>
                    <a:solidFill>
                      <a:schemeClr val="tx1"/>
                    </a:solidFill>
                    <a:effectLst/>
                    <a:latin typeface="Times New Roman" pitchFamily="18" charset="0"/>
                    <a:cs typeface="Arial" pitchFamily="34" charset="0"/>
                  </a:rPr>
                  <a:t>feedback_Id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0" name="Oval 72"/>
              <p:cNvSpPr>
                <a:spLocks noChangeArrowheads="1"/>
              </p:cNvSpPr>
              <p:nvPr/>
            </p:nvSpPr>
            <p:spPr bwMode="auto">
              <a:xfrm>
                <a:off x="3105" y="9274"/>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Rating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1" name="Oval 73"/>
              <p:cNvSpPr>
                <a:spLocks noChangeArrowheads="1"/>
              </p:cNvSpPr>
              <p:nvPr/>
            </p:nvSpPr>
            <p:spPr bwMode="auto">
              <a:xfrm>
                <a:off x="5985" y="6776"/>
                <a:ext cx="1716"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Customer_Id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2" name="Oval 74"/>
              <p:cNvSpPr>
                <a:spLocks noChangeArrowheads="1"/>
              </p:cNvSpPr>
              <p:nvPr/>
            </p:nvSpPr>
            <p:spPr bwMode="auto">
              <a:xfrm>
                <a:off x="4305" y="6776"/>
                <a:ext cx="1504"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feedback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3" name="Oval 75"/>
              <p:cNvSpPr>
                <a:spLocks noChangeArrowheads="1"/>
              </p:cNvSpPr>
              <p:nvPr/>
            </p:nvSpPr>
            <p:spPr bwMode="auto">
              <a:xfrm>
                <a:off x="6176" y="7878"/>
                <a:ext cx="1723" cy="6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Package_Id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124" name="Group 76"/>
            <p:cNvGrpSpPr>
              <a:grpSpLocks/>
            </p:cNvGrpSpPr>
            <p:nvPr/>
          </p:nvGrpSpPr>
          <p:grpSpPr bwMode="auto">
            <a:xfrm>
              <a:off x="4305" y="7516"/>
              <a:ext cx="2083" cy="2498"/>
              <a:chOff x="4305" y="7516"/>
              <a:chExt cx="2083" cy="2498"/>
            </a:xfrm>
          </p:grpSpPr>
          <p:cxnSp>
            <p:nvCxnSpPr>
              <p:cNvPr id="2125" name="AutoShape 77"/>
              <p:cNvCxnSpPr>
                <a:cxnSpLocks noChangeShapeType="1"/>
              </p:cNvCxnSpPr>
              <p:nvPr/>
            </p:nvCxnSpPr>
            <p:spPr bwMode="auto">
              <a:xfrm flipH="1" flipV="1">
                <a:off x="5160" y="7516"/>
                <a:ext cx="21" cy="1102"/>
              </a:xfrm>
              <a:prstGeom prst="straightConnector1">
                <a:avLst/>
              </a:prstGeom>
              <a:noFill/>
              <a:ln w="9525">
                <a:solidFill>
                  <a:srgbClr val="000000"/>
                </a:solidFill>
                <a:round/>
                <a:headEnd/>
                <a:tailEnd type="triangle" w="med" len="med"/>
              </a:ln>
            </p:spPr>
          </p:cxnSp>
          <p:cxnSp>
            <p:nvCxnSpPr>
              <p:cNvPr id="2126" name="AutoShape 78"/>
              <p:cNvCxnSpPr>
                <a:cxnSpLocks noChangeShapeType="1"/>
              </p:cNvCxnSpPr>
              <p:nvPr/>
            </p:nvCxnSpPr>
            <p:spPr bwMode="auto">
              <a:xfrm flipV="1">
                <a:off x="5456" y="7516"/>
                <a:ext cx="932" cy="1010"/>
              </a:xfrm>
              <a:prstGeom prst="straightConnector1">
                <a:avLst/>
              </a:prstGeom>
              <a:noFill/>
              <a:ln w="9525">
                <a:solidFill>
                  <a:srgbClr val="000000"/>
                </a:solidFill>
                <a:round/>
                <a:headEnd/>
                <a:tailEnd type="triangle" w="med" len="med"/>
              </a:ln>
            </p:spPr>
          </p:cxnSp>
          <p:cxnSp>
            <p:nvCxnSpPr>
              <p:cNvPr id="2127" name="AutoShape 79"/>
              <p:cNvCxnSpPr>
                <a:cxnSpLocks noChangeShapeType="1"/>
              </p:cNvCxnSpPr>
              <p:nvPr/>
            </p:nvCxnSpPr>
            <p:spPr bwMode="auto">
              <a:xfrm flipV="1">
                <a:off x="5809" y="8356"/>
                <a:ext cx="367" cy="170"/>
              </a:xfrm>
              <a:prstGeom prst="straightConnector1">
                <a:avLst/>
              </a:prstGeom>
              <a:noFill/>
              <a:ln w="9525">
                <a:solidFill>
                  <a:srgbClr val="000000"/>
                </a:solidFill>
                <a:round/>
                <a:headEnd/>
                <a:tailEnd type="triangle" w="med" len="med"/>
              </a:ln>
            </p:spPr>
          </p:cxnSp>
          <p:cxnSp>
            <p:nvCxnSpPr>
              <p:cNvPr id="2128" name="AutoShape 80"/>
              <p:cNvCxnSpPr>
                <a:cxnSpLocks noChangeShapeType="1"/>
              </p:cNvCxnSpPr>
              <p:nvPr/>
            </p:nvCxnSpPr>
            <p:spPr bwMode="auto">
              <a:xfrm>
                <a:off x="5343" y="9098"/>
                <a:ext cx="219" cy="381"/>
              </a:xfrm>
              <a:prstGeom prst="straightConnector1">
                <a:avLst/>
              </a:prstGeom>
              <a:noFill/>
              <a:ln w="9525">
                <a:solidFill>
                  <a:srgbClr val="000000"/>
                </a:solidFill>
                <a:round/>
                <a:headEnd/>
                <a:tailEnd type="triangle" w="med" len="med"/>
              </a:ln>
            </p:spPr>
          </p:cxnSp>
          <p:cxnSp>
            <p:nvCxnSpPr>
              <p:cNvPr id="2129" name="AutoShape 81"/>
              <p:cNvCxnSpPr>
                <a:cxnSpLocks noChangeShapeType="1"/>
              </p:cNvCxnSpPr>
              <p:nvPr/>
            </p:nvCxnSpPr>
            <p:spPr bwMode="auto">
              <a:xfrm>
                <a:off x="4944" y="9098"/>
                <a:ext cx="0" cy="916"/>
              </a:xfrm>
              <a:prstGeom prst="straightConnector1">
                <a:avLst/>
              </a:prstGeom>
              <a:noFill/>
              <a:ln w="9525">
                <a:solidFill>
                  <a:srgbClr val="000000"/>
                </a:solidFill>
                <a:round/>
                <a:headEnd/>
                <a:tailEnd type="triangle" w="med" len="med"/>
              </a:ln>
            </p:spPr>
          </p:cxnSp>
          <p:cxnSp>
            <p:nvCxnSpPr>
              <p:cNvPr id="2130" name="AutoShape 82"/>
              <p:cNvCxnSpPr>
                <a:cxnSpLocks noChangeShapeType="1"/>
              </p:cNvCxnSpPr>
              <p:nvPr/>
            </p:nvCxnSpPr>
            <p:spPr bwMode="auto">
              <a:xfrm flipH="1">
                <a:off x="4305" y="9098"/>
                <a:ext cx="304" cy="218"/>
              </a:xfrm>
              <a:prstGeom prst="straightConnector1">
                <a:avLst/>
              </a:prstGeom>
              <a:noFill/>
              <a:ln w="9525">
                <a:solidFill>
                  <a:srgbClr val="000000"/>
                </a:solidFill>
                <a:round/>
                <a:headEnd/>
                <a:tailEnd type="triangle" w="med" len="med"/>
              </a:ln>
            </p:spPr>
          </p:cxn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pPr algn="ctr"/>
            <a:r>
              <a:rPr lang="en-US" dirty="0" smtClean="0"/>
              <a:t>SITEMAP</a:t>
            </a:r>
            <a:endParaRPr lang="en-US" dirty="0"/>
          </a:p>
        </p:txBody>
      </p:sp>
      <p:graphicFrame>
        <p:nvGraphicFramePr>
          <p:cNvPr id="4" name="Diagram 3"/>
          <p:cNvGraphicFramePr/>
          <p:nvPr/>
        </p:nvGraphicFramePr>
        <p:xfrm>
          <a:off x="838200" y="1066800"/>
          <a:ext cx="64389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pPr algn="ctr"/>
            <a:r>
              <a:rPr lang="en-US" dirty="0" smtClean="0"/>
              <a:t>HTML</a:t>
            </a:r>
            <a:endParaRPr lang="en-US" dirty="0"/>
          </a:p>
        </p:txBody>
      </p:sp>
      <p:sp>
        <p:nvSpPr>
          <p:cNvPr id="3" name="Content Placeholder 2"/>
          <p:cNvSpPr>
            <a:spLocks noGrp="1"/>
          </p:cNvSpPr>
          <p:nvPr>
            <p:ph idx="1"/>
          </p:nvPr>
        </p:nvSpPr>
        <p:spPr>
          <a:xfrm>
            <a:off x="457200" y="1295400"/>
            <a:ext cx="7543800" cy="5160336"/>
          </a:xfrm>
        </p:spPr>
        <p:txBody>
          <a:bodyPr>
            <a:normAutofit/>
          </a:bodyPr>
          <a:lstStyle/>
          <a:p>
            <a:pPr algn="just"/>
            <a:r>
              <a:rPr lang="en-US" dirty="0" smtClean="0"/>
              <a:t>HTML is the standard markup language for creating Web pages.</a:t>
            </a:r>
          </a:p>
          <a:p>
            <a:pPr lvl="0" algn="just"/>
            <a:r>
              <a:rPr lang="en-US" dirty="0" smtClean="0"/>
              <a:t>HTML </a:t>
            </a:r>
            <a:r>
              <a:rPr lang="en-US" dirty="0" smtClean="0"/>
              <a:t>describes the structure of Web pages using markup</a:t>
            </a:r>
          </a:p>
          <a:p>
            <a:pPr lvl="0" algn="just"/>
            <a:r>
              <a:rPr lang="en-US" dirty="0" smtClean="0"/>
              <a:t>HTML elements are the building blocks of HTML pages</a:t>
            </a:r>
          </a:p>
          <a:p>
            <a:pPr lvl="0" algn="just"/>
            <a:r>
              <a:rPr lang="en-US" dirty="0" smtClean="0"/>
              <a:t>HTML elements are represented by tags</a:t>
            </a:r>
          </a:p>
          <a:p>
            <a:pPr lvl="0" algn="just"/>
            <a:r>
              <a:rPr lang="en-US" dirty="0" smtClean="0"/>
              <a:t>HTML tags label pieces of content such as "heading", "paragraph", "table", and so on</a:t>
            </a:r>
          </a:p>
          <a:p>
            <a:pPr lvl="0" algn="just"/>
            <a:r>
              <a:rPr lang="en-US" dirty="0" smtClean="0"/>
              <a:t>Browsers do not display the HTML tags, but use them to render the content of the page</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JAVASCRIPT</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smtClean="0"/>
              <a:t>JavaScript was designed to add interactivity to HTML pages</a:t>
            </a:r>
          </a:p>
          <a:p>
            <a:pPr lvl="0" algn="just"/>
            <a:r>
              <a:rPr lang="en-US" dirty="0" smtClean="0"/>
              <a:t>JavaScript is a scripting language</a:t>
            </a:r>
          </a:p>
          <a:p>
            <a:pPr lvl="0" algn="just"/>
            <a:r>
              <a:rPr lang="en-US" dirty="0" smtClean="0"/>
              <a:t>A scripting language is a lightweight programming language</a:t>
            </a:r>
          </a:p>
          <a:p>
            <a:pPr lvl="0" algn="just"/>
            <a:r>
              <a:rPr lang="en-US" dirty="0" smtClean="0"/>
              <a:t>JavaScript is usually embedded directly into HTML pages</a:t>
            </a:r>
          </a:p>
          <a:p>
            <a:pPr lvl="0" algn="just"/>
            <a:r>
              <a:rPr lang="en-US" dirty="0" smtClean="0"/>
              <a:t>JavaScript is an interpreted language (means that scripts execute without preliminary compilation)</a:t>
            </a:r>
          </a:p>
          <a:p>
            <a:pPr lvl="0" algn="just"/>
            <a:r>
              <a:rPr lang="en-US" dirty="0" smtClean="0"/>
              <a:t>Everyone can use JavaScript without purchasing a license</a:t>
            </a:r>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TotalTime>
  <Words>1009</Words>
  <Application>Microsoft Office PowerPoint</Application>
  <PresentationFormat>On-screen Show (4:3)</PresentationFormat>
  <Paragraphs>175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Opulent</vt:lpstr>
      <vt:lpstr>TOUR  AND TRAVELS</vt:lpstr>
      <vt:lpstr>Introduction</vt:lpstr>
      <vt:lpstr>Objective</vt:lpstr>
      <vt:lpstr>Technical Specifications</vt:lpstr>
      <vt:lpstr>Data Flow Diagram </vt:lpstr>
      <vt:lpstr>E-R MODEL FOR QUERY SUBMISSION </vt:lpstr>
      <vt:lpstr>SITEMAP</vt:lpstr>
      <vt:lpstr>HTML</vt:lpstr>
      <vt:lpstr>JAVASCRIPT</vt:lpstr>
      <vt:lpstr>PYTHON</vt:lpstr>
      <vt:lpstr>Database Design</vt:lpstr>
      <vt:lpstr>Home page </vt:lpstr>
      <vt:lpstr>Menu</vt:lpstr>
      <vt:lpstr>Tour Package </vt:lpstr>
      <vt:lpstr>Registration </vt:lpstr>
      <vt:lpstr>Login Page</vt:lpstr>
      <vt:lpstr>Package Registration </vt:lpstr>
      <vt:lpstr>Feedback form </vt:lpstr>
      <vt:lpstr>About us </vt:lpstr>
      <vt:lpstr>Contact us </vt:lpstr>
      <vt:lpstr>REGISTRATION REPORT</vt:lpstr>
      <vt:lpstr>Feedback report </vt:lpstr>
      <vt:lpstr>Tour and Package report </vt:lpstr>
      <vt:lpstr>TESTING STRATEGIES</vt:lpstr>
      <vt:lpstr>Bibliography</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AND TRAVELS</dc:title>
  <dc:creator>s</dc:creator>
  <cp:lastModifiedBy>s</cp:lastModifiedBy>
  <cp:revision>14</cp:revision>
  <dcterms:created xsi:type="dcterms:W3CDTF">2020-09-10T04:57:00Z</dcterms:created>
  <dcterms:modified xsi:type="dcterms:W3CDTF">2020-09-10T05:26:39Z</dcterms:modified>
</cp:coreProperties>
</file>