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3"/>
  </p:notesMasterIdLst>
  <p:sldIdLst>
    <p:sldId id="256" r:id="rId2"/>
    <p:sldId id="331" r:id="rId3"/>
    <p:sldId id="272" r:id="rId4"/>
    <p:sldId id="258" r:id="rId5"/>
    <p:sldId id="328" r:id="rId6"/>
    <p:sldId id="335" r:id="rId7"/>
    <p:sldId id="329" r:id="rId8"/>
    <p:sldId id="336" r:id="rId9"/>
    <p:sldId id="330" r:id="rId10"/>
    <p:sldId id="259" r:id="rId11"/>
    <p:sldId id="308" r:id="rId12"/>
  </p:sldIdLst>
  <p:sldSz cx="9144000" cy="5143500" type="screen16x9"/>
  <p:notesSz cx="6858000" cy="9144000"/>
  <p:embeddedFontLst>
    <p:embeddedFont>
      <p:font typeface="Nanum Pen Script" panose="020B0604020202020204" charset="-127"/>
      <p:regular r:id="rId14"/>
    </p:embeddedFont>
    <p:embeddedFont>
      <p:font typeface="Nunito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AC1"/>
    <a:srgbClr val="8AC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63B203-6D33-412C-9FA1-4DF016529763}">
  <a:tblStyle styleId="{A863B203-6D33-412C-9FA1-4DF0165297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8591138361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8591138361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85f910af8f_8_10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85f910af8f_8_10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3" name="Google Shape;3703;g8793608e4a_1_1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4" name="Google Shape;3704;g8793608e4a_1_1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4" name="Google Shape;2704;g87ac978b04_3_6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5" name="Google Shape;2705;g87ac978b04_3_6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8225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g85a295db52_1_10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6" name="Google Shape;1746;g85a295db52_1_10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85972cea44_0_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85972cea44_0_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85f910af8f_8_1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85f910af8f_8_1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1166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85972cea44_0_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85972cea44_0_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432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85f910af8f_8_15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85f910af8f_8_15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60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85972cea44_0_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85972cea44_0_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0075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g85f910af8f_8_1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8" name="Google Shape;2078;g85f910af8f_8_1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5164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112800" y="768100"/>
            <a:ext cx="4312800" cy="192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000" b="1"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112800" y="2697338"/>
            <a:ext cx="4312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>
            <a:hlinkClick r:id="rId2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5160250" y="3675338"/>
            <a:ext cx="2217900" cy="6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-425338" y="424198"/>
            <a:ext cx="1509339" cy="687968"/>
          </a:xfrm>
          <a:custGeom>
            <a:avLst/>
            <a:gdLst/>
            <a:ahLst/>
            <a:cxnLst/>
            <a:rect l="l" t="t" r="r" b="b"/>
            <a:pathLst>
              <a:path w="30899" h="14084" extrusionOk="0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430775" y="3833068"/>
            <a:ext cx="1023143" cy="466356"/>
          </a:xfrm>
          <a:custGeom>
            <a:avLst/>
            <a:gdLst/>
            <a:ahLst/>
            <a:cxnLst/>
            <a:rect l="l" t="t" r="r" b="b"/>
            <a:pathLst>
              <a:path w="30899" h="14084" extrusionOk="0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289351" y="4406551"/>
            <a:ext cx="866331" cy="394915"/>
          </a:xfrm>
          <a:custGeom>
            <a:avLst/>
            <a:gdLst/>
            <a:ahLst/>
            <a:cxnLst/>
            <a:rect l="l" t="t" r="r" b="b"/>
            <a:pathLst>
              <a:path w="30899" h="14084" extrusionOk="0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101200" y="61825"/>
            <a:ext cx="1138319" cy="518855"/>
          </a:xfrm>
          <a:custGeom>
            <a:avLst/>
            <a:gdLst/>
            <a:ahLst/>
            <a:cxnLst/>
            <a:rect l="l" t="t" r="r" b="b"/>
            <a:pathLst>
              <a:path w="30899" h="14084" extrusionOk="0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7">
    <p:bg>
      <p:bgPr>
        <a:solidFill>
          <a:schemeClr val="dk1"/>
        </a:solidFill>
        <a:effectLst/>
      </p:bgPr>
    </p:bg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6"/>
          <p:cNvSpPr txBox="1">
            <a:spLocks noGrp="1"/>
          </p:cNvSpPr>
          <p:nvPr>
            <p:ph type="title"/>
          </p:nvPr>
        </p:nvSpPr>
        <p:spPr>
          <a:xfrm>
            <a:off x="4595650" y="407305"/>
            <a:ext cx="36981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endParaRPr/>
          </a:p>
        </p:txBody>
      </p:sp>
      <p:sp>
        <p:nvSpPr>
          <p:cNvPr id="613" name="Google Shape;613;p26"/>
          <p:cNvSpPr txBox="1">
            <a:spLocks noGrp="1"/>
          </p:cNvSpPr>
          <p:nvPr>
            <p:ph type="title" idx="2"/>
          </p:nvPr>
        </p:nvSpPr>
        <p:spPr>
          <a:xfrm>
            <a:off x="4595650" y="953000"/>
            <a:ext cx="3698100" cy="10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1pPr>
            <a:lvl2pPr lvl="1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2pPr>
            <a:lvl3pPr lvl="2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3pPr>
            <a:lvl4pPr lvl="3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4pPr>
            <a:lvl5pPr lvl="4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5pPr>
            <a:lvl6pPr lvl="5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6pPr>
            <a:lvl7pPr lvl="6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7pPr>
            <a:lvl8pPr lvl="7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8pPr>
            <a:lvl9pPr lvl="8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9pPr>
          </a:lstStyle>
          <a:p>
            <a:endParaRPr/>
          </a:p>
        </p:txBody>
      </p:sp>
      <p:sp>
        <p:nvSpPr>
          <p:cNvPr id="614" name="Google Shape;614;p26"/>
          <p:cNvSpPr txBox="1">
            <a:spLocks noGrp="1"/>
          </p:cNvSpPr>
          <p:nvPr>
            <p:ph type="subTitle" idx="1"/>
          </p:nvPr>
        </p:nvSpPr>
        <p:spPr>
          <a:xfrm>
            <a:off x="1241038" y="1234737"/>
            <a:ext cx="3045900" cy="222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marR="38100"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marR="38100"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marR="38100"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marR="38100"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marR="38100"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marR="38100"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marR="38100"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marR="38100"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615" name="Google Shape;615;p26"/>
          <p:cNvSpPr/>
          <p:nvPr/>
        </p:nvSpPr>
        <p:spPr>
          <a:xfrm flipH="1">
            <a:off x="-771625" y="953000"/>
            <a:ext cx="1138319" cy="518855"/>
          </a:xfrm>
          <a:custGeom>
            <a:avLst/>
            <a:gdLst/>
            <a:ahLst/>
            <a:cxnLst/>
            <a:rect l="l" t="t" r="r" b="b"/>
            <a:pathLst>
              <a:path w="30899" h="14084" extrusionOk="0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6"/>
          <p:cNvSpPr/>
          <p:nvPr/>
        </p:nvSpPr>
        <p:spPr>
          <a:xfrm>
            <a:off x="-8550" y="3730800"/>
            <a:ext cx="1138319" cy="518855"/>
          </a:xfrm>
          <a:custGeom>
            <a:avLst/>
            <a:gdLst/>
            <a:ahLst/>
            <a:cxnLst/>
            <a:rect l="l" t="t" r="r" b="b"/>
            <a:pathLst>
              <a:path w="30899" h="14084" extrusionOk="0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6"/>
          <p:cNvSpPr/>
          <p:nvPr/>
        </p:nvSpPr>
        <p:spPr>
          <a:xfrm flipH="1">
            <a:off x="1958087" y="-30820"/>
            <a:ext cx="1509339" cy="687968"/>
          </a:xfrm>
          <a:custGeom>
            <a:avLst/>
            <a:gdLst/>
            <a:ahLst/>
            <a:cxnLst/>
            <a:rect l="l" t="t" r="r" b="b"/>
            <a:pathLst>
              <a:path w="30899" h="14084" extrusionOk="0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6"/>
          <p:cNvSpPr/>
          <p:nvPr/>
        </p:nvSpPr>
        <p:spPr>
          <a:xfrm flipH="1">
            <a:off x="8518581" y="1850638"/>
            <a:ext cx="1055819" cy="481250"/>
          </a:xfrm>
          <a:custGeom>
            <a:avLst/>
            <a:gdLst/>
            <a:ahLst/>
            <a:cxnLst/>
            <a:rect l="l" t="t" r="r" b="b"/>
            <a:pathLst>
              <a:path w="30899" h="14084" extrusionOk="0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6"/>
          <p:cNvSpPr/>
          <p:nvPr/>
        </p:nvSpPr>
        <p:spPr>
          <a:xfrm>
            <a:off x="4595649" y="4687876"/>
            <a:ext cx="803065" cy="366043"/>
          </a:xfrm>
          <a:custGeom>
            <a:avLst/>
            <a:gdLst/>
            <a:ahLst/>
            <a:cxnLst/>
            <a:rect l="l" t="t" r="r" b="b"/>
            <a:pathLst>
              <a:path w="30899" h="14084" extrusionOk="0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7_1">
    <p:bg>
      <p:bgPr>
        <a:solidFill>
          <a:schemeClr val="dk1"/>
        </a:solidFill>
        <a:effectLst/>
      </p:bgPr>
    </p:bg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7"/>
          <p:cNvSpPr txBox="1">
            <a:spLocks noGrp="1"/>
          </p:cNvSpPr>
          <p:nvPr>
            <p:ph type="title"/>
          </p:nvPr>
        </p:nvSpPr>
        <p:spPr>
          <a:xfrm>
            <a:off x="824613" y="3142867"/>
            <a:ext cx="36981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endParaRPr/>
          </a:p>
        </p:txBody>
      </p:sp>
      <p:sp>
        <p:nvSpPr>
          <p:cNvPr id="622" name="Google Shape;622;p27"/>
          <p:cNvSpPr txBox="1">
            <a:spLocks noGrp="1"/>
          </p:cNvSpPr>
          <p:nvPr>
            <p:ph type="title" idx="2"/>
          </p:nvPr>
        </p:nvSpPr>
        <p:spPr>
          <a:xfrm>
            <a:off x="824600" y="3688574"/>
            <a:ext cx="3698100" cy="9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1pPr>
            <a:lvl2pPr lvl="1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2pPr>
            <a:lvl3pPr lvl="2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3pPr>
            <a:lvl4pPr lvl="3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4pPr>
            <a:lvl5pPr lvl="4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5pPr>
            <a:lvl6pPr lvl="5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6pPr>
            <a:lvl7pPr lvl="6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7pPr>
            <a:lvl8pPr lvl="7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8pPr>
            <a:lvl9pPr lvl="8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9pPr>
          </a:lstStyle>
          <a:p>
            <a:endParaRPr/>
          </a:p>
        </p:txBody>
      </p:sp>
      <p:sp>
        <p:nvSpPr>
          <p:cNvPr id="623" name="Google Shape;623;p27"/>
          <p:cNvSpPr txBox="1">
            <a:spLocks noGrp="1"/>
          </p:cNvSpPr>
          <p:nvPr>
            <p:ph type="subTitle" idx="1"/>
          </p:nvPr>
        </p:nvSpPr>
        <p:spPr>
          <a:xfrm>
            <a:off x="4887538" y="1234737"/>
            <a:ext cx="3045900" cy="222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4950487" y="4567176"/>
            <a:ext cx="803065" cy="366043"/>
          </a:xfrm>
          <a:custGeom>
            <a:avLst/>
            <a:gdLst/>
            <a:ahLst/>
            <a:cxnLst/>
            <a:rect l="l" t="t" r="r" b="b"/>
            <a:pathLst>
              <a:path w="30899" h="14084" extrusionOk="0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 flipH="1">
            <a:off x="4278675" y="-73058"/>
            <a:ext cx="1509339" cy="687968"/>
          </a:xfrm>
          <a:custGeom>
            <a:avLst/>
            <a:gdLst/>
            <a:ahLst/>
            <a:cxnLst/>
            <a:rect l="l" t="t" r="r" b="b"/>
            <a:pathLst>
              <a:path w="30899" h="14084" extrusionOk="0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 flipH="1">
            <a:off x="53831" y="1530163"/>
            <a:ext cx="1055819" cy="481250"/>
          </a:xfrm>
          <a:custGeom>
            <a:avLst/>
            <a:gdLst/>
            <a:ahLst/>
            <a:cxnLst/>
            <a:rect l="l" t="t" r="r" b="b"/>
            <a:pathLst>
              <a:path w="30899" h="14084" extrusionOk="0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8298250" y="3688575"/>
            <a:ext cx="1138319" cy="518855"/>
          </a:xfrm>
          <a:custGeom>
            <a:avLst/>
            <a:gdLst/>
            <a:ahLst/>
            <a:cxnLst/>
            <a:rect l="l" t="t" r="r" b="b"/>
            <a:pathLst>
              <a:path w="30899" h="14084" extrusionOk="0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7_1_1">
    <p:bg>
      <p:bgPr>
        <a:solidFill>
          <a:schemeClr val="dk1"/>
        </a:solidFill>
        <a:effectLst/>
      </p:bgPr>
    </p:bg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8"/>
          <p:cNvSpPr txBox="1">
            <a:spLocks noGrp="1"/>
          </p:cNvSpPr>
          <p:nvPr>
            <p:ph type="title"/>
          </p:nvPr>
        </p:nvSpPr>
        <p:spPr>
          <a:xfrm>
            <a:off x="951350" y="411480"/>
            <a:ext cx="36981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endParaRPr/>
          </a:p>
        </p:txBody>
      </p:sp>
      <p:sp>
        <p:nvSpPr>
          <p:cNvPr id="630" name="Google Shape;630;p28"/>
          <p:cNvSpPr txBox="1">
            <a:spLocks noGrp="1"/>
          </p:cNvSpPr>
          <p:nvPr>
            <p:ph type="title" idx="2"/>
          </p:nvPr>
        </p:nvSpPr>
        <p:spPr>
          <a:xfrm>
            <a:off x="951338" y="1023540"/>
            <a:ext cx="3698100" cy="8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1pPr>
            <a:lvl2pPr lvl="1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2pPr>
            <a:lvl3pPr lvl="2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3pPr>
            <a:lvl4pPr lvl="3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4pPr>
            <a:lvl5pPr lvl="4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5pPr>
            <a:lvl6pPr lvl="5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6pPr>
            <a:lvl7pPr lvl="6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7pPr>
            <a:lvl8pPr lvl="7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8pPr>
            <a:lvl9pPr lvl="8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9pPr>
          </a:lstStyle>
          <a:p>
            <a:endParaRPr/>
          </a:p>
        </p:txBody>
      </p:sp>
      <p:sp>
        <p:nvSpPr>
          <p:cNvPr id="631" name="Google Shape;631;p28"/>
          <p:cNvSpPr txBox="1">
            <a:spLocks noGrp="1"/>
          </p:cNvSpPr>
          <p:nvPr>
            <p:ph type="subTitle" idx="1"/>
          </p:nvPr>
        </p:nvSpPr>
        <p:spPr>
          <a:xfrm>
            <a:off x="4887538" y="1234737"/>
            <a:ext cx="3045900" cy="222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632" name="Google Shape;632;p28"/>
          <p:cNvSpPr/>
          <p:nvPr/>
        </p:nvSpPr>
        <p:spPr>
          <a:xfrm flipH="1">
            <a:off x="3719475" y="4449950"/>
            <a:ext cx="1138319" cy="518855"/>
          </a:xfrm>
          <a:custGeom>
            <a:avLst/>
            <a:gdLst/>
            <a:ahLst/>
            <a:cxnLst/>
            <a:rect l="l" t="t" r="r" b="b"/>
            <a:pathLst>
              <a:path w="30899" h="14084" extrusionOk="0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8"/>
          <p:cNvSpPr/>
          <p:nvPr/>
        </p:nvSpPr>
        <p:spPr>
          <a:xfrm>
            <a:off x="5175988" y="-107375"/>
            <a:ext cx="1138319" cy="518855"/>
          </a:xfrm>
          <a:custGeom>
            <a:avLst/>
            <a:gdLst/>
            <a:ahLst/>
            <a:cxnLst/>
            <a:rect l="l" t="t" r="r" b="b"/>
            <a:pathLst>
              <a:path w="30899" h="14084" extrusionOk="0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8"/>
          <p:cNvSpPr/>
          <p:nvPr/>
        </p:nvSpPr>
        <p:spPr>
          <a:xfrm flipH="1">
            <a:off x="185318" y="2249138"/>
            <a:ext cx="1055819" cy="481250"/>
          </a:xfrm>
          <a:custGeom>
            <a:avLst/>
            <a:gdLst/>
            <a:ahLst/>
            <a:cxnLst/>
            <a:rect l="l" t="t" r="r" b="b"/>
            <a:pathLst>
              <a:path w="30899" h="14084" extrusionOk="0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8"/>
          <p:cNvSpPr/>
          <p:nvPr/>
        </p:nvSpPr>
        <p:spPr>
          <a:xfrm>
            <a:off x="8717449" y="911351"/>
            <a:ext cx="803065" cy="366043"/>
          </a:xfrm>
          <a:custGeom>
            <a:avLst/>
            <a:gdLst/>
            <a:ahLst/>
            <a:cxnLst/>
            <a:rect l="l" t="t" r="r" b="b"/>
            <a:pathLst>
              <a:path w="30899" h="14084" extrusionOk="0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8"/>
          <p:cNvSpPr/>
          <p:nvPr/>
        </p:nvSpPr>
        <p:spPr>
          <a:xfrm>
            <a:off x="8085124" y="4450151"/>
            <a:ext cx="803065" cy="366043"/>
          </a:xfrm>
          <a:custGeom>
            <a:avLst/>
            <a:gdLst/>
            <a:ahLst/>
            <a:cxnLst/>
            <a:rect l="l" t="t" r="r" b="b"/>
            <a:pathLst>
              <a:path w="30899" h="14084" extrusionOk="0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8"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1"/>
          <p:cNvSpPr txBox="1">
            <a:spLocks noGrp="1"/>
          </p:cNvSpPr>
          <p:nvPr>
            <p:ph type="title"/>
          </p:nvPr>
        </p:nvSpPr>
        <p:spPr>
          <a:xfrm>
            <a:off x="5151850" y="1762086"/>
            <a:ext cx="3415200" cy="19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ext 2">
  <p:cSld name="CUSTOM_9"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2"/>
          <p:cNvSpPr txBox="1">
            <a:spLocks noGrp="1"/>
          </p:cNvSpPr>
          <p:nvPr>
            <p:ph type="title"/>
          </p:nvPr>
        </p:nvSpPr>
        <p:spPr>
          <a:xfrm>
            <a:off x="3568800" y="536375"/>
            <a:ext cx="2704800" cy="127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>
              <a:spcBef>
                <a:spcPts val="0"/>
              </a:spcBef>
              <a:spcAft>
                <a:spcPts val="0"/>
              </a:spcAft>
              <a:buNone/>
              <a:defRPr sz="1600" b="0">
                <a:latin typeface="Nunito"/>
                <a:ea typeface="Nunito"/>
                <a:cs typeface="Nunito"/>
                <a:sym typeface="Nunito"/>
              </a:defRPr>
            </a:lvl1pPr>
            <a:lvl2pPr marR="38100" lvl="1">
              <a:spcBef>
                <a:spcPts val="0"/>
              </a:spcBef>
              <a:spcAft>
                <a:spcPts val="0"/>
              </a:spcAft>
              <a:buNone/>
              <a:defRPr sz="1600" b="0">
                <a:latin typeface="Nunito"/>
                <a:ea typeface="Nunito"/>
                <a:cs typeface="Nunito"/>
                <a:sym typeface="Nunito"/>
              </a:defRPr>
            </a:lvl2pPr>
            <a:lvl3pPr marR="38100" lvl="2">
              <a:spcBef>
                <a:spcPts val="0"/>
              </a:spcBef>
              <a:spcAft>
                <a:spcPts val="0"/>
              </a:spcAft>
              <a:buNone/>
              <a:defRPr sz="1600" b="0">
                <a:latin typeface="Nunito"/>
                <a:ea typeface="Nunito"/>
                <a:cs typeface="Nunito"/>
                <a:sym typeface="Nunito"/>
              </a:defRPr>
            </a:lvl3pPr>
            <a:lvl4pPr marR="38100" lvl="3">
              <a:spcBef>
                <a:spcPts val="0"/>
              </a:spcBef>
              <a:spcAft>
                <a:spcPts val="0"/>
              </a:spcAft>
              <a:buNone/>
              <a:defRPr sz="1600" b="0">
                <a:latin typeface="Nunito"/>
                <a:ea typeface="Nunito"/>
                <a:cs typeface="Nunito"/>
                <a:sym typeface="Nunito"/>
              </a:defRPr>
            </a:lvl4pPr>
            <a:lvl5pPr marR="38100" lvl="4">
              <a:spcBef>
                <a:spcPts val="0"/>
              </a:spcBef>
              <a:spcAft>
                <a:spcPts val="0"/>
              </a:spcAft>
              <a:buNone/>
              <a:defRPr sz="1600" b="0">
                <a:latin typeface="Nunito"/>
                <a:ea typeface="Nunito"/>
                <a:cs typeface="Nunito"/>
                <a:sym typeface="Nunito"/>
              </a:defRPr>
            </a:lvl5pPr>
            <a:lvl6pPr marR="38100" lvl="5">
              <a:spcBef>
                <a:spcPts val="0"/>
              </a:spcBef>
              <a:spcAft>
                <a:spcPts val="0"/>
              </a:spcAft>
              <a:buNone/>
              <a:defRPr sz="1600" b="0">
                <a:latin typeface="Nunito"/>
                <a:ea typeface="Nunito"/>
                <a:cs typeface="Nunito"/>
                <a:sym typeface="Nunito"/>
              </a:defRPr>
            </a:lvl6pPr>
            <a:lvl7pPr marR="38100" lvl="6">
              <a:spcBef>
                <a:spcPts val="0"/>
              </a:spcBef>
              <a:spcAft>
                <a:spcPts val="0"/>
              </a:spcAft>
              <a:buNone/>
              <a:defRPr sz="1600" b="0">
                <a:latin typeface="Nunito"/>
                <a:ea typeface="Nunito"/>
                <a:cs typeface="Nunito"/>
                <a:sym typeface="Nunito"/>
              </a:defRPr>
            </a:lvl7pPr>
            <a:lvl8pPr marR="38100" lvl="7">
              <a:spcBef>
                <a:spcPts val="0"/>
              </a:spcBef>
              <a:spcAft>
                <a:spcPts val="0"/>
              </a:spcAft>
              <a:buNone/>
              <a:defRPr sz="1600" b="0">
                <a:latin typeface="Nunito"/>
                <a:ea typeface="Nunito"/>
                <a:cs typeface="Nunito"/>
                <a:sym typeface="Nunito"/>
              </a:defRPr>
            </a:lvl8pPr>
            <a:lvl9pPr marR="38100" lvl="8">
              <a:spcBef>
                <a:spcPts val="0"/>
              </a:spcBef>
              <a:spcAft>
                <a:spcPts val="0"/>
              </a:spcAft>
              <a:buNone/>
              <a:defRPr sz="1600" b="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595650" y="3052625"/>
            <a:ext cx="36981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/>
          </p:nvPr>
        </p:nvSpPr>
        <p:spPr>
          <a:xfrm>
            <a:off x="4595650" y="3639450"/>
            <a:ext cx="3698100" cy="10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1pPr>
            <a:lvl2pPr lvl="1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2pPr>
            <a:lvl3pPr lvl="2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3pPr>
            <a:lvl4pPr lvl="3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4pPr>
            <a:lvl5pPr lvl="4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5pPr>
            <a:lvl6pPr lvl="5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6pPr>
            <a:lvl7pPr lvl="6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7pPr>
            <a:lvl8pPr lvl="7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8pPr>
            <a:lvl9pPr lvl="8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241038" y="1234737"/>
            <a:ext cx="3045900" cy="222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"/>
          <p:cNvSpPr/>
          <p:nvPr/>
        </p:nvSpPr>
        <p:spPr>
          <a:xfrm flipH="1">
            <a:off x="2709600" y="4466775"/>
            <a:ext cx="1138319" cy="518855"/>
          </a:xfrm>
          <a:custGeom>
            <a:avLst/>
            <a:gdLst/>
            <a:ahLst/>
            <a:cxnLst/>
            <a:rect l="l" t="t" r="r" b="b"/>
            <a:pathLst>
              <a:path w="30899" h="14084" extrusionOk="0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64700" y="3192500"/>
            <a:ext cx="1138319" cy="518855"/>
          </a:xfrm>
          <a:custGeom>
            <a:avLst/>
            <a:gdLst/>
            <a:ahLst/>
            <a:cxnLst/>
            <a:rect l="l" t="t" r="r" b="b"/>
            <a:pathLst>
              <a:path w="30899" h="14084" extrusionOk="0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flipH="1">
            <a:off x="8069525" y="2323542"/>
            <a:ext cx="1509339" cy="687968"/>
          </a:xfrm>
          <a:custGeom>
            <a:avLst/>
            <a:gdLst/>
            <a:ahLst/>
            <a:cxnLst/>
            <a:rect l="l" t="t" r="r" b="b"/>
            <a:pathLst>
              <a:path w="30899" h="14084" extrusionOk="0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 flipH="1">
            <a:off x="3714481" y="181163"/>
            <a:ext cx="1055819" cy="481250"/>
          </a:xfrm>
          <a:custGeom>
            <a:avLst/>
            <a:gdLst/>
            <a:ahLst/>
            <a:cxnLst/>
            <a:rect l="l" t="t" r="r" b="b"/>
            <a:pathLst>
              <a:path w="30899" h="14084" extrusionOk="0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713309" y="1901952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5000" b="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4597000" y="2751425"/>
            <a:ext cx="2407200" cy="15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accent6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4318325" y="317282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13225" y="2055745"/>
            <a:ext cx="2984100" cy="3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2"/>
          </p:nvPr>
        </p:nvSpPr>
        <p:spPr>
          <a:xfrm>
            <a:off x="716075" y="1151538"/>
            <a:ext cx="2978400" cy="7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50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3"/>
          </p:nvPr>
        </p:nvSpPr>
        <p:spPr>
          <a:xfrm>
            <a:off x="713225" y="2956363"/>
            <a:ext cx="2984100" cy="3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4"/>
          </p:nvPr>
        </p:nvSpPr>
        <p:spPr>
          <a:xfrm>
            <a:off x="713225" y="3856963"/>
            <a:ext cx="2984100" cy="3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5"/>
          </p:nvPr>
        </p:nvSpPr>
        <p:spPr>
          <a:xfrm>
            <a:off x="5446675" y="2055745"/>
            <a:ext cx="2984100" cy="3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6"/>
          </p:nvPr>
        </p:nvSpPr>
        <p:spPr>
          <a:xfrm>
            <a:off x="5449525" y="1151538"/>
            <a:ext cx="2978400" cy="7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50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7"/>
          </p:nvPr>
        </p:nvSpPr>
        <p:spPr>
          <a:xfrm>
            <a:off x="5446675" y="2956363"/>
            <a:ext cx="2984100" cy="3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8"/>
          </p:nvPr>
        </p:nvSpPr>
        <p:spPr>
          <a:xfrm>
            <a:off x="5446675" y="3856963"/>
            <a:ext cx="2984100" cy="3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>
            <a:spLocks noGrp="1"/>
          </p:cNvSpPr>
          <p:nvPr>
            <p:ph type="title"/>
          </p:nvPr>
        </p:nvSpPr>
        <p:spPr>
          <a:xfrm>
            <a:off x="934750" y="1060488"/>
            <a:ext cx="4001400" cy="100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0"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0"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0"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0"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0"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0"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0"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36" name="Google Shape;336;p22"/>
          <p:cNvSpPr txBox="1">
            <a:spLocks noGrp="1"/>
          </p:cNvSpPr>
          <p:nvPr>
            <p:ph type="subTitle" idx="1"/>
          </p:nvPr>
        </p:nvSpPr>
        <p:spPr>
          <a:xfrm>
            <a:off x="1298650" y="2584563"/>
            <a:ext cx="3273600" cy="10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22"/>
          <p:cNvSpPr txBox="1"/>
          <p:nvPr/>
        </p:nvSpPr>
        <p:spPr>
          <a:xfrm>
            <a:off x="1193269" y="3758800"/>
            <a:ext cx="32082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CREDITS</a:t>
            </a:r>
            <a:r>
              <a:rPr lang="en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: This presentation template was created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lang="en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including icons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and infographics &amp; images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338" name="Google Shape;338;p22"/>
          <p:cNvGrpSpPr/>
          <p:nvPr/>
        </p:nvGrpSpPr>
        <p:grpSpPr>
          <a:xfrm rot="5400000">
            <a:off x="4488822" y="-811230"/>
            <a:ext cx="2350310" cy="2105244"/>
            <a:chOff x="-813174" y="1753753"/>
            <a:chExt cx="2701195" cy="2419543"/>
          </a:xfrm>
        </p:grpSpPr>
        <p:sp>
          <p:nvSpPr>
            <p:cNvPr id="339" name="Google Shape;339;p22"/>
            <p:cNvSpPr/>
            <p:nvPr/>
          </p:nvSpPr>
          <p:spPr>
            <a:xfrm rot="4993106">
              <a:off x="224345" y="1781107"/>
              <a:ext cx="626156" cy="2645767"/>
            </a:xfrm>
            <a:custGeom>
              <a:avLst/>
              <a:gdLst/>
              <a:ahLst/>
              <a:cxnLst/>
              <a:rect l="l" t="t" r="r" b="b"/>
              <a:pathLst>
                <a:path w="12688" h="53612" extrusionOk="0">
                  <a:moveTo>
                    <a:pt x="2559" y="0"/>
                  </a:moveTo>
                  <a:cubicBezTo>
                    <a:pt x="2453" y="0"/>
                    <a:pt x="2341" y="19"/>
                    <a:pt x="2224" y="59"/>
                  </a:cubicBezTo>
                  <a:cubicBezTo>
                    <a:pt x="197" y="778"/>
                    <a:pt x="3695" y="4636"/>
                    <a:pt x="4219" y="5388"/>
                  </a:cubicBezTo>
                  <a:cubicBezTo>
                    <a:pt x="4219" y="5421"/>
                    <a:pt x="4251" y="5454"/>
                    <a:pt x="4284" y="5454"/>
                  </a:cubicBezTo>
                  <a:cubicBezTo>
                    <a:pt x="4447" y="6010"/>
                    <a:pt x="4644" y="6598"/>
                    <a:pt x="4807" y="7154"/>
                  </a:cubicBezTo>
                  <a:cubicBezTo>
                    <a:pt x="3950" y="7059"/>
                    <a:pt x="2894" y="6753"/>
                    <a:pt x="1928" y="6753"/>
                  </a:cubicBezTo>
                  <a:cubicBezTo>
                    <a:pt x="1236" y="6753"/>
                    <a:pt x="590" y="6910"/>
                    <a:pt x="99" y="7416"/>
                  </a:cubicBezTo>
                  <a:cubicBezTo>
                    <a:pt x="0" y="7547"/>
                    <a:pt x="0" y="7841"/>
                    <a:pt x="229" y="7841"/>
                  </a:cubicBezTo>
                  <a:cubicBezTo>
                    <a:pt x="665" y="7903"/>
                    <a:pt x="1098" y="7927"/>
                    <a:pt x="1530" y="7927"/>
                  </a:cubicBezTo>
                  <a:cubicBezTo>
                    <a:pt x="2687" y="7927"/>
                    <a:pt x="3837" y="7758"/>
                    <a:pt x="5003" y="7710"/>
                  </a:cubicBezTo>
                  <a:cubicBezTo>
                    <a:pt x="5330" y="8789"/>
                    <a:pt x="5657" y="9901"/>
                    <a:pt x="5952" y="11013"/>
                  </a:cubicBezTo>
                  <a:cubicBezTo>
                    <a:pt x="4971" y="10588"/>
                    <a:pt x="3924" y="10359"/>
                    <a:pt x="2878" y="10326"/>
                  </a:cubicBezTo>
                  <a:cubicBezTo>
                    <a:pt x="2420" y="10326"/>
                    <a:pt x="1276" y="10326"/>
                    <a:pt x="1276" y="11013"/>
                  </a:cubicBezTo>
                  <a:cubicBezTo>
                    <a:pt x="1276" y="11739"/>
                    <a:pt x="2207" y="11916"/>
                    <a:pt x="3262" y="11916"/>
                  </a:cubicBezTo>
                  <a:cubicBezTo>
                    <a:pt x="4265" y="11916"/>
                    <a:pt x="5379" y="11756"/>
                    <a:pt x="5911" y="11756"/>
                  </a:cubicBezTo>
                  <a:cubicBezTo>
                    <a:pt x="5978" y="11756"/>
                    <a:pt x="6035" y="11759"/>
                    <a:pt x="6082" y="11765"/>
                  </a:cubicBezTo>
                  <a:lnTo>
                    <a:pt x="6148" y="11765"/>
                  </a:lnTo>
                  <a:cubicBezTo>
                    <a:pt x="6540" y="13301"/>
                    <a:pt x="6867" y="14838"/>
                    <a:pt x="7161" y="16375"/>
                  </a:cubicBezTo>
                  <a:cubicBezTo>
                    <a:pt x="5965" y="16113"/>
                    <a:pt x="4899" y="15668"/>
                    <a:pt x="3662" y="15668"/>
                  </a:cubicBezTo>
                  <a:cubicBezTo>
                    <a:pt x="3512" y="15668"/>
                    <a:pt x="3360" y="15674"/>
                    <a:pt x="3205" y="15688"/>
                  </a:cubicBezTo>
                  <a:cubicBezTo>
                    <a:pt x="2682" y="15721"/>
                    <a:pt x="1537" y="15754"/>
                    <a:pt x="1472" y="16506"/>
                  </a:cubicBezTo>
                  <a:cubicBezTo>
                    <a:pt x="1406" y="17225"/>
                    <a:pt x="3107" y="17454"/>
                    <a:pt x="3565" y="17520"/>
                  </a:cubicBezTo>
                  <a:cubicBezTo>
                    <a:pt x="4099" y="17579"/>
                    <a:pt x="4681" y="17632"/>
                    <a:pt x="5267" y="17632"/>
                  </a:cubicBezTo>
                  <a:cubicBezTo>
                    <a:pt x="5971" y="17632"/>
                    <a:pt x="6682" y="17555"/>
                    <a:pt x="7325" y="17323"/>
                  </a:cubicBezTo>
                  <a:cubicBezTo>
                    <a:pt x="7554" y="18664"/>
                    <a:pt x="7717" y="20037"/>
                    <a:pt x="7913" y="21378"/>
                  </a:cubicBezTo>
                  <a:cubicBezTo>
                    <a:pt x="6775" y="20991"/>
                    <a:pt x="5541" y="20350"/>
                    <a:pt x="4345" y="20350"/>
                  </a:cubicBezTo>
                  <a:cubicBezTo>
                    <a:pt x="3823" y="20350"/>
                    <a:pt x="3309" y="20472"/>
                    <a:pt x="2812" y="20789"/>
                  </a:cubicBezTo>
                  <a:cubicBezTo>
                    <a:pt x="2649" y="20887"/>
                    <a:pt x="2649" y="21116"/>
                    <a:pt x="2812" y="21214"/>
                  </a:cubicBezTo>
                  <a:cubicBezTo>
                    <a:pt x="3970" y="21885"/>
                    <a:pt x="5411" y="22101"/>
                    <a:pt x="6766" y="22101"/>
                  </a:cubicBezTo>
                  <a:cubicBezTo>
                    <a:pt x="6866" y="22101"/>
                    <a:pt x="6965" y="22100"/>
                    <a:pt x="7063" y="22097"/>
                  </a:cubicBezTo>
                  <a:lnTo>
                    <a:pt x="7129" y="22097"/>
                  </a:lnTo>
                  <a:cubicBezTo>
                    <a:pt x="7145" y="22114"/>
                    <a:pt x="7161" y="22122"/>
                    <a:pt x="7178" y="22122"/>
                  </a:cubicBezTo>
                  <a:cubicBezTo>
                    <a:pt x="7194" y="22122"/>
                    <a:pt x="7210" y="22114"/>
                    <a:pt x="7227" y="22097"/>
                  </a:cubicBezTo>
                  <a:cubicBezTo>
                    <a:pt x="7488" y="22097"/>
                    <a:pt x="7717" y="22097"/>
                    <a:pt x="7979" y="22065"/>
                  </a:cubicBezTo>
                  <a:cubicBezTo>
                    <a:pt x="8208" y="24452"/>
                    <a:pt x="8306" y="26839"/>
                    <a:pt x="8240" y="29225"/>
                  </a:cubicBezTo>
                  <a:cubicBezTo>
                    <a:pt x="8142" y="33215"/>
                    <a:pt x="7685" y="37237"/>
                    <a:pt x="7358" y="41226"/>
                  </a:cubicBezTo>
                  <a:cubicBezTo>
                    <a:pt x="7031" y="45378"/>
                    <a:pt x="5298" y="49269"/>
                    <a:pt x="4349" y="53291"/>
                  </a:cubicBezTo>
                  <a:cubicBezTo>
                    <a:pt x="4310" y="53486"/>
                    <a:pt x="4469" y="53612"/>
                    <a:pt x="4624" y="53612"/>
                  </a:cubicBezTo>
                  <a:cubicBezTo>
                    <a:pt x="4729" y="53612"/>
                    <a:pt x="4833" y="53554"/>
                    <a:pt x="4872" y="53422"/>
                  </a:cubicBezTo>
                  <a:cubicBezTo>
                    <a:pt x="5755" y="49596"/>
                    <a:pt x="7227" y="45934"/>
                    <a:pt x="7783" y="42043"/>
                  </a:cubicBezTo>
                  <a:cubicBezTo>
                    <a:pt x="8371" y="37825"/>
                    <a:pt x="8600" y="33444"/>
                    <a:pt x="8764" y="29225"/>
                  </a:cubicBezTo>
                  <a:cubicBezTo>
                    <a:pt x="8796" y="27885"/>
                    <a:pt x="8796" y="26544"/>
                    <a:pt x="8764" y="25236"/>
                  </a:cubicBezTo>
                  <a:cubicBezTo>
                    <a:pt x="8829" y="25236"/>
                    <a:pt x="8894" y="25171"/>
                    <a:pt x="8927" y="25106"/>
                  </a:cubicBezTo>
                  <a:lnTo>
                    <a:pt x="8927" y="25073"/>
                  </a:lnTo>
                  <a:cubicBezTo>
                    <a:pt x="9777" y="24517"/>
                    <a:pt x="10431" y="23667"/>
                    <a:pt x="11216" y="23046"/>
                  </a:cubicBezTo>
                  <a:cubicBezTo>
                    <a:pt x="11870" y="22490"/>
                    <a:pt x="12687" y="21770"/>
                    <a:pt x="12687" y="20855"/>
                  </a:cubicBezTo>
                  <a:cubicBezTo>
                    <a:pt x="12687" y="20724"/>
                    <a:pt x="12589" y="20626"/>
                    <a:pt x="12458" y="20626"/>
                  </a:cubicBezTo>
                  <a:cubicBezTo>
                    <a:pt x="12295" y="20588"/>
                    <a:pt x="12138" y="20570"/>
                    <a:pt x="11987" y="20570"/>
                  </a:cubicBezTo>
                  <a:cubicBezTo>
                    <a:pt x="10314" y="20570"/>
                    <a:pt x="9325" y="22754"/>
                    <a:pt x="8665" y="24223"/>
                  </a:cubicBezTo>
                  <a:cubicBezTo>
                    <a:pt x="8567" y="22784"/>
                    <a:pt x="8437" y="21313"/>
                    <a:pt x="8240" y="19874"/>
                  </a:cubicBezTo>
                  <a:cubicBezTo>
                    <a:pt x="8306" y="19874"/>
                    <a:pt x="8371" y="19841"/>
                    <a:pt x="8404" y="19808"/>
                  </a:cubicBezTo>
                  <a:cubicBezTo>
                    <a:pt x="9352" y="18729"/>
                    <a:pt x="10791" y="17389"/>
                    <a:pt x="10824" y="15852"/>
                  </a:cubicBezTo>
                  <a:cubicBezTo>
                    <a:pt x="10824" y="15721"/>
                    <a:pt x="10725" y="15590"/>
                    <a:pt x="10562" y="15590"/>
                  </a:cubicBezTo>
                  <a:cubicBezTo>
                    <a:pt x="9123" y="15688"/>
                    <a:pt x="8469" y="17291"/>
                    <a:pt x="8077" y="18631"/>
                  </a:cubicBezTo>
                  <a:cubicBezTo>
                    <a:pt x="7848" y="17323"/>
                    <a:pt x="7619" y="16015"/>
                    <a:pt x="7325" y="14707"/>
                  </a:cubicBezTo>
                  <a:lnTo>
                    <a:pt x="7325" y="14707"/>
                  </a:lnTo>
                  <a:cubicBezTo>
                    <a:pt x="7351" y="14716"/>
                    <a:pt x="7377" y="14720"/>
                    <a:pt x="7403" y="14720"/>
                  </a:cubicBezTo>
                  <a:cubicBezTo>
                    <a:pt x="7473" y="14720"/>
                    <a:pt x="7539" y="14690"/>
                    <a:pt x="7586" y="14642"/>
                  </a:cubicBezTo>
                  <a:cubicBezTo>
                    <a:pt x="7979" y="14217"/>
                    <a:pt x="11510" y="9737"/>
                    <a:pt x="9712" y="9443"/>
                  </a:cubicBezTo>
                  <a:cubicBezTo>
                    <a:pt x="9683" y="9438"/>
                    <a:pt x="9653" y="9436"/>
                    <a:pt x="9625" y="9436"/>
                  </a:cubicBezTo>
                  <a:cubicBezTo>
                    <a:pt x="9045" y="9436"/>
                    <a:pt x="8588" y="10344"/>
                    <a:pt x="8338" y="10718"/>
                  </a:cubicBezTo>
                  <a:cubicBezTo>
                    <a:pt x="7815" y="11667"/>
                    <a:pt x="7390" y="12680"/>
                    <a:pt x="7129" y="13759"/>
                  </a:cubicBezTo>
                  <a:cubicBezTo>
                    <a:pt x="6834" y="12451"/>
                    <a:pt x="6507" y="11143"/>
                    <a:pt x="6115" y="9868"/>
                  </a:cubicBezTo>
                  <a:cubicBezTo>
                    <a:pt x="6867" y="9018"/>
                    <a:pt x="7227" y="7808"/>
                    <a:pt x="7750" y="6827"/>
                  </a:cubicBezTo>
                  <a:cubicBezTo>
                    <a:pt x="8208" y="6010"/>
                    <a:pt x="8731" y="4996"/>
                    <a:pt x="8502" y="4015"/>
                  </a:cubicBezTo>
                  <a:cubicBezTo>
                    <a:pt x="8455" y="3921"/>
                    <a:pt x="8358" y="3845"/>
                    <a:pt x="8246" y="3845"/>
                  </a:cubicBezTo>
                  <a:cubicBezTo>
                    <a:pt x="8202" y="3845"/>
                    <a:pt x="8156" y="3857"/>
                    <a:pt x="8110" y="3884"/>
                  </a:cubicBezTo>
                  <a:cubicBezTo>
                    <a:pt x="6638" y="4538"/>
                    <a:pt x="5788" y="6566"/>
                    <a:pt x="5690" y="8266"/>
                  </a:cubicBezTo>
                  <a:cubicBezTo>
                    <a:pt x="5363" y="7187"/>
                    <a:pt x="5036" y="6141"/>
                    <a:pt x="4676" y="5062"/>
                  </a:cubicBezTo>
                  <a:lnTo>
                    <a:pt x="4676" y="5029"/>
                  </a:lnTo>
                  <a:cubicBezTo>
                    <a:pt x="4584" y="4019"/>
                    <a:pt x="4120" y="0"/>
                    <a:pt x="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0" name="Google Shape;340;p22"/>
            <p:cNvGrpSpPr/>
            <p:nvPr/>
          </p:nvGrpSpPr>
          <p:grpSpPr>
            <a:xfrm>
              <a:off x="-144996" y="1753753"/>
              <a:ext cx="821067" cy="1785140"/>
              <a:chOff x="5269250" y="2611925"/>
              <a:chExt cx="520750" cy="1132200"/>
            </a:xfrm>
          </p:grpSpPr>
          <p:sp>
            <p:nvSpPr>
              <p:cNvPr id="341" name="Google Shape;341;p22"/>
              <p:cNvSpPr/>
              <p:nvPr/>
            </p:nvSpPr>
            <p:spPr>
              <a:xfrm>
                <a:off x="5269250" y="2611925"/>
                <a:ext cx="520750" cy="1132200"/>
              </a:xfrm>
              <a:custGeom>
                <a:avLst/>
                <a:gdLst/>
                <a:ahLst/>
                <a:cxnLst/>
                <a:rect l="l" t="t" r="r" b="b"/>
                <a:pathLst>
                  <a:path w="20830" h="45288" extrusionOk="0">
                    <a:moveTo>
                      <a:pt x="17134" y="0"/>
                    </a:moveTo>
                    <a:cubicBezTo>
                      <a:pt x="15434" y="1145"/>
                      <a:pt x="13832" y="2878"/>
                      <a:pt x="12458" y="4284"/>
                    </a:cubicBezTo>
                    <a:cubicBezTo>
                      <a:pt x="11706" y="5101"/>
                      <a:pt x="10529" y="6246"/>
                      <a:pt x="10529" y="7227"/>
                    </a:cubicBezTo>
                    <a:cubicBezTo>
                      <a:pt x="10660" y="7946"/>
                      <a:pt x="12033" y="8992"/>
                      <a:pt x="12164" y="9908"/>
                    </a:cubicBezTo>
                    <a:cubicBezTo>
                      <a:pt x="11052" y="9483"/>
                      <a:pt x="10104" y="8339"/>
                      <a:pt x="8960" y="7619"/>
                    </a:cubicBezTo>
                    <a:cubicBezTo>
                      <a:pt x="8077" y="9189"/>
                      <a:pt x="6573" y="10856"/>
                      <a:pt x="6017" y="12720"/>
                    </a:cubicBezTo>
                    <a:cubicBezTo>
                      <a:pt x="5298" y="15336"/>
                      <a:pt x="7194" y="15205"/>
                      <a:pt x="7815" y="17396"/>
                    </a:cubicBezTo>
                    <a:cubicBezTo>
                      <a:pt x="6605" y="17036"/>
                      <a:pt x="5690" y="16382"/>
                      <a:pt x="4611" y="15761"/>
                    </a:cubicBezTo>
                    <a:cubicBezTo>
                      <a:pt x="3303" y="17461"/>
                      <a:pt x="2257" y="20306"/>
                      <a:pt x="1930" y="22497"/>
                    </a:cubicBezTo>
                    <a:cubicBezTo>
                      <a:pt x="2878" y="23183"/>
                      <a:pt x="4186" y="23936"/>
                      <a:pt x="4578" y="24982"/>
                    </a:cubicBezTo>
                    <a:cubicBezTo>
                      <a:pt x="3532" y="24688"/>
                      <a:pt x="2355" y="24361"/>
                      <a:pt x="1112" y="24034"/>
                    </a:cubicBezTo>
                    <a:lnTo>
                      <a:pt x="1112" y="24034"/>
                    </a:lnTo>
                    <a:cubicBezTo>
                      <a:pt x="0" y="27729"/>
                      <a:pt x="1145" y="32372"/>
                      <a:pt x="1570" y="36197"/>
                    </a:cubicBezTo>
                    <a:cubicBezTo>
                      <a:pt x="1962" y="38715"/>
                      <a:pt x="3139" y="42999"/>
                      <a:pt x="4676" y="45255"/>
                    </a:cubicBezTo>
                    <a:lnTo>
                      <a:pt x="4676" y="45287"/>
                    </a:lnTo>
                    <a:cubicBezTo>
                      <a:pt x="9483" y="41723"/>
                      <a:pt x="11281" y="36753"/>
                      <a:pt x="14061" y="31587"/>
                    </a:cubicBezTo>
                    <a:cubicBezTo>
                      <a:pt x="13112" y="30900"/>
                      <a:pt x="11674" y="30246"/>
                      <a:pt x="11216" y="29069"/>
                    </a:cubicBezTo>
                    <a:cubicBezTo>
                      <a:pt x="11385" y="29046"/>
                      <a:pt x="11549" y="29036"/>
                      <a:pt x="11711" y="29036"/>
                    </a:cubicBezTo>
                    <a:cubicBezTo>
                      <a:pt x="12705" y="29036"/>
                      <a:pt x="13580" y="29419"/>
                      <a:pt x="14649" y="29560"/>
                    </a:cubicBezTo>
                    <a:cubicBezTo>
                      <a:pt x="15271" y="27205"/>
                      <a:pt x="16121" y="24884"/>
                      <a:pt x="17102" y="22660"/>
                    </a:cubicBezTo>
                    <a:cubicBezTo>
                      <a:pt x="16088" y="21876"/>
                      <a:pt x="15238" y="20829"/>
                      <a:pt x="14224" y="19848"/>
                    </a:cubicBezTo>
                    <a:cubicBezTo>
                      <a:pt x="14697" y="19754"/>
                      <a:pt x="15123" y="19724"/>
                      <a:pt x="15508" y="19724"/>
                    </a:cubicBezTo>
                    <a:cubicBezTo>
                      <a:pt x="16131" y="19724"/>
                      <a:pt x="16648" y="19801"/>
                      <a:pt x="17086" y="19801"/>
                    </a:cubicBezTo>
                    <a:cubicBezTo>
                      <a:pt x="17966" y="19801"/>
                      <a:pt x="18527" y="19491"/>
                      <a:pt x="18998" y="17625"/>
                    </a:cubicBezTo>
                    <a:cubicBezTo>
                      <a:pt x="19489" y="15663"/>
                      <a:pt x="20012" y="13505"/>
                      <a:pt x="20339" y="11314"/>
                    </a:cubicBezTo>
                    <a:cubicBezTo>
                      <a:pt x="19227" y="10889"/>
                      <a:pt x="17984" y="10758"/>
                      <a:pt x="16873" y="10333"/>
                    </a:cubicBezTo>
                    <a:cubicBezTo>
                      <a:pt x="18213" y="10104"/>
                      <a:pt x="19587" y="10170"/>
                      <a:pt x="20829" y="9843"/>
                    </a:cubicBezTo>
                    <a:cubicBezTo>
                      <a:pt x="20110" y="6867"/>
                      <a:pt x="19064" y="2616"/>
                      <a:pt x="171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2"/>
              <p:cNvSpPr/>
              <p:nvPr/>
            </p:nvSpPr>
            <p:spPr>
              <a:xfrm>
                <a:off x="5375525" y="2730650"/>
                <a:ext cx="309825" cy="998550"/>
              </a:xfrm>
              <a:custGeom>
                <a:avLst/>
                <a:gdLst/>
                <a:ahLst/>
                <a:cxnLst/>
                <a:rect l="l" t="t" r="r" b="b"/>
                <a:pathLst>
                  <a:path w="12393" h="39942" extrusionOk="0">
                    <a:moveTo>
                      <a:pt x="12148" y="1"/>
                    </a:moveTo>
                    <a:cubicBezTo>
                      <a:pt x="12033" y="1"/>
                      <a:pt x="11919" y="74"/>
                      <a:pt x="11902" y="222"/>
                    </a:cubicBezTo>
                    <a:cubicBezTo>
                      <a:pt x="11870" y="2674"/>
                      <a:pt x="10202" y="4865"/>
                      <a:pt x="9156" y="6957"/>
                    </a:cubicBezTo>
                    <a:cubicBezTo>
                      <a:pt x="7979" y="9344"/>
                      <a:pt x="6998" y="11862"/>
                      <a:pt x="6278" y="14413"/>
                    </a:cubicBezTo>
                    <a:cubicBezTo>
                      <a:pt x="5494" y="17127"/>
                      <a:pt x="4872" y="19873"/>
                      <a:pt x="4218" y="22587"/>
                    </a:cubicBezTo>
                    <a:cubicBezTo>
                      <a:pt x="3564" y="25301"/>
                      <a:pt x="2747" y="27852"/>
                      <a:pt x="1864" y="30467"/>
                    </a:cubicBezTo>
                    <a:cubicBezTo>
                      <a:pt x="883" y="33476"/>
                      <a:pt x="0" y="36549"/>
                      <a:pt x="66" y="39721"/>
                    </a:cubicBezTo>
                    <a:cubicBezTo>
                      <a:pt x="82" y="39868"/>
                      <a:pt x="196" y="39942"/>
                      <a:pt x="311" y="39942"/>
                    </a:cubicBezTo>
                    <a:cubicBezTo>
                      <a:pt x="425" y="39942"/>
                      <a:pt x="540" y="39868"/>
                      <a:pt x="556" y="39721"/>
                    </a:cubicBezTo>
                    <a:cubicBezTo>
                      <a:pt x="491" y="36844"/>
                      <a:pt x="1243" y="34064"/>
                      <a:pt x="2126" y="31350"/>
                    </a:cubicBezTo>
                    <a:cubicBezTo>
                      <a:pt x="3008" y="28604"/>
                      <a:pt x="3891" y="26020"/>
                      <a:pt x="4578" y="23274"/>
                    </a:cubicBezTo>
                    <a:cubicBezTo>
                      <a:pt x="5853" y="17911"/>
                      <a:pt x="7030" y="12483"/>
                      <a:pt x="9450" y="7481"/>
                    </a:cubicBezTo>
                    <a:cubicBezTo>
                      <a:pt x="10562" y="5192"/>
                      <a:pt x="12360" y="2870"/>
                      <a:pt x="12393" y="222"/>
                    </a:cubicBezTo>
                    <a:cubicBezTo>
                      <a:pt x="12377" y="74"/>
                      <a:pt x="12262" y="1"/>
                      <a:pt x="121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2"/>
              <p:cNvSpPr/>
              <p:nvPr/>
            </p:nvSpPr>
            <p:spPr>
              <a:xfrm>
                <a:off x="5600650" y="2767750"/>
                <a:ext cx="114650" cy="87200"/>
              </a:xfrm>
              <a:custGeom>
                <a:avLst/>
                <a:gdLst/>
                <a:ahLst/>
                <a:cxnLst/>
                <a:rect l="l" t="t" r="r" b="b"/>
                <a:pathLst>
                  <a:path w="4586" h="3488" extrusionOk="0">
                    <a:moveTo>
                      <a:pt x="279" y="1"/>
                    </a:moveTo>
                    <a:cubicBezTo>
                      <a:pt x="141" y="1"/>
                      <a:pt x="1" y="114"/>
                      <a:pt x="20" y="307"/>
                    </a:cubicBezTo>
                    <a:cubicBezTo>
                      <a:pt x="314" y="1353"/>
                      <a:pt x="739" y="2400"/>
                      <a:pt x="1295" y="3348"/>
                    </a:cubicBezTo>
                    <a:cubicBezTo>
                      <a:pt x="1322" y="3429"/>
                      <a:pt x="1415" y="3487"/>
                      <a:pt x="1502" y="3487"/>
                    </a:cubicBezTo>
                    <a:cubicBezTo>
                      <a:pt x="1521" y="3487"/>
                      <a:pt x="1539" y="3485"/>
                      <a:pt x="1557" y="3479"/>
                    </a:cubicBezTo>
                    <a:cubicBezTo>
                      <a:pt x="2570" y="3119"/>
                      <a:pt x="3519" y="2596"/>
                      <a:pt x="4369" y="1942"/>
                    </a:cubicBezTo>
                    <a:cubicBezTo>
                      <a:pt x="4586" y="1807"/>
                      <a:pt x="4443" y="1469"/>
                      <a:pt x="4239" y="1469"/>
                    </a:cubicBezTo>
                    <a:cubicBezTo>
                      <a:pt x="4197" y="1469"/>
                      <a:pt x="4152" y="1483"/>
                      <a:pt x="4107" y="1517"/>
                    </a:cubicBezTo>
                    <a:cubicBezTo>
                      <a:pt x="3346" y="2095"/>
                      <a:pt x="2500" y="2560"/>
                      <a:pt x="1622" y="2912"/>
                    </a:cubicBezTo>
                    <a:lnTo>
                      <a:pt x="1622" y="2912"/>
                    </a:lnTo>
                    <a:cubicBezTo>
                      <a:pt x="1144" y="2047"/>
                      <a:pt x="755" y="1126"/>
                      <a:pt x="510" y="176"/>
                    </a:cubicBezTo>
                    <a:cubicBezTo>
                      <a:pt x="470" y="56"/>
                      <a:pt x="375" y="1"/>
                      <a:pt x="2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2"/>
              <p:cNvSpPr/>
              <p:nvPr/>
            </p:nvSpPr>
            <p:spPr>
              <a:xfrm>
                <a:off x="5514125" y="2889900"/>
                <a:ext cx="183650" cy="111475"/>
              </a:xfrm>
              <a:custGeom>
                <a:avLst/>
                <a:gdLst/>
                <a:ahLst/>
                <a:cxnLst/>
                <a:rect l="l" t="t" r="r" b="b"/>
                <a:pathLst>
                  <a:path w="7346" h="4459" extrusionOk="0">
                    <a:moveTo>
                      <a:pt x="351" y="1"/>
                    </a:moveTo>
                    <a:cubicBezTo>
                      <a:pt x="183" y="1"/>
                      <a:pt x="0" y="188"/>
                      <a:pt x="113" y="391"/>
                    </a:cubicBezTo>
                    <a:cubicBezTo>
                      <a:pt x="734" y="1666"/>
                      <a:pt x="1192" y="3072"/>
                      <a:pt x="1879" y="4348"/>
                    </a:cubicBezTo>
                    <a:cubicBezTo>
                      <a:pt x="1928" y="4421"/>
                      <a:pt x="1995" y="4458"/>
                      <a:pt x="2081" y="4458"/>
                    </a:cubicBezTo>
                    <a:cubicBezTo>
                      <a:pt x="2110" y="4458"/>
                      <a:pt x="2140" y="4454"/>
                      <a:pt x="2173" y="4446"/>
                    </a:cubicBezTo>
                    <a:cubicBezTo>
                      <a:pt x="3906" y="3988"/>
                      <a:pt x="5574" y="3269"/>
                      <a:pt x="7143" y="2386"/>
                    </a:cubicBezTo>
                    <a:cubicBezTo>
                      <a:pt x="7345" y="2212"/>
                      <a:pt x="7190" y="1911"/>
                      <a:pt x="6971" y="1911"/>
                    </a:cubicBezTo>
                    <a:cubicBezTo>
                      <a:pt x="6942" y="1911"/>
                      <a:pt x="6912" y="1917"/>
                      <a:pt x="6882" y="1928"/>
                    </a:cubicBezTo>
                    <a:cubicBezTo>
                      <a:pt x="5403" y="2777"/>
                      <a:pt x="3864" y="3445"/>
                      <a:pt x="2235" y="3902"/>
                    </a:cubicBezTo>
                    <a:lnTo>
                      <a:pt x="2235" y="3902"/>
                    </a:lnTo>
                    <a:cubicBezTo>
                      <a:pt x="1576" y="2677"/>
                      <a:pt x="1161" y="1344"/>
                      <a:pt x="538" y="130"/>
                    </a:cubicBezTo>
                    <a:cubicBezTo>
                      <a:pt x="498" y="38"/>
                      <a:pt x="426" y="1"/>
                      <a:pt x="3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2"/>
              <p:cNvSpPr/>
              <p:nvPr/>
            </p:nvSpPr>
            <p:spPr>
              <a:xfrm>
                <a:off x="5488175" y="3009725"/>
                <a:ext cx="135550" cy="113975"/>
              </a:xfrm>
              <a:custGeom>
                <a:avLst/>
                <a:gdLst/>
                <a:ahLst/>
                <a:cxnLst/>
                <a:rect l="l" t="t" r="r" b="b"/>
                <a:pathLst>
                  <a:path w="5422" h="4559" extrusionOk="0">
                    <a:moveTo>
                      <a:pt x="275" y="1"/>
                    </a:moveTo>
                    <a:cubicBezTo>
                      <a:pt x="133" y="1"/>
                      <a:pt x="1" y="114"/>
                      <a:pt x="39" y="307"/>
                    </a:cubicBezTo>
                    <a:cubicBezTo>
                      <a:pt x="399" y="1713"/>
                      <a:pt x="857" y="3086"/>
                      <a:pt x="1413" y="4459"/>
                    </a:cubicBezTo>
                    <a:cubicBezTo>
                      <a:pt x="1455" y="4523"/>
                      <a:pt x="1538" y="4559"/>
                      <a:pt x="1627" y="4559"/>
                    </a:cubicBezTo>
                    <a:cubicBezTo>
                      <a:pt x="1676" y="4559"/>
                      <a:pt x="1726" y="4548"/>
                      <a:pt x="1772" y="4525"/>
                    </a:cubicBezTo>
                    <a:cubicBezTo>
                      <a:pt x="2851" y="3707"/>
                      <a:pt x="4028" y="3053"/>
                      <a:pt x="5173" y="2367"/>
                    </a:cubicBezTo>
                    <a:cubicBezTo>
                      <a:pt x="5421" y="2201"/>
                      <a:pt x="5274" y="1872"/>
                      <a:pt x="5044" y="1872"/>
                    </a:cubicBezTo>
                    <a:cubicBezTo>
                      <a:pt x="5002" y="1872"/>
                      <a:pt x="4957" y="1884"/>
                      <a:pt x="4911" y="1909"/>
                    </a:cubicBezTo>
                    <a:cubicBezTo>
                      <a:pt x="3853" y="2574"/>
                      <a:pt x="2767" y="3183"/>
                      <a:pt x="1756" y="3918"/>
                    </a:cubicBezTo>
                    <a:lnTo>
                      <a:pt x="1756" y="3918"/>
                    </a:lnTo>
                    <a:cubicBezTo>
                      <a:pt x="1256" y="2670"/>
                      <a:pt x="864" y="1423"/>
                      <a:pt x="530" y="176"/>
                    </a:cubicBezTo>
                    <a:cubicBezTo>
                      <a:pt x="476" y="55"/>
                      <a:pt x="373" y="1"/>
                      <a:pt x="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2"/>
              <p:cNvSpPr/>
              <p:nvPr/>
            </p:nvSpPr>
            <p:spPr>
              <a:xfrm>
                <a:off x="5411050" y="3114850"/>
                <a:ext cx="205350" cy="166000"/>
              </a:xfrm>
              <a:custGeom>
                <a:avLst/>
                <a:gdLst/>
                <a:ahLst/>
                <a:cxnLst/>
                <a:rect l="l" t="t" r="r" b="b"/>
                <a:pathLst>
                  <a:path w="8214" h="6640" extrusionOk="0">
                    <a:moveTo>
                      <a:pt x="360" y="1"/>
                    </a:moveTo>
                    <a:cubicBezTo>
                      <a:pt x="177" y="1"/>
                      <a:pt x="1" y="201"/>
                      <a:pt x="116" y="385"/>
                    </a:cubicBezTo>
                    <a:lnTo>
                      <a:pt x="149" y="385"/>
                    </a:lnTo>
                    <a:cubicBezTo>
                      <a:pt x="1359" y="2282"/>
                      <a:pt x="1882" y="4538"/>
                      <a:pt x="2993" y="6500"/>
                    </a:cubicBezTo>
                    <a:cubicBezTo>
                      <a:pt x="3047" y="6581"/>
                      <a:pt x="3145" y="6639"/>
                      <a:pt x="3233" y="6639"/>
                    </a:cubicBezTo>
                    <a:cubicBezTo>
                      <a:pt x="3252" y="6639"/>
                      <a:pt x="3270" y="6636"/>
                      <a:pt x="3288" y="6631"/>
                    </a:cubicBezTo>
                    <a:cubicBezTo>
                      <a:pt x="4955" y="5977"/>
                      <a:pt x="6525" y="5159"/>
                      <a:pt x="7996" y="4146"/>
                    </a:cubicBezTo>
                    <a:cubicBezTo>
                      <a:pt x="8213" y="4010"/>
                      <a:pt x="8071" y="3672"/>
                      <a:pt x="7866" y="3672"/>
                    </a:cubicBezTo>
                    <a:cubicBezTo>
                      <a:pt x="7824" y="3672"/>
                      <a:pt x="7780" y="3687"/>
                      <a:pt x="7735" y="3720"/>
                    </a:cubicBezTo>
                    <a:cubicBezTo>
                      <a:pt x="6347" y="4667"/>
                      <a:pt x="4868" y="5461"/>
                      <a:pt x="3327" y="6073"/>
                    </a:cubicBezTo>
                    <a:lnTo>
                      <a:pt x="3327" y="6073"/>
                    </a:lnTo>
                    <a:cubicBezTo>
                      <a:pt x="2277" y="4151"/>
                      <a:pt x="1750" y="1967"/>
                      <a:pt x="574" y="124"/>
                    </a:cubicBezTo>
                    <a:cubicBezTo>
                      <a:pt x="516" y="36"/>
                      <a:pt x="437" y="1"/>
                      <a:pt x="3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2"/>
              <p:cNvSpPr/>
              <p:nvPr/>
            </p:nvSpPr>
            <p:spPr>
              <a:xfrm>
                <a:off x="5372575" y="3295825"/>
                <a:ext cx="183550" cy="154825"/>
              </a:xfrm>
              <a:custGeom>
                <a:avLst/>
                <a:gdLst/>
                <a:ahLst/>
                <a:cxnLst/>
                <a:rect l="l" t="t" r="r" b="b"/>
                <a:pathLst>
                  <a:path w="7342" h="6193" extrusionOk="0">
                    <a:moveTo>
                      <a:pt x="279" y="1"/>
                    </a:moveTo>
                    <a:cubicBezTo>
                      <a:pt x="141" y="1"/>
                      <a:pt x="1" y="114"/>
                      <a:pt x="20" y="307"/>
                    </a:cubicBezTo>
                    <a:cubicBezTo>
                      <a:pt x="543" y="2334"/>
                      <a:pt x="1393" y="4296"/>
                      <a:pt x="2505" y="6095"/>
                    </a:cubicBezTo>
                    <a:cubicBezTo>
                      <a:pt x="2538" y="6160"/>
                      <a:pt x="2636" y="6193"/>
                      <a:pt x="2734" y="6193"/>
                    </a:cubicBezTo>
                    <a:cubicBezTo>
                      <a:pt x="4238" y="5997"/>
                      <a:pt x="5677" y="5572"/>
                      <a:pt x="7083" y="4950"/>
                    </a:cubicBezTo>
                    <a:cubicBezTo>
                      <a:pt x="7341" y="4836"/>
                      <a:pt x="7172" y="4469"/>
                      <a:pt x="6927" y="4469"/>
                    </a:cubicBezTo>
                    <a:cubicBezTo>
                      <a:pt x="6893" y="4469"/>
                      <a:pt x="6858" y="4476"/>
                      <a:pt x="6821" y="4493"/>
                    </a:cubicBezTo>
                    <a:cubicBezTo>
                      <a:pt x="5555" y="5094"/>
                      <a:pt x="4228" y="5481"/>
                      <a:pt x="2869" y="5683"/>
                    </a:cubicBezTo>
                    <a:lnTo>
                      <a:pt x="2869" y="5683"/>
                    </a:lnTo>
                    <a:cubicBezTo>
                      <a:pt x="1805" y="3960"/>
                      <a:pt x="1019" y="2114"/>
                      <a:pt x="511" y="176"/>
                    </a:cubicBezTo>
                    <a:cubicBezTo>
                      <a:pt x="470" y="56"/>
                      <a:pt x="375" y="1"/>
                      <a:pt x="2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2"/>
              <p:cNvSpPr/>
              <p:nvPr/>
            </p:nvSpPr>
            <p:spPr>
              <a:xfrm>
                <a:off x="5353925" y="3462025"/>
                <a:ext cx="150050" cy="9770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3908" extrusionOk="0">
                    <a:moveTo>
                      <a:pt x="308" y="0"/>
                    </a:moveTo>
                    <a:cubicBezTo>
                      <a:pt x="149" y="0"/>
                      <a:pt x="0" y="119"/>
                      <a:pt x="79" y="297"/>
                    </a:cubicBezTo>
                    <a:lnTo>
                      <a:pt x="79" y="330"/>
                    </a:lnTo>
                    <a:cubicBezTo>
                      <a:pt x="308" y="885"/>
                      <a:pt x="439" y="1474"/>
                      <a:pt x="603" y="2063"/>
                    </a:cubicBezTo>
                    <a:cubicBezTo>
                      <a:pt x="766" y="2553"/>
                      <a:pt x="962" y="3240"/>
                      <a:pt x="1420" y="3599"/>
                    </a:cubicBezTo>
                    <a:cubicBezTo>
                      <a:pt x="1724" y="3831"/>
                      <a:pt x="2095" y="3908"/>
                      <a:pt x="2477" y="3908"/>
                    </a:cubicBezTo>
                    <a:cubicBezTo>
                      <a:pt x="2794" y="3908"/>
                      <a:pt x="3118" y="3855"/>
                      <a:pt x="3415" y="3796"/>
                    </a:cubicBezTo>
                    <a:cubicBezTo>
                      <a:pt x="4199" y="3599"/>
                      <a:pt x="4951" y="3371"/>
                      <a:pt x="5704" y="3076"/>
                    </a:cubicBezTo>
                    <a:cubicBezTo>
                      <a:pt x="6001" y="2987"/>
                      <a:pt x="5920" y="2573"/>
                      <a:pt x="5656" y="2573"/>
                    </a:cubicBezTo>
                    <a:cubicBezTo>
                      <a:pt x="5630" y="2573"/>
                      <a:pt x="5602" y="2577"/>
                      <a:pt x="5573" y="2586"/>
                    </a:cubicBezTo>
                    <a:cubicBezTo>
                      <a:pt x="4919" y="2815"/>
                      <a:pt x="4232" y="3076"/>
                      <a:pt x="3545" y="3240"/>
                    </a:cubicBezTo>
                    <a:cubicBezTo>
                      <a:pt x="3235" y="3313"/>
                      <a:pt x="2843" y="3406"/>
                      <a:pt x="2472" y="3406"/>
                    </a:cubicBezTo>
                    <a:cubicBezTo>
                      <a:pt x="2179" y="3406"/>
                      <a:pt x="1898" y="3348"/>
                      <a:pt x="1682" y="3174"/>
                    </a:cubicBezTo>
                    <a:cubicBezTo>
                      <a:pt x="1518" y="3011"/>
                      <a:pt x="1420" y="2815"/>
                      <a:pt x="1355" y="2618"/>
                    </a:cubicBezTo>
                    <a:cubicBezTo>
                      <a:pt x="1224" y="2324"/>
                      <a:pt x="1126" y="2030"/>
                      <a:pt x="1060" y="1736"/>
                    </a:cubicBezTo>
                    <a:cubicBezTo>
                      <a:pt x="897" y="1212"/>
                      <a:pt x="766" y="689"/>
                      <a:pt x="570" y="166"/>
                    </a:cubicBezTo>
                    <a:cubicBezTo>
                      <a:pt x="518" y="50"/>
                      <a:pt x="411" y="0"/>
                      <a:pt x="3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9" name="Google Shape;349;p22"/>
            <p:cNvGrpSpPr/>
            <p:nvPr/>
          </p:nvGrpSpPr>
          <p:grpSpPr>
            <a:xfrm rot="5165891">
              <a:off x="-51172" y="2432185"/>
              <a:ext cx="1070081" cy="1187666"/>
              <a:chOff x="6073625" y="2772425"/>
              <a:chExt cx="837925" cy="930000"/>
            </a:xfrm>
          </p:grpSpPr>
          <p:sp>
            <p:nvSpPr>
              <p:cNvPr id="350" name="Google Shape;350;p22"/>
              <p:cNvSpPr/>
              <p:nvPr/>
            </p:nvSpPr>
            <p:spPr>
              <a:xfrm>
                <a:off x="6073625" y="2772425"/>
                <a:ext cx="837925" cy="930000"/>
              </a:xfrm>
              <a:custGeom>
                <a:avLst/>
                <a:gdLst/>
                <a:ahLst/>
                <a:cxnLst/>
                <a:rect l="l" t="t" r="r" b="b"/>
                <a:pathLst>
                  <a:path w="33517" h="37200" extrusionOk="0">
                    <a:moveTo>
                      <a:pt x="2277" y="1"/>
                    </a:moveTo>
                    <a:cubicBezTo>
                      <a:pt x="1494" y="1"/>
                      <a:pt x="733" y="50"/>
                      <a:pt x="1" y="153"/>
                    </a:cubicBezTo>
                    <a:cubicBezTo>
                      <a:pt x="1" y="9864"/>
                      <a:pt x="4546" y="33930"/>
                      <a:pt x="32176" y="37200"/>
                    </a:cubicBezTo>
                    <a:cubicBezTo>
                      <a:pt x="33516" y="30399"/>
                      <a:pt x="32176" y="21668"/>
                      <a:pt x="29167" y="15390"/>
                    </a:cubicBezTo>
                    <a:cubicBezTo>
                      <a:pt x="25143" y="7584"/>
                      <a:pt x="11991" y="1"/>
                      <a:pt x="22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2"/>
              <p:cNvSpPr/>
              <p:nvPr/>
            </p:nvSpPr>
            <p:spPr>
              <a:xfrm>
                <a:off x="6202150" y="2858025"/>
                <a:ext cx="677700" cy="830775"/>
              </a:xfrm>
              <a:custGeom>
                <a:avLst/>
                <a:gdLst/>
                <a:ahLst/>
                <a:cxnLst/>
                <a:rect l="l" t="t" r="r" b="b"/>
                <a:pathLst>
                  <a:path w="27108" h="33231" extrusionOk="0">
                    <a:moveTo>
                      <a:pt x="360" y="0"/>
                    </a:moveTo>
                    <a:cubicBezTo>
                      <a:pt x="191" y="0"/>
                      <a:pt x="1" y="188"/>
                      <a:pt x="91" y="391"/>
                    </a:cubicBezTo>
                    <a:cubicBezTo>
                      <a:pt x="1072" y="2549"/>
                      <a:pt x="3132" y="3988"/>
                      <a:pt x="4636" y="5721"/>
                    </a:cubicBezTo>
                    <a:cubicBezTo>
                      <a:pt x="6500" y="7879"/>
                      <a:pt x="8298" y="10037"/>
                      <a:pt x="10097" y="12260"/>
                    </a:cubicBezTo>
                    <a:cubicBezTo>
                      <a:pt x="13661" y="16707"/>
                      <a:pt x="17552" y="20860"/>
                      <a:pt x="21018" y="25340"/>
                    </a:cubicBezTo>
                    <a:cubicBezTo>
                      <a:pt x="22947" y="27858"/>
                      <a:pt x="24811" y="30441"/>
                      <a:pt x="26544" y="33122"/>
                    </a:cubicBezTo>
                    <a:cubicBezTo>
                      <a:pt x="26592" y="33199"/>
                      <a:pt x="26665" y="33230"/>
                      <a:pt x="26740" y="33230"/>
                    </a:cubicBezTo>
                    <a:cubicBezTo>
                      <a:pt x="26920" y="33230"/>
                      <a:pt x="27108" y="33045"/>
                      <a:pt x="26969" y="32860"/>
                    </a:cubicBezTo>
                    <a:lnTo>
                      <a:pt x="26969" y="32828"/>
                    </a:lnTo>
                    <a:cubicBezTo>
                      <a:pt x="23896" y="28119"/>
                      <a:pt x="20495" y="23639"/>
                      <a:pt x="16833" y="19389"/>
                    </a:cubicBezTo>
                    <a:cubicBezTo>
                      <a:pt x="15002" y="17231"/>
                      <a:pt x="13072" y="15138"/>
                      <a:pt x="11307" y="12914"/>
                    </a:cubicBezTo>
                    <a:cubicBezTo>
                      <a:pt x="9508" y="10724"/>
                      <a:pt x="7775" y="8467"/>
                      <a:pt x="5879" y="6375"/>
                    </a:cubicBezTo>
                    <a:cubicBezTo>
                      <a:pt x="4963" y="5328"/>
                      <a:pt x="4048" y="4347"/>
                      <a:pt x="3067" y="3367"/>
                    </a:cubicBezTo>
                    <a:cubicBezTo>
                      <a:pt x="2119" y="2418"/>
                      <a:pt x="1105" y="1405"/>
                      <a:pt x="549" y="129"/>
                    </a:cubicBezTo>
                    <a:cubicBezTo>
                      <a:pt x="508" y="38"/>
                      <a:pt x="437" y="0"/>
                      <a:pt x="3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2"/>
              <p:cNvSpPr/>
              <p:nvPr/>
            </p:nvSpPr>
            <p:spPr>
              <a:xfrm>
                <a:off x="6166500" y="2859000"/>
                <a:ext cx="206350" cy="188800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552" extrusionOk="0">
                    <a:moveTo>
                      <a:pt x="8008" y="0"/>
                    </a:moveTo>
                    <a:cubicBezTo>
                      <a:pt x="7893" y="0"/>
                      <a:pt x="7779" y="74"/>
                      <a:pt x="7763" y="221"/>
                    </a:cubicBezTo>
                    <a:lnTo>
                      <a:pt x="7763" y="6990"/>
                    </a:lnTo>
                    <a:lnTo>
                      <a:pt x="7763" y="6990"/>
                    </a:lnTo>
                    <a:cubicBezTo>
                      <a:pt x="5340" y="6458"/>
                      <a:pt x="2889" y="5954"/>
                      <a:pt x="438" y="5420"/>
                    </a:cubicBezTo>
                    <a:cubicBezTo>
                      <a:pt x="418" y="5416"/>
                      <a:pt x="398" y="5414"/>
                      <a:pt x="379" y="5414"/>
                    </a:cubicBezTo>
                    <a:cubicBezTo>
                      <a:pt x="97" y="5414"/>
                      <a:pt x="1" y="5849"/>
                      <a:pt x="307" y="5911"/>
                    </a:cubicBezTo>
                    <a:cubicBezTo>
                      <a:pt x="2858" y="6467"/>
                      <a:pt x="5408" y="6990"/>
                      <a:pt x="7926" y="7546"/>
                    </a:cubicBezTo>
                    <a:cubicBezTo>
                      <a:pt x="7947" y="7550"/>
                      <a:pt x="7968" y="7552"/>
                      <a:pt x="7989" y="7552"/>
                    </a:cubicBezTo>
                    <a:cubicBezTo>
                      <a:pt x="8129" y="7552"/>
                      <a:pt x="8253" y="7459"/>
                      <a:pt x="8253" y="7317"/>
                    </a:cubicBezTo>
                    <a:lnTo>
                      <a:pt x="8253" y="221"/>
                    </a:lnTo>
                    <a:cubicBezTo>
                      <a:pt x="8237" y="74"/>
                      <a:pt x="8122" y="0"/>
                      <a:pt x="80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2"/>
              <p:cNvSpPr/>
              <p:nvPr/>
            </p:nvSpPr>
            <p:spPr>
              <a:xfrm>
                <a:off x="6214675" y="2967100"/>
                <a:ext cx="322075" cy="244250"/>
              </a:xfrm>
              <a:custGeom>
                <a:avLst/>
                <a:gdLst/>
                <a:ahLst/>
                <a:cxnLst/>
                <a:rect l="l" t="t" r="r" b="b"/>
                <a:pathLst>
                  <a:path w="12883" h="9770" extrusionOk="0">
                    <a:moveTo>
                      <a:pt x="12645" y="1"/>
                    </a:moveTo>
                    <a:cubicBezTo>
                      <a:pt x="12522" y="1"/>
                      <a:pt x="12392" y="83"/>
                      <a:pt x="12375" y="246"/>
                    </a:cubicBezTo>
                    <a:cubicBezTo>
                      <a:pt x="12089" y="3265"/>
                      <a:pt x="11587" y="6222"/>
                      <a:pt x="11049" y="9208"/>
                    </a:cubicBezTo>
                    <a:lnTo>
                      <a:pt x="11049" y="9208"/>
                    </a:lnTo>
                    <a:cubicBezTo>
                      <a:pt x="7542" y="8426"/>
                      <a:pt x="3976" y="7916"/>
                      <a:pt x="440" y="7374"/>
                    </a:cubicBezTo>
                    <a:cubicBezTo>
                      <a:pt x="420" y="7370"/>
                      <a:pt x="400" y="7368"/>
                      <a:pt x="382" y="7368"/>
                    </a:cubicBezTo>
                    <a:cubicBezTo>
                      <a:pt x="99" y="7368"/>
                      <a:pt x="1" y="7803"/>
                      <a:pt x="277" y="7865"/>
                    </a:cubicBezTo>
                    <a:cubicBezTo>
                      <a:pt x="3939" y="8421"/>
                      <a:pt x="7601" y="8944"/>
                      <a:pt x="11198" y="9761"/>
                    </a:cubicBezTo>
                    <a:cubicBezTo>
                      <a:pt x="11221" y="9767"/>
                      <a:pt x="11243" y="9770"/>
                      <a:pt x="11265" y="9770"/>
                    </a:cubicBezTo>
                    <a:cubicBezTo>
                      <a:pt x="11371" y="9770"/>
                      <a:pt x="11465" y="9706"/>
                      <a:pt x="11492" y="9598"/>
                    </a:cubicBezTo>
                    <a:cubicBezTo>
                      <a:pt x="12081" y="6491"/>
                      <a:pt x="12571" y="3385"/>
                      <a:pt x="12866" y="246"/>
                    </a:cubicBezTo>
                    <a:cubicBezTo>
                      <a:pt x="12882" y="83"/>
                      <a:pt x="12768" y="1"/>
                      <a:pt x="126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2"/>
              <p:cNvSpPr/>
              <p:nvPr/>
            </p:nvSpPr>
            <p:spPr>
              <a:xfrm>
                <a:off x="6311500" y="3103375"/>
                <a:ext cx="383250" cy="278625"/>
              </a:xfrm>
              <a:custGeom>
                <a:avLst/>
                <a:gdLst/>
                <a:ahLst/>
                <a:cxnLst/>
                <a:rect l="l" t="t" r="r" b="b"/>
                <a:pathLst>
                  <a:path w="15330" h="11145" extrusionOk="0">
                    <a:moveTo>
                      <a:pt x="15026" y="1"/>
                    </a:moveTo>
                    <a:cubicBezTo>
                      <a:pt x="14923" y="1"/>
                      <a:pt x="14820" y="58"/>
                      <a:pt x="14780" y="190"/>
                    </a:cubicBezTo>
                    <a:cubicBezTo>
                      <a:pt x="13658" y="3556"/>
                      <a:pt x="13165" y="7110"/>
                      <a:pt x="12622" y="10606"/>
                    </a:cubicBezTo>
                    <a:lnTo>
                      <a:pt x="12622" y="10606"/>
                    </a:lnTo>
                    <a:cubicBezTo>
                      <a:pt x="8513" y="10339"/>
                      <a:pt x="4404" y="9804"/>
                      <a:pt x="295" y="9804"/>
                    </a:cubicBezTo>
                    <a:cubicBezTo>
                      <a:pt x="1" y="9836"/>
                      <a:pt x="1" y="10294"/>
                      <a:pt x="295" y="10327"/>
                    </a:cubicBezTo>
                    <a:cubicBezTo>
                      <a:pt x="4480" y="10327"/>
                      <a:pt x="8666" y="10850"/>
                      <a:pt x="12851" y="11144"/>
                    </a:cubicBezTo>
                    <a:cubicBezTo>
                      <a:pt x="12949" y="11144"/>
                      <a:pt x="13047" y="11046"/>
                      <a:pt x="13080" y="10948"/>
                    </a:cubicBezTo>
                    <a:cubicBezTo>
                      <a:pt x="13636" y="7384"/>
                      <a:pt x="14126" y="3754"/>
                      <a:pt x="15271" y="321"/>
                    </a:cubicBezTo>
                    <a:cubicBezTo>
                      <a:pt x="15329" y="126"/>
                      <a:pt x="15179" y="1"/>
                      <a:pt x="150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5" name="Google Shape;355;p22"/>
            <p:cNvGrpSpPr/>
            <p:nvPr/>
          </p:nvGrpSpPr>
          <p:grpSpPr>
            <a:xfrm rot="4398606">
              <a:off x="-2434" y="2904431"/>
              <a:ext cx="1017753" cy="1214156"/>
              <a:chOff x="3711575" y="2879575"/>
              <a:chExt cx="753325" cy="898700"/>
            </a:xfrm>
          </p:grpSpPr>
          <p:sp>
            <p:nvSpPr>
              <p:cNvPr id="356" name="Google Shape;356;p22"/>
              <p:cNvSpPr/>
              <p:nvPr/>
            </p:nvSpPr>
            <p:spPr>
              <a:xfrm>
                <a:off x="3711575" y="2990850"/>
                <a:ext cx="667200" cy="787425"/>
              </a:xfrm>
              <a:custGeom>
                <a:avLst/>
                <a:gdLst/>
                <a:ahLst/>
                <a:cxnLst/>
                <a:rect l="l" t="t" r="r" b="b"/>
                <a:pathLst>
                  <a:path w="26688" h="31497" extrusionOk="0">
                    <a:moveTo>
                      <a:pt x="26340" y="0"/>
                    </a:moveTo>
                    <a:cubicBezTo>
                      <a:pt x="26298" y="0"/>
                      <a:pt x="26253" y="15"/>
                      <a:pt x="26209" y="48"/>
                    </a:cubicBezTo>
                    <a:cubicBezTo>
                      <a:pt x="23756" y="1781"/>
                      <a:pt x="21304" y="3351"/>
                      <a:pt x="19113" y="5378"/>
                    </a:cubicBezTo>
                    <a:cubicBezTo>
                      <a:pt x="17249" y="7144"/>
                      <a:pt x="15549" y="9040"/>
                      <a:pt x="14012" y="11067"/>
                    </a:cubicBezTo>
                    <a:cubicBezTo>
                      <a:pt x="10873" y="15122"/>
                      <a:pt x="8290" y="19569"/>
                      <a:pt x="5478" y="23820"/>
                    </a:cubicBezTo>
                    <a:cubicBezTo>
                      <a:pt x="3843" y="26337"/>
                      <a:pt x="2077" y="28757"/>
                      <a:pt x="148" y="31046"/>
                    </a:cubicBezTo>
                    <a:cubicBezTo>
                      <a:pt x="0" y="31243"/>
                      <a:pt x="169" y="31497"/>
                      <a:pt x="344" y="31497"/>
                    </a:cubicBezTo>
                    <a:cubicBezTo>
                      <a:pt x="402" y="31497"/>
                      <a:pt x="460" y="31470"/>
                      <a:pt x="508" y="31406"/>
                    </a:cubicBezTo>
                    <a:lnTo>
                      <a:pt x="540" y="31406"/>
                    </a:lnTo>
                    <a:cubicBezTo>
                      <a:pt x="7178" y="23558"/>
                      <a:pt x="11265" y="13814"/>
                      <a:pt x="18655" y="6555"/>
                    </a:cubicBezTo>
                    <a:cubicBezTo>
                      <a:pt x="19734" y="5476"/>
                      <a:pt x="20879" y="4462"/>
                      <a:pt x="22121" y="3547"/>
                    </a:cubicBezTo>
                    <a:cubicBezTo>
                      <a:pt x="23527" y="2468"/>
                      <a:pt x="25031" y="1520"/>
                      <a:pt x="26470" y="506"/>
                    </a:cubicBezTo>
                    <a:cubicBezTo>
                      <a:pt x="26687" y="343"/>
                      <a:pt x="26544" y="0"/>
                      <a:pt x="263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2"/>
              <p:cNvSpPr/>
              <p:nvPr/>
            </p:nvSpPr>
            <p:spPr>
              <a:xfrm>
                <a:off x="3960350" y="2931500"/>
                <a:ext cx="151250" cy="476475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19059" extrusionOk="0">
                    <a:moveTo>
                      <a:pt x="5738" y="0"/>
                    </a:moveTo>
                    <a:cubicBezTo>
                      <a:pt x="5638" y="0"/>
                      <a:pt x="5538" y="50"/>
                      <a:pt x="5500" y="166"/>
                    </a:cubicBezTo>
                    <a:cubicBezTo>
                      <a:pt x="4421" y="3207"/>
                      <a:pt x="3080" y="6150"/>
                      <a:pt x="2132" y="9223"/>
                    </a:cubicBezTo>
                    <a:cubicBezTo>
                      <a:pt x="1184" y="12297"/>
                      <a:pt x="824" y="15600"/>
                      <a:pt x="39" y="18739"/>
                    </a:cubicBezTo>
                    <a:cubicBezTo>
                      <a:pt x="0" y="18934"/>
                      <a:pt x="159" y="19059"/>
                      <a:pt x="307" y="19059"/>
                    </a:cubicBezTo>
                    <a:cubicBezTo>
                      <a:pt x="408" y="19059"/>
                      <a:pt x="503" y="19001"/>
                      <a:pt x="530" y="18869"/>
                    </a:cubicBezTo>
                    <a:cubicBezTo>
                      <a:pt x="1314" y="15730"/>
                      <a:pt x="1674" y="12460"/>
                      <a:pt x="2622" y="9354"/>
                    </a:cubicBezTo>
                    <a:cubicBezTo>
                      <a:pt x="3571" y="6215"/>
                      <a:pt x="4911" y="3338"/>
                      <a:pt x="5990" y="297"/>
                    </a:cubicBezTo>
                    <a:cubicBezTo>
                      <a:pt x="6050" y="118"/>
                      <a:pt x="5893" y="0"/>
                      <a:pt x="57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2"/>
              <p:cNvSpPr/>
              <p:nvPr/>
            </p:nvSpPr>
            <p:spPr>
              <a:xfrm>
                <a:off x="3965050" y="3140425"/>
                <a:ext cx="445450" cy="274450"/>
              </a:xfrm>
              <a:custGeom>
                <a:avLst/>
                <a:gdLst/>
                <a:ahLst/>
                <a:cxnLst/>
                <a:rect l="l" t="t" r="r" b="b"/>
                <a:pathLst>
                  <a:path w="17818" h="10978" extrusionOk="0">
                    <a:moveTo>
                      <a:pt x="17458" y="1"/>
                    </a:moveTo>
                    <a:cubicBezTo>
                      <a:pt x="17412" y="1"/>
                      <a:pt x="17363" y="15"/>
                      <a:pt x="17312" y="49"/>
                    </a:cubicBezTo>
                    <a:cubicBezTo>
                      <a:pt x="14467" y="1782"/>
                      <a:pt x="11165" y="2501"/>
                      <a:pt x="8189" y="4005"/>
                    </a:cubicBezTo>
                    <a:cubicBezTo>
                      <a:pt x="5116" y="5575"/>
                      <a:pt x="2565" y="8093"/>
                      <a:pt x="178" y="10545"/>
                    </a:cubicBezTo>
                    <a:cubicBezTo>
                      <a:pt x="1" y="10722"/>
                      <a:pt x="177" y="10978"/>
                      <a:pt x="371" y="10978"/>
                    </a:cubicBezTo>
                    <a:cubicBezTo>
                      <a:pt x="428" y="10978"/>
                      <a:pt x="486" y="10956"/>
                      <a:pt x="538" y="10905"/>
                    </a:cubicBezTo>
                    <a:lnTo>
                      <a:pt x="538" y="10872"/>
                    </a:lnTo>
                    <a:cubicBezTo>
                      <a:pt x="2925" y="8420"/>
                      <a:pt x="5508" y="5902"/>
                      <a:pt x="8582" y="4365"/>
                    </a:cubicBezTo>
                    <a:cubicBezTo>
                      <a:pt x="11525" y="2894"/>
                      <a:pt x="14762" y="2207"/>
                      <a:pt x="17574" y="474"/>
                    </a:cubicBezTo>
                    <a:cubicBezTo>
                      <a:pt x="17818" y="338"/>
                      <a:pt x="17680" y="1"/>
                      <a:pt x="174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2"/>
              <p:cNvSpPr/>
              <p:nvPr/>
            </p:nvSpPr>
            <p:spPr>
              <a:xfrm>
                <a:off x="4128250" y="2933175"/>
                <a:ext cx="111725" cy="258175"/>
              </a:xfrm>
              <a:custGeom>
                <a:avLst/>
                <a:gdLst/>
                <a:ahLst/>
                <a:cxnLst/>
                <a:rect l="l" t="t" r="r" b="b"/>
                <a:pathLst>
                  <a:path w="4469" h="10327" extrusionOk="0">
                    <a:moveTo>
                      <a:pt x="4136" y="0"/>
                    </a:moveTo>
                    <a:cubicBezTo>
                      <a:pt x="4036" y="0"/>
                      <a:pt x="3943" y="51"/>
                      <a:pt x="3917" y="164"/>
                    </a:cubicBezTo>
                    <a:cubicBezTo>
                      <a:pt x="3394" y="1799"/>
                      <a:pt x="2283" y="3205"/>
                      <a:pt x="1531" y="4742"/>
                    </a:cubicBezTo>
                    <a:cubicBezTo>
                      <a:pt x="713" y="6410"/>
                      <a:pt x="550" y="8241"/>
                      <a:pt x="59" y="10007"/>
                    </a:cubicBezTo>
                    <a:cubicBezTo>
                      <a:pt x="1" y="10201"/>
                      <a:pt x="151" y="10327"/>
                      <a:pt x="303" y="10327"/>
                    </a:cubicBezTo>
                    <a:cubicBezTo>
                      <a:pt x="406" y="10327"/>
                      <a:pt x="510" y="10269"/>
                      <a:pt x="550" y="10137"/>
                    </a:cubicBezTo>
                    <a:cubicBezTo>
                      <a:pt x="1073" y="8306"/>
                      <a:pt x="1236" y="6410"/>
                      <a:pt x="2119" y="4709"/>
                    </a:cubicBezTo>
                    <a:cubicBezTo>
                      <a:pt x="2904" y="3238"/>
                      <a:pt x="3885" y="1897"/>
                      <a:pt x="4408" y="328"/>
                    </a:cubicBezTo>
                    <a:cubicBezTo>
                      <a:pt x="4468" y="127"/>
                      <a:pt x="4294" y="0"/>
                      <a:pt x="41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2"/>
              <p:cNvSpPr/>
              <p:nvPr/>
            </p:nvSpPr>
            <p:spPr>
              <a:xfrm>
                <a:off x="4235825" y="3062775"/>
                <a:ext cx="200150" cy="52475"/>
              </a:xfrm>
              <a:custGeom>
                <a:avLst/>
                <a:gdLst/>
                <a:ahLst/>
                <a:cxnLst/>
                <a:rect l="l" t="t" r="r" b="b"/>
                <a:pathLst>
                  <a:path w="8006" h="2099" extrusionOk="0">
                    <a:moveTo>
                      <a:pt x="7659" y="1"/>
                    </a:moveTo>
                    <a:cubicBezTo>
                      <a:pt x="7617" y="1"/>
                      <a:pt x="7572" y="15"/>
                      <a:pt x="7527" y="49"/>
                    </a:cubicBezTo>
                    <a:cubicBezTo>
                      <a:pt x="6481" y="670"/>
                      <a:pt x="5337" y="1128"/>
                      <a:pt x="4160" y="1357"/>
                    </a:cubicBezTo>
                    <a:cubicBezTo>
                      <a:pt x="3611" y="1473"/>
                      <a:pt x="2935" y="1598"/>
                      <a:pt x="2279" y="1598"/>
                    </a:cubicBezTo>
                    <a:cubicBezTo>
                      <a:pt x="1645" y="1598"/>
                      <a:pt x="1029" y="1481"/>
                      <a:pt x="563" y="1128"/>
                    </a:cubicBezTo>
                    <a:cubicBezTo>
                      <a:pt x="504" y="1076"/>
                      <a:pt x="440" y="1054"/>
                      <a:pt x="379" y="1054"/>
                    </a:cubicBezTo>
                    <a:cubicBezTo>
                      <a:pt x="171" y="1054"/>
                      <a:pt x="0" y="1310"/>
                      <a:pt x="203" y="1487"/>
                    </a:cubicBezTo>
                    <a:cubicBezTo>
                      <a:pt x="796" y="1950"/>
                      <a:pt x="1546" y="2099"/>
                      <a:pt x="2304" y="2099"/>
                    </a:cubicBezTo>
                    <a:cubicBezTo>
                      <a:pt x="2885" y="2099"/>
                      <a:pt x="3471" y="2012"/>
                      <a:pt x="3996" y="1912"/>
                    </a:cubicBezTo>
                    <a:cubicBezTo>
                      <a:pt x="5337" y="1683"/>
                      <a:pt x="6645" y="1193"/>
                      <a:pt x="7789" y="474"/>
                    </a:cubicBezTo>
                    <a:cubicBezTo>
                      <a:pt x="8006" y="338"/>
                      <a:pt x="7863" y="1"/>
                      <a:pt x="76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2"/>
              <p:cNvSpPr/>
              <p:nvPr/>
            </p:nvSpPr>
            <p:spPr>
              <a:xfrm>
                <a:off x="4285700" y="2902300"/>
                <a:ext cx="70900" cy="150900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6036" extrusionOk="0">
                    <a:moveTo>
                      <a:pt x="2491" y="0"/>
                    </a:moveTo>
                    <a:cubicBezTo>
                      <a:pt x="2434" y="0"/>
                      <a:pt x="2376" y="27"/>
                      <a:pt x="2328" y="91"/>
                    </a:cubicBezTo>
                    <a:cubicBezTo>
                      <a:pt x="1641" y="876"/>
                      <a:pt x="1118" y="1792"/>
                      <a:pt x="759" y="2740"/>
                    </a:cubicBezTo>
                    <a:cubicBezTo>
                      <a:pt x="432" y="3721"/>
                      <a:pt x="170" y="4702"/>
                      <a:pt x="39" y="5716"/>
                    </a:cubicBezTo>
                    <a:cubicBezTo>
                      <a:pt x="0" y="5910"/>
                      <a:pt x="159" y="6036"/>
                      <a:pt x="307" y="6036"/>
                    </a:cubicBezTo>
                    <a:cubicBezTo>
                      <a:pt x="408" y="6036"/>
                      <a:pt x="503" y="5978"/>
                      <a:pt x="530" y="5846"/>
                    </a:cubicBezTo>
                    <a:cubicBezTo>
                      <a:pt x="857" y="3884"/>
                      <a:pt x="1380" y="1988"/>
                      <a:pt x="2688" y="451"/>
                    </a:cubicBezTo>
                    <a:cubicBezTo>
                      <a:pt x="2836" y="254"/>
                      <a:pt x="2667" y="0"/>
                      <a:pt x="24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2"/>
              <p:cNvSpPr/>
              <p:nvPr/>
            </p:nvSpPr>
            <p:spPr>
              <a:xfrm>
                <a:off x="4068400" y="2918450"/>
                <a:ext cx="58050" cy="45000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1800" extrusionOk="0">
                    <a:moveTo>
                      <a:pt x="1208" y="1"/>
                    </a:moveTo>
                    <a:cubicBezTo>
                      <a:pt x="1198" y="1"/>
                      <a:pt x="1188" y="1"/>
                      <a:pt x="1178" y="1"/>
                    </a:cubicBezTo>
                    <a:cubicBezTo>
                      <a:pt x="1" y="1"/>
                      <a:pt x="33" y="1800"/>
                      <a:pt x="1178" y="1800"/>
                    </a:cubicBezTo>
                    <a:cubicBezTo>
                      <a:pt x="2280" y="1767"/>
                      <a:pt x="2322" y="1"/>
                      <a:pt x="12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2"/>
              <p:cNvSpPr/>
              <p:nvPr/>
            </p:nvSpPr>
            <p:spPr>
              <a:xfrm>
                <a:off x="4202475" y="2907850"/>
                <a:ext cx="58050" cy="44975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1799" extrusionOk="0">
                    <a:moveTo>
                      <a:pt x="1177" y="0"/>
                    </a:moveTo>
                    <a:cubicBezTo>
                      <a:pt x="0" y="0"/>
                      <a:pt x="33" y="1799"/>
                      <a:pt x="1177" y="1799"/>
                    </a:cubicBezTo>
                    <a:cubicBezTo>
                      <a:pt x="2322" y="1799"/>
                      <a:pt x="2322" y="0"/>
                      <a:pt x="11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2"/>
              <p:cNvSpPr/>
              <p:nvPr/>
            </p:nvSpPr>
            <p:spPr>
              <a:xfrm>
                <a:off x="4312850" y="2879575"/>
                <a:ext cx="6712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685" h="1950" extrusionOk="0">
                    <a:moveTo>
                      <a:pt x="1299" y="1"/>
                    </a:moveTo>
                    <a:cubicBezTo>
                      <a:pt x="601" y="1"/>
                      <a:pt x="1" y="904"/>
                      <a:pt x="653" y="1556"/>
                    </a:cubicBezTo>
                    <a:lnTo>
                      <a:pt x="784" y="1687"/>
                    </a:lnTo>
                    <a:cubicBezTo>
                      <a:pt x="976" y="1872"/>
                      <a:pt x="1189" y="1950"/>
                      <a:pt x="1392" y="1950"/>
                    </a:cubicBezTo>
                    <a:cubicBezTo>
                      <a:pt x="2089" y="1950"/>
                      <a:pt x="2685" y="1037"/>
                      <a:pt x="2027" y="379"/>
                    </a:cubicBezTo>
                    <a:lnTo>
                      <a:pt x="1929" y="281"/>
                    </a:lnTo>
                    <a:cubicBezTo>
                      <a:pt x="1731" y="83"/>
                      <a:pt x="1511" y="1"/>
                      <a:pt x="12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2"/>
              <p:cNvSpPr/>
              <p:nvPr/>
            </p:nvSpPr>
            <p:spPr>
              <a:xfrm>
                <a:off x="4352875" y="2969150"/>
                <a:ext cx="58075" cy="44975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1799" extrusionOk="0">
                    <a:moveTo>
                      <a:pt x="1145" y="1"/>
                    </a:moveTo>
                    <a:cubicBezTo>
                      <a:pt x="1" y="1"/>
                      <a:pt x="1" y="1799"/>
                      <a:pt x="1145" y="1799"/>
                    </a:cubicBezTo>
                    <a:cubicBezTo>
                      <a:pt x="2290" y="1799"/>
                      <a:pt x="2322" y="1"/>
                      <a:pt x="11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2"/>
              <p:cNvSpPr/>
              <p:nvPr/>
            </p:nvSpPr>
            <p:spPr>
              <a:xfrm>
                <a:off x="4407100" y="3037800"/>
                <a:ext cx="57800" cy="44200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1768" extrusionOk="0">
                    <a:moveTo>
                      <a:pt x="1198" y="1"/>
                    </a:moveTo>
                    <a:cubicBezTo>
                      <a:pt x="1187" y="1"/>
                      <a:pt x="1177" y="1"/>
                      <a:pt x="1167" y="1"/>
                    </a:cubicBezTo>
                    <a:cubicBezTo>
                      <a:pt x="0" y="1"/>
                      <a:pt x="22" y="1767"/>
                      <a:pt x="1136" y="1767"/>
                    </a:cubicBezTo>
                    <a:cubicBezTo>
                      <a:pt x="1146" y="1767"/>
                      <a:pt x="1157" y="1767"/>
                      <a:pt x="1167" y="1767"/>
                    </a:cubicBezTo>
                    <a:cubicBezTo>
                      <a:pt x="2301" y="1767"/>
                      <a:pt x="2311" y="1"/>
                      <a:pt x="11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2"/>
              <p:cNvSpPr/>
              <p:nvPr/>
            </p:nvSpPr>
            <p:spPr>
              <a:xfrm>
                <a:off x="4375225" y="3127725"/>
                <a:ext cx="58350" cy="44200"/>
              </a:xfrm>
              <a:custGeom>
                <a:avLst/>
                <a:gdLst/>
                <a:ahLst/>
                <a:cxnLst/>
                <a:rect l="l" t="t" r="r" b="b"/>
                <a:pathLst>
                  <a:path w="2334" h="1768" extrusionOk="0">
                    <a:moveTo>
                      <a:pt x="1197" y="1"/>
                    </a:moveTo>
                    <a:cubicBezTo>
                      <a:pt x="1187" y="1"/>
                      <a:pt x="1177" y="1"/>
                      <a:pt x="1167" y="1"/>
                    </a:cubicBezTo>
                    <a:cubicBezTo>
                      <a:pt x="0" y="1"/>
                      <a:pt x="22" y="1767"/>
                      <a:pt x="1136" y="1767"/>
                    </a:cubicBezTo>
                    <a:cubicBezTo>
                      <a:pt x="1146" y="1767"/>
                      <a:pt x="1156" y="1767"/>
                      <a:pt x="1167" y="1767"/>
                    </a:cubicBezTo>
                    <a:cubicBezTo>
                      <a:pt x="2333" y="1767"/>
                      <a:pt x="2312" y="1"/>
                      <a:pt x="11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2"/>
              <p:cNvSpPr/>
              <p:nvPr/>
            </p:nvSpPr>
            <p:spPr>
              <a:xfrm>
                <a:off x="4267050" y="3027175"/>
                <a:ext cx="58050" cy="44200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1768" extrusionOk="0">
                    <a:moveTo>
                      <a:pt x="1176" y="1"/>
                    </a:moveTo>
                    <a:cubicBezTo>
                      <a:pt x="1166" y="1"/>
                      <a:pt x="1155" y="1"/>
                      <a:pt x="1145" y="1"/>
                    </a:cubicBezTo>
                    <a:cubicBezTo>
                      <a:pt x="11" y="1"/>
                      <a:pt x="0" y="1767"/>
                      <a:pt x="1114" y="1767"/>
                    </a:cubicBezTo>
                    <a:cubicBezTo>
                      <a:pt x="1124" y="1767"/>
                      <a:pt x="1135" y="1767"/>
                      <a:pt x="1145" y="1767"/>
                    </a:cubicBezTo>
                    <a:cubicBezTo>
                      <a:pt x="2279" y="1767"/>
                      <a:pt x="2321" y="1"/>
                      <a:pt x="11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9" name="Google Shape;369;p22"/>
            <p:cNvGrpSpPr/>
            <p:nvPr/>
          </p:nvGrpSpPr>
          <p:grpSpPr>
            <a:xfrm>
              <a:off x="743200" y="2185888"/>
              <a:ext cx="113650" cy="99750"/>
              <a:chOff x="5042000" y="1255775"/>
              <a:chExt cx="113650" cy="99750"/>
            </a:xfrm>
          </p:grpSpPr>
          <p:sp>
            <p:nvSpPr>
              <p:cNvPr id="370" name="Google Shape;370;p22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473" extrusionOk="0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2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1472" extrusionOk="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2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440" extrusionOk="0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3" name="Google Shape;373;p22"/>
            <p:cNvGrpSpPr/>
            <p:nvPr/>
          </p:nvGrpSpPr>
          <p:grpSpPr>
            <a:xfrm>
              <a:off x="1198625" y="2537138"/>
              <a:ext cx="113650" cy="99750"/>
              <a:chOff x="5042000" y="1255775"/>
              <a:chExt cx="113650" cy="99750"/>
            </a:xfrm>
          </p:grpSpPr>
          <p:sp>
            <p:nvSpPr>
              <p:cNvPr id="374" name="Google Shape;374;p22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473" extrusionOk="0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2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1472" extrusionOk="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2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440" extrusionOk="0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7" name="Google Shape;377;p22"/>
          <p:cNvGrpSpPr/>
          <p:nvPr/>
        </p:nvGrpSpPr>
        <p:grpSpPr>
          <a:xfrm rot="5400000">
            <a:off x="-1058703" y="3551383"/>
            <a:ext cx="2350310" cy="2105244"/>
            <a:chOff x="-813174" y="1753753"/>
            <a:chExt cx="2701195" cy="2419543"/>
          </a:xfrm>
        </p:grpSpPr>
        <p:sp>
          <p:nvSpPr>
            <p:cNvPr id="378" name="Google Shape;378;p22"/>
            <p:cNvSpPr/>
            <p:nvPr/>
          </p:nvSpPr>
          <p:spPr>
            <a:xfrm rot="4993106">
              <a:off x="224345" y="1781107"/>
              <a:ext cx="626156" cy="2645767"/>
            </a:xfrm>
            <a:custGeom>
              <a:avLst/>
              <a:gdLst/>
              <a:ahLst/>
              <a:cxnLst/>
              <a:rect l="l" t="t" r="r" b="b"/>
              <a:pathLst>
                <a:path w="12688" h="53612" extrusionOk="0">
                  <a:moveTo>
                    <a:pt x="2559" y="0"/>
                  </a:moveTo>
                  <a:cubicBezTo>
                    <a:pt x="2453" y="0"/>
                    <a:pt x="2341" y="19"/>
                    <a:pt x="2224" y="59"/>
                  </a:cubicBezTo>
                  <a:cubicBezTo>
                    <a:pt x="197" y="778"/>
                    <a:pt x="3695" y="4636"/>
                    <a:pt x="4219" y="5388"/>
                  </a:cubicBezTo>
                  <a:cubicBezTo>
                    <a:pt x="4219" y="5421"/>
                    <a:pt x="4251" y="5454"/>
                    <a:pt x="4284" y="5454"/>
                  </a:cubicBezTo>
                  <a:cubicBezTo>
                    <a:pt x="4447" y="6010"/>
                    <a:pt x="4644" y="6598"/>
                    <a:pt x="4807" y="7154"/>
                  </a:cubicBezTo>
                  <a:cubicBezTo>
                    <a:pt x="3950" y="7059"/>
                    <a:pt x="2894" y="6753"/>
                    <a:pt x="1928" y="6753"/>
                  </a:cubicBezTo>
                  <a:cubicBezTo>
                    <a:pt x="1236" y="6753"/>
                    <a:pt x="590" y="6910"/>
                    <a:pt x="99" y="7416"/>
                  </a:cubicBezTo>
                  <a:cubicBezTo>
                    <a:pt x="0" y="7547"/>
                    <a:pt x="0" y="7841"/>
                    <a:pt x="229" y="7841"/>
                  </a:cubicBezTo>
                  <a:cubicBezTo>
                    <a:pt x="665" y="7903"/>
                    <a:pt x="1098" y="7927"/>
                    <a:pt x="1530" y="7927"/>
                  </a:cubicBezTo>
                  <a:cubicBezTo>
                    <a:pt x="2687" y="7927"/>
                    <a:pt x="3837" y="7758"/>
                    <a:pt x="5003" y="7710"/>
                  </a:cubicBezTo>
                  <a:cubicBezTo>
                    <a:pt x="5330" y="8789"/>
                    <a:pt x="5657" y="9901"/>
                    <a:pt x="5952" y="11013"/>
                  </a:cubicBezTo>
                  <a:cubicBezTo>
                    <a:pt x="4971" y="10588"/>
                    <a:pt x="3924" y="10359"/>
                    <a:pt x="2878" y="10326"/>
                  </a:cubicBezTo>
                  <a:cubicBezTo>
                    <a:pt x="2420" y="10326"/>
                    <a:pt x="1276" y="10326"/>
                    <a:pt x="1276" y="11013"/>
                  </a:cubicBezTo>
                  <a:cubicBezTo>
                    <a:pt x="1276" y="11739"/>
                    <a:pt x="2207" y="11916"/>
                    <a:pt x="3262" y="11916"/>
                  </a:cubicBezTo>
                  <a:cubicBezTo>
                    <a:pt x="4265" y="11916"/>
                    <a:pt x="5379" y="11756"/>
                    <a:pt x="5911" y="11756"/>
                  </a:cubicBezTo>
                  <a:cubicBezTo>
                    <a:pt x="5978" y="11756"/>
                    <a:pt x="6035" y="11759"/>
                    <a:pt x="6082" y="11765"/>
                  </a:cubicBezTo>
                  <a:lnTo>
                    <a:pt x="6148" y="11765"/>
                  </a:lnTo>
                  <a:cubicBezTo>
                    <a:pt x="6540" y="13301"/>
                    <a:pt x="6867" y="14838"/>
                    <a:pt x="7161" y="16375"/>
                  </a:cubicBezTo>
                  <a:cubicBezTo>
                    <a:pt x="5965" y="16113"/>
                    <a:pt x="4899" y="15668"/>
                    <a:pt x="3662" y="15668"/>
                  </a:cubicBezTo>
                  <a:cubicBezTo>
                    <a:pt x="3512" y="15668"/>
                    <a:pt x="3360" y="15674"/>
                    <a:pt x="3205" y="15688"/>
                  </a:cubicBezTo>
                  <a:cubicBezTo>
                    <a:pt x="2682" y="15721"/>
                    <a:pt x="1537" y="15754"/>
                    <a:pt x="1472" y="16506"/>
                  </a:cubicBezTo>
                  <a:cubicBezTo>
                    <a:pt x="1406" y="17225"/>
                    <a:pt x="3107" y="17454"/>
                    <a:pt x="3565" y="17520"/>
                  </a:cubicBezTo>
                  <a:cubicBezTo>
                    <a:pt x="4099" y="17579"/>
                    <a:pt x="4681" y="17632"/>
                    <a:pt x="5267" y="17632"/>
                  </a:cubicBezTo>
                  <a:cubicBezTo>
                    <a:pt x="5971" y="17632"/>
                    <a:pt x="6682" y="17555"/>
                    <a:pt x="7325" y="17323"/>
                  </a:cubicBezTo>
                  <a:cubicBezTo>
                    <a:pt x="7554" y="18664"/>
                    <a:pt x="7717" y="20037"/>
                    <a:pt x="7913" y="21378"/>
                  </a:cubicBezTo>
                  <a:cubicBezTo>
                    <a:pt x="6775" y="20991"/>
                    <a:pt x="5541" y="20350"/>
                    <a:pt x="4345" y="20350"/>
                  </a:cubicBezTo>
                  <a:cubicBezTo>
                    <a:pt x="3823" y="20350"/>
                    <a:pt x="3309" y="20472"/>
                    <a:pt x="2812" y="20789"/>
                  </a:cubicBezTo>
                  <a:cubicBezTo>
                    <a:pt x="2649" y="20887"/>
                    <a:pt x="2649" y="21116"/>
                    <a:pt x="2812" y="21214"/>
                  </a:cubicBezTo>
                  <a:cubicBezTo>
                    <a:pt x="3970" y="21885"/>
                    <a:pt x="5411" y="22101"/>
                    <a:pt x="6766" y="22101"/>
                  </a:cubicBezTo>
                  <a:cubicBezTo>
                    <a:pt x="6866" y="22101"/>
                    <a:pt x="6965" y="22100"/>
                    <a:pt x="7063" y="22097"/>
                  </a:cubicBezTo>
                  <a:lnTo>
                    <a:pt x="7129" y="22097"/>
                  </a:lnTo>
                  <a:cubicBezTo>
                    <a:pt x="7145" y="22114"/>
                    <a:pt x="7161" y="22122"/>
                    <a:pt x="7178" y="22122"/>
                  </a:cubicBezTo>
                  <a:cubicBezTo>
                    <a:pt x="7194" y="22122"/>
                    <a:pt x="7210" y="22114"/>
                    <a:pt x="7227" y="22097"/>
                  </a:cubicBezTo>
                  <a:cubicBezTo>
                    <a:pt x="7488" y="22097"/>
                    <a:pt x="7717" y="22097"/>
                    <a:pt x="7979" y="22065"/>
                  </a:cubicBezTo>
                  <a:cubicBezTo>
                    <a:pt x="8208" y="24452"/>
                    <a:pt x="8306" y="26839"/>
                    <a:pt x="8240" y="29225"/>
                  </a:cubicBezTo>
                  <a:cubicBezTo>
                    <a:pt x="8142" y="33215"/>
                    <a:pt x="7685" y="37237"/>
                    <a:pt x="7358" y="41226"/>
                  </a:cubicBezTo>
                  <a:cubicBezTo>
                    <a:pt x="7031" y="45378"/>
                    <a:pt x="5298" y="49269"/>
                    <a:pt x="4349" y="53291"/>
                  </a:cubicBezTo>
                  <a:cubicBezTo>
                    <a:pt x="4310" y="53486"/>
                    <a:pt x="4469" y="53612"/>
                    <a:pt x="4624" y="53612"/>
                  </a:cubicBezTo>
                  <a:cubicBezTo>
                    <a:pt x="4729" y="53612"/>
                    <a:pt x="4833" y="53554"/>
                    <a:pt x="4872" y="53422"/>
                  </a:cubicBezTo>
                  <a:cubicBezTo>
                    <a:pt x="5755" y="49596"/>
                    <a:pt x="7227" y="45934"/>
                    <a:pt x="7783" y="42043"/>
                  </a:cubicBezTo>
                  <a:cubicBezTo>
                    <a:pt x="8371" y="37825"/>
                    <a:pt x="8600" y="33444"/>
                    <a:pt x="8764" y="29225"/>
                  </a:cubicBezTo>
                  <a:cubicBezTo>
                    <a:pt x="8796" y="27885"/>
                    <a:pt x="8796" y="26544"/>
                    <a:pt x="8764" y="25236"/>
                  </a:cubicBezTo>
                  <a:cubicBezTo>
                    <a:pt x="8829" y="25236"/>
                    <a:pt x="8894" y="25171"/>
                    <a:pt x="8927" y="25106"/>
                  </a:cubicBezTo>
                  <a:lnTo>
                    <a:pt x="8927" y="25073"/>
                  </a:lnTo>
                  <a:cubicBezTo>
                    <a:pt x="9777" y="24517"/>
                    <a:pt x="10431" y="23667"/>
                    <a:pt x="11216" y="23046"/>
                  </a:cubicBezTo>
                  <a:cubicBezTo>
                    <a:pt x="11870" y="22490"/>
                    <a:pt x="12687" y="21770"/>
                    <a:pt x="12687" y="20855"/>
                  </a:cubicBezTo>
                  <a:cubicBezTo>
                    <a:pt x="12687" y="20724"/>
                    <a:pt x="12589" y="20626"/>
                    <a:pt x="12458" y="20626"/>
                  </a:cubicBezTo>
                  <a:cubicBezTo>
                    <a:pt x="12295" y="20588"/>
                    <a:pt x="12138" y="20570"/>
                    <a:pt x="11987" y="20570"/>
                  </a:cubicBezTo>
                  <a:cubicBezTo>
                    <a:pt x="10314" y="20570"/>
                    <a:pt x="9325" y="22754"/>
                    <a:pt x="8665" y="24223"/>
                  </a:cubicBezTo>
                  <a:cubicBezTo>
                    <a:pt x="8567" y="22784"/>
                    <a:pt x="8437" y="21313"/>
                    <a:pt x="8240" y="19874"/>
                  </a:cubicBezTo>
                  <a:cubicBezTo>
                    <a:pt x="8306" y="19874"/>
                    <a:pt x="8371" y="19841"/>
                    <a:pt x="8404" y="19808"/>
                  </a:cubicBezTo>
                  <a:cubicBezTo>
                    <a:pt x="9352" y="18729"/>
                    <a:pt x="10791" y="17389"/>
                    <a:pt x="10824" y="15852"/>
                  </a:cubicBezTo>
                  <a:cubicBezTo>
                    <a:pt x="10824" y="15721"/>
                    <a:pt x="10725" y="15590"/>
                    <a:pt x="10562" y="15590"/>
                  </a:cubicBezTo>
                  <a:cubicBezTo>
                    <a:pt x="9123" y="15688"/>
                    <a:pt x="8469" y="17291"/>
                    <a:pt x="8077" y="18631"/>
                  </a:cubicBezTo>
                  <a:cubicBezTo>
                    <a:pt x="7848" y="17323"/>
                    <a:pt x="7619" y="16015"/>
                    <a:pt x="7325" y="14707"/>
                  </a:cubicBezTo>
                  <a:lnTo>
                    <a:pt x="7325" y="14707"/>
                  </a:lnTo>
                  <a:cubicBezTo>
                    <a:pt x="7351" y="14716"/>
                    <a:pt x="7377" y="14720"/>
                    <a:pt x="7403" y="14720"/>
                  </a:cubicBezTo>
                  <a:cubicBezTo>
                    <a:pt x="7473" y="14720"/>
                    <a:pt x="7539" y="14690"/>
                    <a:pt x="7586" y="14642"/>
                  </a:cubicBezTo>
                  <a:cubicBezTo>
                    <a:pt x="7979" y="14217"/>
                    <a:pt x="11510" y="9737"/>
                    <a:pt x="9712" y="9443"/>
                  </a:cubicBezTo>
                  <a:cubicBezTo>
                    <a:pt x="9683" y="9438"/>
                    <a:pt x="9653" y="9436"/>
                    <a:pt x="9625" y="9436"/>
                  </a:cubicBezTo>
                  <a:cubicBezTo>
                    <a:pt x="9045" y="9436"/>
                    <a:pt x="8588" y="10344"/>
                    <a:pt x="8338" y="10718"/>
                  </a:cubicBezTo>
                  <a:cubicBezTo>
                    <a:pt x="7815" y="11667"/>
                    <a:pt x="7390" y="12680"/>
                    <a:pt x="7129" y="13759"/>
                  </a:cubicBezTo>
                  <a:cubicBezTo>
                    <a:pt x="6834" y="12451"/>
                    <a:pt x="6507" y="11143"/>
                    <a:pt x="6115" y="9868"/>
                  </a:cubicBezTo>
                  <a:cubicBezTo>
                    <a:pt x="6867" y="9018"/>
                    <a:pt x="7227" y="7808"/>
                    <a:pt x="7750" y="6827"/>
                  </a:cubicBezTo>
                  <a:cubicBezTo>
                    <a:pt x="8208" y="6010"/>
                    <a:pt x="8731" y="4996"/>
                    <a:pt x="8502" y="4015"/>
                  </a:cubicBezTo>
                  <a:cubicBezTo>
                    <a:pt x="8455" y="3921"/>
                    <a:pt x="8358" y="3845"/>
                    <a:pt x="8246" y="3845"/>
                  </a:cubicBezTo>
                  <a:cubicBezTo>
                    <a:pt x="8202" y="3845"/>
                    <a:pt x="8156" y="3857"/>
                    <a:pt x="8110" y="3884"/>
                  </a:cubicBezTo>
                  <a:cubicBezTo>
                    <a:pt x="6638" y="4538"/>
                    <a:pt x="5788" y="6566"/>
                    <a:pt x="5690" y="8266"/>
                  </a:cubicBezTo>
                  <a:cubicBezTo>
                    <a:pt x="5363" y="7187"/>
                    <a:pt x="5036" y="6141"/>
                    <a:pt x="4676" y="5062"/>
                  </a:cubicBezTo>
                  <a:lnTo>
                    <a:pt x="4676" y="5029"/>
                  </a:lnTo>
                  <a:cubicBezTo>
                    <a:pt x="4584" y="4019"/>
                    <a:pt x="4120" y="0"/>
                    <a:pt x="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9" name="Google Shape;379;p22"/>
            <p:cNvGrpSpPr/>
            <p:nvPr/>
          </p:nvGrpSpPr>
          <p:grpSpPr>
            <a:xfrm>
              <a:off x="-144996" y="1753753"/>
              <a:ext cx="821067" cy="1785140"/>
              <a:chOff x="5269250" y="2611925"/>
              <a:chExt cx="520750" cy="1132200"/>
            </a:xfrm>
          </p:grpSpPr>
          <p:sp>
            <p:nvSpPr>
              <p:cNvPr id="380" name="Google Shape;380;p22"/>
              <p:cNvSpPr/>
              <p:nvPr/>
            </p:nvSpPr>
            <p:spPr>
              <a:xfrm>
                <a:off x="5269250" y="2611925"/>
                <a:ext cx="520750" cy="1132200"/>
              </a:xfrm>
              <a:custGeom>
                <a:avLst/>
                <a:gdLst/>
                <a:ahLst/>
                <a:cxnLst/>
                <a:rect l="l" t="t" r="r" b="b"/>
                <a:pathLst>
                  <a:path w="20830" h="45288" extrusionOk="0">
                    <a:moveTo>
                      <a:pt x="17134" y="0"/>
                    </a:moveTo>
                    <a:cubicBezTo>
                      <a:pt x="15434" y="1145"/>
                      <a:pt x="13832" y="2878"/>
                      <a:pt x="12458" y="4284"/>
                    </a:cubicBezTo>
                    <a:cubicBezTo>
                      <a:pt x="11706" y="5101"/>
                      <a:pt x="10529" y="6246"/>
                      <a:pt x="10529" y="7227"/>
                    </a:cubicBezTo>
                    <a:cubicBezTo>
                      <a:pt x="10660" y="7946"/>
                      <a:pt x="12033" y="8992"/>
                      <a:pt x="12164" y="9908"/>
                    </a:cubicBezTo>
                    <a:cubicBezTo>
                      <a:pt x="11052" y="9483"/>
                      <a:pt x="10104" y="8339"/>
                      <a:pt x="8960" y="7619"/>
                    </a:cubicBezTo>
                    <a:cubicBezTo>
                      <a:pt x="8077" y="9189"/>
                      <a:pt x="6573" y="10856"/>
                      <a:pt x="6017" y="12720"/>
                    </a:cubicBezTo>
                    <a:cubicBezTo>
                      <a:pt x="5298" y="15336"/>
                      <a:pt x="7194" y="15205"/>
                      <a:pt x="7815" y="17396"/>
                    </a:cubicBezTo>
                    <a:cubicBezTo>
                      <a:pt x="6605" y="17036"/>
                      <a:pt x="5690" y="16382"/>
                      <a:pt x="4611" y="15761"/>
                    </a:cubicBezTo>
                    <a:cubicBezTo>
                      <a:pt x="3303" y="17461"/>
                      <a:pt x="2257" y="20306"/>
                      <a:pt x="1930" y="22497"/>
                    </a:cubicBezTo>
                    <a:cubicBezTo>
                      <a:pt x="2878" y="23183"/>
                      <a:pt x="4186" y="23936"/>
                      <a:pt x="4578" y="24982"/>
                    </a:cubicBezTo>
                    <a:cubicBezTo>
                      <a:pt x="3532" y="24688"/>
                      <a:pt x="2355" y="24361"/>
                      <a:pt x="1112" y="24034"/>
                    </a:cubicBezTo>
                    <a:lnTo>
                      <a:pt x="1112" y="24034"/>
                    </a:lnTo>
                    <a:cubicBezTo>
                      <a:pt x="0" y="27729"/>
                      <a:pt x="1145" y="32372"/>
                      <a:pt x="1570" y="36197"/>
                    </a:cubicBezTo>
                    <a:cubicBezTo>
                      <a:pt x="1962" y="38715"/>
                      <a:pt x="3139" y="42999"/>
                      <a:pt x="4676" y="45255"/>
                    </a:cubicBezTo>
                    <a:lnTo>
                      <a:pt x="4676" y="45287"/>
                    </a:lnTo>
                    <a:cubicBezTo>
                      <a:pt x="9483" y="41723"/>
                      <a:pt x="11281" y="36753"/>
                      <a:pt x="14061" y="31587"/>
                    </a:cubicBezTo>
                    <a:cubicBezTo>
                      <a:pt x="13112" y="30900"/>
                      <a:pt x="11674" y="30246"/>
                      <a:pt x="11216" y="29069"/>
                    </a:cubicBezTo>
                    <a:cubicBezTo>
                      <a:pt x="11385" y="29046"/>
                      <a:pt x="11549" y="29036"/>
                      <a:pt x="11711" y="29036"/>
                    </a:cubicBezTo>
                    <a:cubicBezTo>
                      <a:pt x="12705" y="29036"/>
                      <a:pt x="13580" y="29419"/>
                      <a:pt x="14649" y="29560"/>
                    </a:cubicBezTo>
                    <a:cubicBezTo>
                      <a:pt x="15271" y="27205"/>
                      <a:pt x="16121" y="24884"/>
                      <a:pt x="17102" y="22660"/>
                    </a:cubicBezTo>
                    <a:cubicBezTo>
                      <a:pt x="16088" y="21876"/>
                      <a:pt x="15238" y="20829"/>
                      <a:pt x="14224" y="19848"/>
                    </a:cubicBezTo>
                    <a:cubicBezTo>
                      <a:pt x="14697" y="19754"/>
                      <a:pt x="15123" y="19724"/>
                      <a:pt x="15508" y="19724"/>
                    </a:cubicBezTo>
                    <a:cubicBezTo>
                      <a:pt x="16131" y="19724"/>
                      <a:pt x="16648" y="19801"/>
                      <a:pt x="17086" y="19801"/>
                    </a:cubicBezTo>
                    <a:cubicBezTo>
                      <a:pt x="17966" y="19801"/>
                      <a:pt x="18527" y="19491"/>
                      <a:pt x="18998" y="17625"/>
                    </a:cubicBezTo>
                    <a:cubicBezTo>
                      <a:pt x="19489" y="15663"/>
                      <a:pt x="20012" y="13505"/>
                      <a:pt x="20339" y="11314"/>
                    </a:cubicBezTo>
                    <a:cubicBezTo>
                      <a:pt x="19227" y="10889"/>
                      <a:pt x="17984" y="10758"/>
                      <a:pt x="16873" y="10333"/>
                    </a:cubicBezTo>
                    <a:cubicBezTo>
                      <a:pt x="18213" y="10104"/>
                      <a:pt x="19587" y="10170"/>
                      <a:pt x="20829" y="9843"/>
                    </a:cubicBezTo>
                    <a:cubicBezTo>
                      <a:pt x="20110" y="6867"/>
                      <a:pt x="19064" y="2616"/>
                      <a:pt x="171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2"/>
              <p:cNvSpPr/>
              <p:nvPr/>
            </p:nvSpPr>
            <p:spPr>
              <a:xfrm>
                <a:off x="5375525" y="2730650"/>
                <a:ext cx="309825" cy="998550"/>
              </a:xfrm>
              <a:custGeom>
                <a:avLst/>
                <a:gdLst/>
                <a:ahLst/>
                <a:cxnLst/>
                <a:rect l="l" t="t" r="r" b="b"/>
                <a:pathLst>
                  <a:path w="12393" h="39942" extrusionOk="0">
                    <a:moveTo>
                      <a:pt x="12148" y="1"/>
                    </a:moveTo>
                    <a:cubicBezTo>
                      <a:pt x="12033" y="1"/>
                      <a:pt x="11919" y="74"/>
                      <a:pt x="11902" y="222"/>
                    </a:cubicBezTo>
                    <a:cubicBezTo>
                      <a:pt x="11870" y="2674"/>
                      <a:pt x="10202" y="4865"/>
                      <a:pt x="9156" y="6957"/>
                    </a:cubicBezTo>
                    <a:cubicBezTo>
                      <a:pt x="7979" y="9344"/>
                      <a:pt x="6998" y="11862"/>
                      <a:pt x="6278" y="14413"/>
                    </a:cubicBezTo>
                    <a:cubicBezTo>
                      <a:pt x="5494" y="17127"/>
                      <a:pt x="4872" y="19873"/>
                      <a:pt x="4218" y="22587"/>
                    </a:cubicBezTo>
                    <a:cubicBezTo>
                      <a:pt x="3564" y="25301"/>
                      <a:pt x="2747" y="27852"/>
                      <a:pt x="1864" y="30467"/>
                    </a:cubicBezTo>
                    <a:cubicBezTo>
                      <a:pt x="883" y="33476"/>
                      <a:pt x="0" y="36549"/>
                      <a:pt x="66" y="39721"/>
                    </a:cubicBezTo>
                    <a:cubicBezTo>
                      <a:pt x="82" y="39868"/>
                      <a:pt x="196" y="39942"/>
                      <a:pt x="311" y="39942"/>
                    </a:cubicBezTo>
                    <a:cubicBezTo>
                      <a:pt x="425" y="39942"/>
                      <a:pt x="540" y="39868"/>
                      <a:pt x="556" y="39721"/>
                    </a:cubicBezTo>
                    <a:cubicBezTo>
                      <a:pt x="491" y="36844"/>
                      <a:pt x="1243" y="34064"/>
                      <a:pt x="2126" y="31350"/>
                    </a:cubicBezTo>
                    <a:cubicBezTo>
                      <a:pt x="3008" y="28604"/>
                      <a:pt x="3891" y="26020"/>
                      <a:pt x="4578" y="23274"/>
                    </a:cubicBezTo>
                    <a:cubicBezTo>
                      <a:pt x="5853" y="17911"/>
                      <a:pt x="7030" y="12483"/>
                      <a:pt x="9450" y="7481"/>
                    </a:cubicBezTo>
                    <a:cubicBezTo>
                      <a:pt x="10562" y="5192"/>
                      <a:pt x="12360" y="2870"/>
                      <a:pt x="12393" y="222"/>
                    </a:cubicBezTo>
                    <a:cubicBezTo>
                      <a:pt x="12377" y="74"/>
                      <a:pt x="12262" y="1"/>
                      <a:pt x="121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2"/>
              <p:cNvSpPr/>
              <p:nvPr/>
            </p:nvSpPr>
            <p:spPr>
              <a:xfrm>
                <a:off x="5600650" y="2767750"/>
                <a:ext cx="114650" cy="87200"/>
              </a:xfrm>
              <a:custGeom>
                <a:avLst/>
                <a:gdLst/>
                <a:ahLst/>
                <a:cxnLst/>
                <a:rect l="l" t="t" r="r" b="b"/>
                <a:pathLst>
                  <a:path w="4586" h="3488" extrusionOk="0">
                    <a:moveTo>
                      <a:pt x="279" y="1"/>
                    </a:moveTo>
                    <a:cubicBezTo>
                      <a:pt x="141" y="1"/>
                      <a:pt x="1" y="114"/>
                      <a:pt x="20" y="307"/>
                    </a:cubicBezTo>
                    <a:cubicBezTo>
                      <a:pt x="314" y="1353"/>
                      <a:pt x="739" y="2400"/>
                      <a:pt x="1295" y="3348"/>
                    </a:cubicBezTo>
                    <a:cubicBezTo>
                      <a:pt x="1322" y="3429"/>
                      <a:pt x="1415" y="3487"/>
                      <a:pt x="1502" y="3487"/>
                    </a:cubicBezTo>
                    <a:cubicBezTo>
                      <a:pt x="1521" y="3487"/>
                      <a:pt x="1539" y="3485"/>
                      <a:pt x="1557" y="3479"/>
                    </a:cubicBezTo>
                    <a:cubicBezTo>
                      <a:pt x="2570" y="3119"/>
                      <a:pt x="3519" y="2596"/>
                      <a:pt x="4369" y="1942"/>
                    </a:cubicBezTo>
                    <a:cubicBezTo>
                      <a:pt x="4586" y="1807"/>
                      <a:pt x="4443" y="1469"/>
                      <a:pt x="4239" y="1469"/>
                    </a:cubicBezTo>
                    <a:cubicBezTo>
                      <a:pt x="4197" y="1469"/>
                      <a:pt x="4152" y="1483"/>
                      <a:pt x="4107" y="1517"/>
                    </a:cubicBezTo>
                    <a:cubicBezTo>
                      <a:pt x="3346" y="2095"/>
                      <a:pt x="2500" y="2560"/>
                      <a:pt x="1622" y="2912"/>
                    </a:cubicBezTo>
                    <a:lnTo>
                      <a:pt x="1622" y="2912"/>
                    </a:lnTo>
                    <a:cubicBezTo>
                      <a:pt x="1144" y="2047"/>
                      <a:pt x="755" y="1126"/>
                      <a:pt x="510" y="176"/>
                    </a:cubicBezTo>
                    <a:cubicBezTo>
                      <a:pt x="470" y="56"/>
                      <a:pt x="375" y="1"/>
                      <a:pt x="2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2"/>
              <p:cNvSpPr/>
              <p:nvPr/>
            </p:nvSpPr>
            <p:spPr>
              <a:xfrm>
                <a:off x="5514125" y="2889900"/>
                <a:ext cx="183650" cy="111475"/>
              </a:xfrm>
              <a:custGeom>
                <a:avLst/>
                <a:gdLst/>
                <a:ahLst/>
                <a:cxnLst/>
                <a:rect l="l" t="t" r="r" b="b"/>
                <a:pathLst>
                  <a:path w="7346" h="4459" extrusionOk="0">
                    <a:moveTo>
                      <a:pt x="351" y="1"/>
                    </a:moveTo>
                    <a:cubicBezTo>
                      <a:pt x="183" y="1"/>
                      <a:pt x="0" y="188"/>
                      <a:pt x="113" y="391"/>
                    </a:cubicBezTo>
                    <a:cubicBezTo>
                      <a:pt x="734" y="1666"/>
                      <a:pt x="1192" y="3072"/>
                      <a:pt x="1879" y="4348"/>
                    </a:cubicBezTo>
                    <a:cubicBezTo>
                      <a:pt x="1928" y="4421"/>
                      <a:pt x="1995" y="4458"/>
                      <a:pt x="2081" y="4458"/>
                    </a:cubicBezTo>
                    <a:cubicBezTo>
                      <a:pt x="2110" y="4458"/>
                      <a:pt x="2140" y="4454"/>
                      <a:pt x="2173" y="4446"/>
                    </a:cubicBezTo>
                    <a:cubicBezTo>
                      <a:pt x="3906" y="3988"/>
                      <a:pt x="5574" y="3269"/>
                      <a:pt x="7143" y="2386"/>
                    </a:cubicBezTo>
                    <a:cubicBezTo>
                      <a:pt x="7345" y="2212"/>
                      <a:pt x="7190" y="1911"/>
                      <a:pt x="6971" y="1911"/>
                    </a:cubicBezTo>
                    <a:cubicBezTo>
                      <a:pt x="6942" y="1911"/>
                      <a:pt x="6912" y="1917"/>
                      <a:pt x="6882" y="1928"/>
                    </a:cubicBezTo>
                    <a:cubicBezTo>
                      <a:pt x="5403" y="2777"/>
                      <a:pt x="3864" y="3445"/>
                      <a:pt x="2235" y="3902"/>
                    </a:cubicBezTo>
                    <a:lnTo>
                      <a:pt x="2235" y="3902"/>
                    </a:lnTo>
                    <a:cubicBezTo>
                      <a:pt x="1576" y="2677"/>
                      <a:pt x="1161" y="1344"/>
                      <a:pt x="538" y="130"/>
                    </a:cubicBezTo>
                    <a:cubicBezTo>
                      <a:pt x="498" y="38"/>
                      <a:pt x="426" y="1"/>
                      <a:pt x="3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2"/>
              <p:cNvSpPr/>
              <p:nvPr/>
            </p:nvSpPr>
            <p:spPr>
              <a:xfrm>
                <a:off x="5488175" y="3009725"/>
                <a:ext cx="135550" cy="113975"/>
              </a:xfrm>
              <a:custGeom>
                <a:avLst/>
                <a:gdLst/>
                <a:ahLst/>
                <a:cxnLst/>
                <a:rect l="l" t="t" r="r" b="b"/>
                <a:pathLst>
                  <a:path w="5422" h="4559" extrusionOk="0">
                    <a:moveTo>
                      <a:pt x="275" y="1"/>
                    </a:moveTo>
                    <a:cubicBezTo>
                      <a:pt x="133" y="1"/>
                      <a:pt x="1" y="114"/>
                      <a:pt x="39" y="307"/>
                    </a:cubicBezTo>
                    <a:cubicBezTo>
                      <a:pt x="399" y="1713"/>
                      <a:pt x="857" y="3086"/>
                      <a:pt x="1413" y="4459"/>
                    </a:cubicBezTo>
                    <a:cubicBezTo>
                      <a:pt x="1455" y="4523"/>
                      <a:pt x="1538" y="4559"/>
                      <a:pt x="1627" y="4559"/>
                    </a:cubicBezTo>
                    <a:cubicBezTo>
                      <a:pt x="1676" y="4559"/>
                      <a:pt x="1726" y="4548"/>
                      <a:pt x="1772" y="4525"/>
                    </a:cubicBezTo>
                    <a:cubicBezTo>
                      <a:pt x="2851" y="3707"/>
                      <a:pt x="4028" y="3053"/>
                      <a:pt x="5173" y="2367"/>
                    </a:cubicBezTo>
                    <a:cubicBezTo>
                      <a:pt x="5421" y="2201"/>
                      <a:pt x="5274" y="1872"/>
                      <a:pt x="5044" y="1872"/>
                    </a:cubicBezTo>
                    <a:cubicBezTo>
                      <a:pt x="5002" y="1872"/>
                      <a:pt x="4957" y="1884"/>
                      <a:pt x="4911" y="1909"/>
                    </a:cubicBezTo>
                    <a:cubicBezTo>
                      <a:pt x="3853" y="2574"/>
                      <a:pt x="2767" y="3183"/>
                      <a:pt x="1756" y="3918"/>
                    </a:cubicBezTo>
                    <a:lnTo>
                      <a:pt x="1756" y="3918"/>
                    </a:lnTo>
                    <a:cubicBezTo>
                      <a:pt x="1256" y="2670"/>
                      <a:pt x="864" y="1423"/>
                      <a:pt x="530" y="176"/>
                    </a:cubicBezTo>
                    <a:cubicBezTo>
                      <a:pt x="476" y="55"/>
                      <a:pt x="373" y="1"/>
                      <a:pt x="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2"/>
              <p:cNvSpPr/>
              <p:nvPr/>
            </p:nvSpPr>
            <p:spPr>
              <a:xfrm>
                <a:off x="5411050" y="3114850"/>
                <a:ext cx="205350" cy="166000"/>
              </a:xfrm>
              <a:custGeom>
                <a:avLst/>
                <a:gdLst/>
                <a:ahLst/>
                <a:cxnLst/>
                <a:rect l="l" t="t" r="r" b="b"/>
                <a:pathLst>
                  <a:path w="8214" h="6640" extrusionOk="0">
                    <a:moveTo>
                      <a:pt x="360" y="1"/>
                    </a:moveTo>
                    <a:cubicBezTo>
                      <a:pt x="177" y="1"/>
                      <a:pt x="1" y="201"/>
                      <a:pt x="116" y="385"/>
                    </a:cubicBezTo>
                    <a:lnTo>
                      <a:pt x="149" y="385"/>
                    </a:lnTo>
                    <a:cubicBezTo>
                      <a:pt x="1359" y="2282"/>
                      <a:pt x="1882" y="4538"/>
                      <a:pt x="2993" y="6500"/>
                    </a:cubicBezTo>
                    <a:cubicBezTo>
                      <a:pt x="3047" y="6581"/>
                      <a:pt x="3145" y="6639"/>
                      <a:pt x="3233" y="6639"/>
                    </a:cubicBezTo>
                    <a:cubicBezTo>
                      <a:pt x="3252" y="6639"/>
                      <a:pt x="3270" y="6636"/>
                      <a:pt x="3288" y="6631"/>
                    </a:cubicBezTo>
                    <a:cubicBezTo>
                      <a:pt x="4955" y="5977"/>
                      <a:pt x="6525" y="5159"/>
                      <a:pt x="7996" y="4146"/>
                    </a:cubicBezTo>
                    <a:cubicBezTo>
                      <a:pt x="8213" y="4010"/>
                      <a:pt x="8071" y="3672"/>
                      <a:pt x="7866" y="3672"/>
                    </a:cubicBezTo>
                    <a:cubicBezTo>
                      <a:pt x="7824" y="3672"/>
                      <a:pt x="7780" y="3687"/>
                      <a:pt x="7735" y="3720"/>
                    </a:cubicBezTo>
                    <a:cubicBezTo>
                      <a:pt x="6347" y="4667"/>
                      <a:pt x="4868" y="5461"/>
                      <a:pt x="3327" y="6073"/>
                    </a:cubicBezTo>
                    <a:lnTo>
                      <a:pt x="3327" y="6073"/>
                    </a:lnTo>
                    <a:cubicBezTo>
                      <a:pt x="2277" y="4151"/>
                      <a:pt x="1750" y="1967"/>
                      <a:pt x="574" y="124"/>
                    </a:cubicBezTo>
                    <a:cubicBezTo>
                      <a:pt x="516" y="36"/>
                      <a:pt x="437" y="1"/>
                      <a:pt x="3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2"/>
              <p:cNvSpPr/>
              <p:nvPr/>
            </p:nvSpPr>
            <p:spPr>
              <a:xfrm>
                <a:off x="5372575" y="3295825"/>
                <a:ext cx="183550" cy="154825"/>
              </a:xfrm>
              <a:custGeom>
                <a:avLst/>
                <a:gdLst/>
                <a:ahLst/>
                <a:cxnLst/>
                <a:rect l="l" t="t" r="r" b="b"/>
                <a:pathLst>
                  <a:path w="7342" h="6193" extrusionOk="0">
                    <a:moveTo>
                      <a:pt x="279" y="1"/>
                    </a:moveTo>
                    <a:cubicBezTo>
                      <a:pt x="141" y="1"/>
                      <a:pt x="1" y="114"/>
                      <a:pt x="20" y="307"/>
                    </a:cubicBezTo>
                    <a:cubicBezTo>
                      <a:pt x="543" y="2334"/>
                      <a:pt x="1393" y="4296"/>
                      <a:pt x="2505" y="6095"/>
                    </a:cubicBezTo>
                    <a:cubicBezTo>
                      <a:pt x="2538" y="6160"/>
                      <a:pt x="2636" y="6193"/>
                      <a:pt x="2734" y="6193"/>
                    </a:cubicBezTo>
                    <a:cubicBezTo>
                      <a:pt x="4238" y="5997"/>
                      <a:pt x="5677" y="5572"/>
                      <a:pt x="7083" y="4950"/>
                    </a:cubicBezTo>
                    <a:cubicBezTo>
                      <a:pt x="7341" y="4836"/>
                      <a:pt x="7172" y="4469"/>
                      <a:pt x="6927" y="4469"/>
                    </a:cubicBezTo>
                    <a:cubicBezTo>
                      <a:pt x="6893" y="4469"/>
                      <a:pt x="6858" y="4476"/>
                      <a:pt x="6821" y="4493"/>
                    </a:cubicBezTo>
                    <a:cubicBezTo>
                      <a:pt x="5555" y="5094"/>
                      <a:pt x="4228" y="5481"/>
                      <a:pt x="2869" y="5683"/>
                    </a:cubicBezTo>
                    <a:lnTo>
                      <a:pt x="2869" y="5683"/>
                    </a:lnTo>
                    <a:cubicBezTo>
                      <a:pt x="1805" y="3960"/>
                      <a:pt x="1019" y="2114"/>
                      <a:pt x="511" y="176"/>
                    </a:cubicBezTo>
                    <a:cubicBezTo>
                      <a:pt x="470" y="56"/>
                      <a:pt x="375" y="1"/>
                      <a:pt x="2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2"/>
              <p:cNvSpPr/>
              <p:nvPr/>
            </p:nvSpPr>
            <p:spPr>
              <a:xfrm>
                <a:off x="5353925" y="3462025"/>
                <a:ext cx="150050" cy="9770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3908" extrusionOk="0">
                    <a:moveTo>
                      <a:pt x="308" y="0"/>
                    </a:moveTo>
                    <a:cubicBezTo>
                      <a:pt x="149" y="0"/>
                      <a:pt x="0" y="119"/>
                      <a:pt x="79" y="297"/>
                    </a:cubicBezTo>
                    <a:lnTo>
                      <a:pt x="79" y="330"/>
                    </a:lnTo>
                    <a:cubicBezTo>
                      <a:pt x="308" y="885"/>
                      <a:pt x="439" y="1474"/>
                      <a:pt x="603" y="2063"/>
                    </a:cubicBezTo>
                    <a:cubicBezTo>
                      <a:pt x="766" y="2553"/>
                      <a:pt x="962" y="3240"/>
                      <a:pt x="1420" y="3599"/>
                    </a:cubicBezTo>
                    <a:cubicBezTo>
                      <a:pt x="1724" y="3831"/>
                      <a:pt x="2095" y="3908"/>
                      <a:pt x="2477" y="3908"/>
                    </a:cubicBezTo>
                    <a:cubicBezTo>
                      <a:pt x="2794" y="3908"/>
                      <a:pt x="3118" y="3855"/>
                      <a:pt x="3415" y="3796"/>
                    </a:cubicBezTo>
                    <a:cubicBezTo>
                      <a:pt x="4199" y="3599"/>
                      <a:pt x="4951" y="3371"/>
                      <a:pt x="5704" y="3076"/>
                    </a:cubicBezTo>
                    <a:cubicBezTo>
                      <a:pt x="6001" y="2987"/>
                      <a:pt x="5920" y="2573"/>
                      <a:pt x="5656" y="2573"/>
                    </a:cubicBezTo>
                    <a:cubicBezTo>
                      <a:pt x="5630" y="2573"/>
                      <a:pt x="5602" y="2577"/>
                      <a:pt x="5573" y="2586"/>
                    </a:cubicBezTo>
                    <a:cubicBezTo>
                      <a:pt x="4919" y="2815"/>
                      <a:pt x="4232" y="3076"/>
                      <a:pt x="3545" y="3240"/>
                    </a:cubicBezTo>
                    <a:cubicBezTo>
                      <a:pt x="3235" y="3313"/>
                      <a:pt x="2843" y="3406"/>
                      <a:pt x="2472" y="3406"/>
                    </a:cubicBezTo>
                    <a:cubicBezTo>
                      <a:pt x="2179" y="3406"/>
                      <a:pt x="1898" y="3348"/>
                      <a:pt x="1682" y="3174"/>
                    </a:cubicBezTo>
                    <a:cubicBezTo>
                      <a:pt x="1518" y="3011"/>
                      <a:pt x="1420" y="2815"/>
                      <a:pt x="1355" y="2618"/>
                    </a:cubicBezTo>
                    <a:cubicBezTo>
                      <a:pt x="1224" y="2324"/>
                      <a:pt x="1126" y="2030"/>
                      <a:pt x="1060" y="1736"/>
                    </a:cubicBezTo>
                    <a:cubicBezTo>
                      <a:pt x="897" y="1212"/>
                      <a:pt x="766" y="689"/>
                      <a:pt x="570" y="166"/>
                    </a:cubicBezTo>
                    <a:cubicBezTo>
                      <a:pt x="518" y="50"/>
                      <a:pt x="411" y="0"/>
                      <a:pt x="3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22"/>
            <p:cNvGrpSpPr/>
            <p:nvPr/>
          </p:nvGrpSpPr>
          <p:grpSpPr>
            <a:xfrm rot="5165891">
              <a:off x="-51172" y="2432185"/>
              <a:ext cx="1070081" cy="1187666"/>
              <a:chOff x="6073625" y="2772425"/>
              <a:chExt cx="837925" cy="930000"/>
            </a:xfrm>
          </p:grpSpPr>
          <p:sp>
            <p:nvSpPr>
              <p:cNvPr id="389" name="Google Shape;389;p22"/>
              <p:cNvSpPr/>
              <p:nvPr/>
            </p:nvSpPr>
            <p:spPr>
              <a:xfrm>
                <a:off x="6073625" y="2772425"/>
                <a:ext cx="837925" cy="930000"/>
              </a:xfrm>
              <a:custGeom>
                <a:avLst/>
                <a:gdLst/>
                <a:ahLst/>
                <a:cxnLst/>
                <a:rect l="l" t="t" r="r" b="b"/>
                <a:pathLst>
                  <a:path w="33517" h="37200" extrusionOk="0">
                    <a:moveTo>
                      <a:pt x="2277" y="1"/>
                    </a:moveTo>
                    <a:cubicBezTo>
                      <a:pt x="1494" y="1"/>
                      <a:pt x="733" y="50"/>
                      <a:pt x="1" y="153"/>
                    </a:cubicBezTo>
                    <a:cubicBezTo>
                      <a:pt x="1" y="9864"/>
                      <a:pt x="4546" y="33930"/>
                      <a:pt x="32176" y="37200"/>
                    </a:cubicBezTo>
                    <a:cubicBezTo>
                      <a:pt x="33516" y="30399"/>
                      <a:pt x="32176" y="21668"/>
                      <a:pt x="29167" y="15390"/>
                    </a:cubicBezTo>
                    <a:cubicBezTo>
                      <a:pt x="25143" y="7584"/>
                      <a:pt x="11991" y="1"/>
                      <a:pt x="22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2"/>
              <p:cNvSpPr/>
              <p:nvPr/>
            </p:nvSpPr>
            <p:spPr>
              <a:xfrm>
                <a:off x="6202150" y="2858025"/>
                <a:ext cx="677700" cy="830775"/>
              </a:xfrm>
              <a:custGeom>
                <a:avLst/>
                <a:gdLst/>
                <a:ahLst/>
                <a:cxnLst/>
                <a:rect l="l" t="t" r="r" b="b"/>
                <a:pathLst>
                  <a:path w="27108" h="33231" extrusionOk="0">
                    <a:moveTo>
                      <a:pt x="360" y="0"/>
                    </a:moveTo>
                    <a:cubicBezTo>
                      <a:pt x="191" y="0"/>
                      <a:pt x="1" y="188"/>
                      <a:pt x="91" y="391"/>
                    </a:cubicBezTo>
                    <a:cubicBezTo>
                      <a:pt x="1072" y="2549"/>
                      <a:pt x="3132" y="3988"/>
                      <a:pt x="4636" y="5721"/>
                    </a:cubicBezTo>
                    <a:cubicBezTo>
                      <a:pt x="6500" y="7879"/>
                      <a:pt x="8298" y="10037"/>
                      <a:pt x="10097" y="12260"/>
                    </a:cubicBezTo>
                    <a:cubicBezTo>
                      <a:pt x="13661" y="16707"/>
                      <a:pt x="17552" y="20860"/>
                      <a:pt x="21018" y="25340"/>
                    </a:cubicBezTo>
                    <a:cubicBezTo>
                      <a:pt x="22947" y="27858"/>
                      <a:pt x="24811" y="30441"/>
                      <a:pt x="26544" y="33122"/>
                    </a:cubicBezTo>
                    <a:cubicBezTo>
                      <a:pt x="26592" y="33199"/>
                      <a:pt x="26665" y="33230"/>
                      <a:pt x="26740" y="33230"/>
                    </a:cubicBezTo>
                    <a:cubicBezTo>
                      <a:pt x="26920" y="33230"/>
                      <a:pt x="27108" y="33045"/>
                      <a:pt x="26969" y="32860"/>
                    </a:cubicBezTo>
                    <a:lnTo>
                      <a:pt x="26969" y="32828"/>
                    </a:lnTo>
                    <a:cubicBezTo>
                      <a:pt x="23896" y="28119"/>
                      <a:pt x="20495" y="23639"/>
                      <a:pt x="16833" y="19389"/>
                    </a:cubicBezTo>
                    <a:cubicBezTo>
                      <a:pt x="15002" y="17231"/>
                      <a:pt x="13072" y="15138"/>
                      <a:pt x="11307" y="12914"/>
                    </a:cubicBezTo>
                    <a:cubicBezTo>
                      <a:pt x="9508" y="10724"/>
                      <a:pt x="7775" y="8467"/>
                      <a:pt x="5879" y="6375"/>
                    </a:cubicBezTo>
                    <a:cubicBezTo>
                      <a:pt x="4963" y="5328"/>
                      <a:pt x="4048" y="4347"/>
                      <a:pt x="3067" y="3367"/>
                    </a:cubicBezTo>
                    <a:cubicBezTo>
                      <a:pt x="2119" y="2418"/>
                      <a:pt x="1105" y="1405"/>
                      <a:pt x="549" y="129"/>
                    </a:cubicBezTo>
                    <a:cubicBezTo>
                      <a:pt x="508" y="38"/>
                      <a:pt x="437" y="0"/>
                      <a:pt x="3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2"/>
              <p:cNvSpPr/>
              <p:nvPr/>
            </p:nvSpPr>
            <p:spPr>
              <a:xfrm>
                <a:off x="6166500" y="2859000"/>
                <a:ext cx="206350" cy="188800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552" extrusionOk="0">
                    <a:moveTo>
                      <a:pt x="8008" y="0"/>
                    </a:moveTo>
                    <a:cubicBezTo>
                      <a:pt x="7893" y="0"/>
                      <a:pt x="7779" y="74"/>
                      <a:pt x="7763" y="221"/>
                    </a:cubicBezTo>
                    <a:lnTo>
                      <a:pt x="7763" y="6990"/>
                    </a:lnTo>
                    <a:lnTo>
                      <a:pt x="7763" y="6990"/>
                    </a:lnTo>
                    <a:cubicBezTo>
                      <a:pt x="5340" y="6458"/>
                      <a:pt x="2889" y="5954"/>
                      <a:pt x="438" y="5420"/>
                    </a:cubicBezTo>
                    <a:cubicBezTo>
                      <a:pt x="418" y="5416"/>
                      <a:pt x="398" y="5414"/>
                      <a:pt x="379" y="5414"/>
                    </a:cubicBezTo>
                    <a:cubicBezTo>
                      <a:pt x="97" y="5414"/>
                      <a:pt x="1" y="5849"/>
                      <a:pt x="307" y="5911"/>
                    </a:cubicBezTo>
                    <a:cubicBezTo>
                      <a:pt x="2858" y="6467"/>
                      <a:pt x="5408" y="6990"/>
                      <a:pt x="7926" y="7546"/>
                    </a:cubicBezTo>
                    <a:cubicBezTo>
                      <a:pt x="7947" y="7550"/>
                      <a:pt x="7968" y="7552"/>
                      <a:pt x="7989" y="7552"/>
                    </a:cubicBezTo>
                    <a:cubicBezTo>
                      <a:pt x="8129" y="7552"/>
                      <a:pt x="8253" y="7459"/>
                      <a:pt x="8253" y="7317"/>
                    </a:cubicBezTo>
                    <a:lnTo>
                      <a:pt x="8253" y="221"/>
                    </a:lnTo>
                    <a:cubicBezTo>
                      <a:pt x="8237" y="74"/>
                      <a:pt x="8122" y="0"/>
                      <a:pt x="80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2"/>
              <p:cNvSpPr/>
              <p:nvPr/>
            </p:nvSpPr>
            <p:spPr>
              <a:xfrm>
                <a:off x="6214675" y="2967100"/>
                <a:ext cx="322075" cy="244250"/>
              </a:xfrm>
              <a:custGeom>
                <a:avLst/>
                <a:gdLst/>
                <a:ahLst/>
                <a:cxnLst/>
                <a:rect l="l" t="t" r="r" b="b"/>
                <a:pathLst>
                  <a:path w="12883" h="9770" extrusionOk="0">
                    <a:moveTo>
                      <a:pt x="12645" y="1"/>
                    </a:moveTo>
                    <a:cubicBezTo>
                      <a:pt x="12522" y="1"/>
                      <a:pt x="12392" y="83"/>
                      <a:pt x="12375" y="246"/>
                    </a:cubicBezTo>
                    <a:cubicBezTo>
                      <a:pt x="12089" y="3265"/>
                      <a:pt x="11587" y="6222"/>
                      <a:pt x="11049" y="9208"/>
                    </a:cubicBezTo>
                    <a:lnTo>
                      <a:pt x="11049" y="9208"/>
                    </a:lnTo>
                    <a:cubicBezTo>
                      <a:pt x="7542" y="8426"/>
                      <a:pt x="3976" y="7916"/>
                      <a:pt x="440" y="7374"/>
                    </a:cubicBezTo>
                    <a:cubicBezTo>
                      <a:pt x="420" y="7370"/>
                      <a:pt x="400" y="7368"/>
                      <a:pt x="382" y="7368"/>
                    </a:cubicBezTo>
                    <a:cubicBezTo>
                      <a:pt x="99" y="7368"/>
                      <a:pt x="1" y="7803"/>
                      <a:pt x="277" y="7865"/>
                    </a:cubicBezTo>
                    <a:cubicBezTo>
                      <a:pt x="3939" y="8421"/>
                      <a:pt x="7601" y="8944"/>
                      <a:pt x="11198" y="9761"/>
                    </a:cubicBezTo>
                    <a:cubicBezTo>
                      <a:pt x="11221" y="9767"/>
                      <a:pt x="11243" y="9770"/>
                      <a:pt x="11265" y="9770"/>
                    </a:cubicBezTo>
                    <a:cubicBezTo>
                      <a:pt x="11371" y="9770"/>
                      <a:pt x="11465" y="9706"/>
                      <a:pt x="11492" y="9598"/>
                    </a:cubicBezTo>
                    <a:cubicBezTo>
                      <a:pt x="12081" y="6491"/>
                      <a:pt x="12571" y="3385"/>
                      <a:pt x="12866" y="246"/>
                    </a:cubicBezTo>
                    <a:cubicBezTo>
                      <a:pt x="12882" y="83"/>
                      <a:pt x="12768" y="1"/>
                      <a:pt x="126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2"/>
              <p:cNvSpPr/>
              <p:nvPr/>
            </p:nvSpPr>
            <p:spPr>
              <a:xfrm>
                <a:off x="6311500" y="3103375"/>
                <a:ext cx="383250" cy="278625"/>
              </a:xfrm>
              <a:custGeom>
                <a:avLst/>
                <a:gdLst/>
                <a:ahLst/>
                <a:cxnLst/>
                <a:rect l="l" t="t" r="r" b="b"/>
                <a:pathLst>
                  <a:path w="15330" h="11145" extrusionOk="0">
                    <a:moveTo>
                      <a:pt x="15026" y="1"/>
                    </a:moveTo>
                    <a:cubicBezTo>
                      <a:pt x="14923" y="1"/>
                      <a:pt x="14820" y="58"/>
                      <a:pt x="14780" y="190"/>
                    </a:cubicBezTo>
                    <a:cubicBezTo>
                      <a:pt x="13658" y="3556"/>
                      <a:pt x="13165" y="7110"/>
                      <a:pt x="12622" y="10606"/>
                    </a:cubicBezTo>
                    <a:lnTo>
                      <a:pt x="12622" y="10606"/>
                    </a:lnTo>
                    <a:cubicBezTo>
                      <a:pt x="8513" y="10339"/>
                      <a:pt x="4404" y="9804"/>
                      <a:pt x="295" y="9804"/>
                    </a:cubicBezTo>
                    <a:cubicBezTo>
                      <a:pt x="1" y="9836"/>
                      <a:pt x="1" y="10294"/>
                      <a:pt x="295" y="10327"/>
                    </a:cubicBezTo>
                    <a:cubicBezTo>
                      <a:pt x="4480" y="10327"/>
                      <a:pt x="8666" y="10850"/>
                      <a:pt x="12851" y="11144"/>
                    </a:cubicBezTo>
                    <a:cubicBezTo>
                      <a:pt x="12949" y="11144"/>
                      <a:pt x="13047" y="11046"/>
                      <a:pt x="13080" y="10948"/>
                    </a:cubicBezTo>
                    <a:cubicBezTo>
                      <a:pt x="13636" y="7384"/>
                      <a:pt x="14126" y="3754"/>
                      <a:pt x="15271" y="321"/>
                    </a:cubicBezTo>
                    <a:cubicBezTo>
                      <a:pt x="15329" y="126"/>
                      <a:pt x="15179" y="1"/>
                      <a:pt x="150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4" name="Google Shape;394;p22"/>
            <p:cNvGrpSpPr/>
            <p:nvPr/>
          </p:nvGrpSpPr>
          <p:grpSpPr>
            <a:xfrm rot="4398606">
              <a:off x="-2434" y="2904431"/>
              <a:ext cx="1017753" cy="1214156"/>
              <a:chOff x="3711575" y="2879575"/>
              <a:chExt cx="753325" cy="898700"/>
            </a:xfrm>
          </p:grpSpPr>
          <p:sp>
            <p:nvSpPr>
              <p:cNvPr id="395" name="Google Shape;395;p22"/>
              <p:cNvSpPr/>
              <p:nvPr/>
            </p:nvSpPr>
            <p:spPr>
              <a:xfrm>
                <a:off x="3711575" y="2990850"/>
                <a:ext cx="667200" cy="787425"/>
              </a:xfrm>
              <a:custGeom>
                <a:avLst/>
                <a:gdLst/>
                <a:ahLst/>
                <a:cxnLst/>
                <a:rect l="l" t="t" r="r" b="b"/>
                <a:pathLst>
                  <a:path w="26688" h="31497" extrusionOk="0">
                    <a:moveTo>
                      <a:pt x="26340" y="0"/>
                    </a:moveTo>
                    <a:cubicBezTo>
                      <a:pt x="26298" y="0"/>
                      <a:pt x="26253" y="15"/>
                      <a:pt x="26209" y="48"/>
                    </a:cubicBezTo>
                    <a:cubicBezTo>
                      <a:pt x="23756" y="1781"/>
                      <a:pt x="21304" y="3351"/>
                      <a:pt x="19113" y="5378"/>
                    </a:cubicBezTo>
                    <a:cubicBezTo>
                      <a:pt x="17249" y="7144"/>
                      <a:pt x="15549" y="9040"/>
                      <a:pt x="14012" y="11067"/>
                    </a:cubicBezTo>
                    <a:cubicBezTo>
                      <a:pt x="10873" y="15122"/>
                      <a:pt x="8290" y="19569"/>
                      <a:pt x="5478" y="23820"/>
                    </a:cubicBezTo>
                    <a:cubicBezTo>
                      <a:pt x="3843" y="26337"/>
                      <a:pt x="2077" y="28757"/>
                      <a:pt x="148" y="31046"/>
                    </a:cubicBezTo>
                    <a:cubicBezTo>
                      <a:pt x="0" y="31243"/>
                      <a:pt x="169" y="31497"/>
                      <a:pt x="344" y="31497"/>
                    </a:cubicBezTo>
                    <a:cubicBezTo>
                      <a:pt x="402" y="31497"/>
                      <a:pt x="460" y="31470"/>
                      <a:pt x="508" y="31406"/>
                    </a:cubicBezTo>
                    <a:lnTo>
                      <a:pt x="540" y="31406"/>
                    </a:lnTo>
                    <a:cubicBezTo>
                      <a:pt x="7178" y="23558"/>
                      <a:pt x="11265" y="13814"/>
                      <a:pt x="18655" y="6555"/>
                    </a:cubicBezTo>
                    <a:cubicBezTo>
                      <a:pt x="19734" y="5476"/>
                      <a:pt x="20879" y="4462"/>
                      <a:pt x="22121" y="3547"/>
                    </a:cubicBezTo>
                    <a:cubicBezTo>
                      <a:pt x="23527" y="2468"/>
                      <a:pt x="25031" y="1520"/>
                      <a:pt x="26470" y="506"/>
                    </a:cubicBezTo>
                    <a:cubicBezTo>
                      <a:pt x="26687" y="343"/>
                      <a:pt x="26544" y="0"/>
                      <a:pt x="263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2"/>
              <p:cNvSpPr/>
              <p:nvPr/>
            </p:nvSpPr>
            <p:spPr>
              <a:xfrm>
                <a:off x="3960350" y="2931500"/>
                <a:ext cx="151250" cy="476475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19059" extrusionOk="0">
                    <a:moveTo>
                      <a:pt x="5738" y="0"/>
                    </a:moveTo>
                    <a:cubicBezTo>
                      <a:pt x="5638" y="0"/>
                      <a:pt x="5538" y="50"/>
                      <a:pt x="5500" y="166"/>
                    </a:cubicBezTo>
                    <a:cubicBezTo>
                      <a:pt x="4421" y="3207"/>
                      <a:pt x="3080" y="6150"/>
                      <a:pt x="2132" y="9223"/>
                    </a:cubicBezTo>
                    <a:cubicBezTo>
                      <a:pt x="1184" y="12297"/>
                      <a:pt x="824" y="15600"/>
                      <a:pt x="39" y="18739"/>
                    </a:cubicBezTo>
                    <a:cubicBezTo>
                      <a:pt x="0" y="18934"/>
                      <a:pt x="159" y="19059"/>
                      <a:pt x="307" y="19059"/>
                    </a:cubicBezTo>
                    <a:cubicBezTo>
                      <a:pt x="408" y="19059"/>
                      <a:pt x="503" y="19001"/>
                      <a:pt x="530" y="18869"/>
                    </a:cubicBezTo>
                    <a:cubicBezTo>
                      <a:pt x="1314" y="15730"/>
                      <a:pt x="1674" y="12460"/>
                      <a:pt x="2622" y="9354"/>
                    </a:cubicBezTo>
                    <a:cubicBezTo>
                      <a:pt x="3571" y="6215"/>
                      <a:pt x="4911" y="3338"/>
                      <a:pt x="5990" y="297"/>
                    </a:cubicBezTo>
                    <a:cubicBezTo>
                      <a:pt x="6050" y="118"/>
                      <a:pt x="5893" y="0"/>
                      <a:pt x="57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2"/>
              <p:cNvSpPr/>
              <p:nvPr/>
            </p:nvSpPr>
            <p:spPr>
              <a:xfrm>
                <a:off x="3965050" y="3140425"/>
                <a:ext cx="445450" cy="274450"/>
              </a:xfrm>
              <a:custGeom>
                <a:avLst/>
                <a:gdLst/>
                <a:ahLst/>
                <a:cxnLst/>
                <a:rect l="l" t="t" r="r" b="b"/>
                <a:pathLst>
                  <a:path w="17818" h="10978" extrusionOk="0">
                    <a:moveTo>
                      <a:pt x="17458" y="1"/>
                    </a:moveTo>
                    <a:cubicBezTo>
                      <a:pt x="17412" y="1"/>
                      <a:pt x="17363" y="15"/>
                      <a:pt x="17312" y="49"/>
                    </a:cubicBezTo>
                    <a:cubicBezTo>
                      <a:pt x="14467" y="1782"/>
                      <a:pt x="11165" y="2501"/>
                      <a:pt x="8189" y="4005"/>
                    </a:cubicBezTo>
                    <a:cubicBezTo>
                      <a:pt x="5116" y="5575"/>
                      <a:pt x="2565" y="8093"/>
                      <a:pt x="178" y="10545"/>
                    </a:cubicBezTo>
                    <a:cubicBezTo>
                      <a:pt x="1" y="10722"/>
                      <a:pt x="177" y="10978"/>
                      <a:pt x="371" y="10978"/>
                    </a:cubicBezTo>
                    <a:cubicBezTo>
                      <a:pt x="428" y="10978"/>
                      <a:pt x="486" y="10956"/>
                      <a:pt x="538" y="10905"/>
                    </a:cubicBezTo>
                    <a:lnTo>
                      <a:pt x="538" y="10872"/>
                    </a:lnTo>
                    <a:cubicBezTo>
                      <a:pt x="2925" y="8420"/>
                      <a:pt x="5508" y="5902"/>
                      <a:pt x="8582" y="4365"/>
                    </a:cubicBezTo>
                    <a:cubicBezTo>
                      <a:pt x="11525" y="2894"/>
                      <a:pt x="14762" y="2207"/>
                      <a:pt x="17574" y="474"/>
                    </a:cubicBezTo>
                    <a:cubicBezTo>
                      <a:pt x="17818" y="338"/>
                      <a:pt x="17680" y="1"/>
                      <a:pt x="174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2"/>
              <p:cNvSpPr/>
              <p:nvPr/>
            </p:nvSpPr>
            <p:spPr>
              <a:xfrm>
                <a:off x="4128250" y="2933175"/>
                <a:ext cx="111725" cy="258175"/>
              </a:xfrm>
              <a:custGeom>
                <a:avLst/>
                <a:gdLst/>
                <a:ahLst/>
                <a:cxnLst/>
                <a:rect l="l" t="t" r="r" b="b"/>
                <a:pathLst>
                  <a:path w="4469" h="10327" extrusionOk="0">
                    <a:moveTo>
                      <a:pt x="4136" y="0"/>
                    </a:moveTo>
                    <a:cubicBezTo>
                      <a:pt x="4036" y="0"/>
                      <a:pt x="3943" y="51"/>
                      <a:pt x="3917" y="164"/>
                    </a:cubicBezTo>
                    <a:cubicBezTo>
                      <a:pt x="3394" y="1799"/>
                      <a:pt x="2283" y="3205"/>
                      <a:pt x="1531" y="4742"/>
                    </a:cubicBezTo>
                    <a:cubicBezTo>
                      <a:pt x="713" y="6410"/>
                      <a:pt x="550" y="8241"/>
                      <a:pt x="59" y="10007"/>
                    </a:cubicBezTo>
                    <a:cubicBezTo>
                      <a:pt x="1" y="10201"/>
                      <a:pt x="151" y="10327"/>
                      <a:pt x="303" y="10327"/>
                    </a:cubicBezTo>
                    <a:cubicBezTo>
                      <a:pt x="406" y="10327"/>
                      <a:pt x="510" y="10269"/>
                      <a:pt x="550" y="10137"/>
                    </a:cubicBezTo>
                    <a:cubicBezTo>
                      <a:pt x="1073" y="8306"/>
                      <a:pt x="1236" y="6410"/>
                      <a:pt x="2119" y="4709"/>
                    </a:cubicBezTo>
                    <a:cubicBezTo>
                      <a:pt x="2904" y="3238"/>
                      <a:pt x="3885" y="1897"/>
                      <a:pt x="4408" y="328"/>
                    </a:cubicBezTo>
                    <a:cubicBezTo>
                      <a:pt x="4468" y="127"/>
                      <a:pt x="4294" y="0"/>
                      <a:pt x="41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2"/>
              <p:cNvSpPr/>
              <p:nvPr/>
            </p:nvSpPr>
            <p:spPr>
              <a:xfrm>
                <a:off x="4235825" y="3062775"/>
                <a:ext cx="200150" cy="52475"/>
              </a:xfrm>
              <a:custGeom>
                <a:avLst/>
                <a:gdLst/>
                <a:ahLst/>
                <a:cxnLst/>
                <a:rect l="l" t="t" r="r" b="b"/>
                <a:pathLst>
                  <a:path w="8006" h="2099" extrusionOk="0">
                    <a:moveTo>
                      <a:pt x="7659" y="1"/>
                    </a:moveTo>
                    <a:cubicBezTo>
                      <a:pt x="7617" y="1"/>
                      <a:pt x="7572" y="15"/>
                      <a:pt x="7527" y="49"/>
                    </a:cubicBezTo>
                    <a:cubicBezTo>
                      <a:pt x="6481" y="670"/>
                      <a:pt x="5337" y="1128"/>
                      <a:pt x="4160" y="1357"/>
                    </a:cubicBezTo>
                    <a:cubicBezTo>
                      <a:pt x="3611" y="1473"/>
                      <a:pt x="2935" y="1598"/>
                      <a:pt x="2279" y="1598"/>
                    </a:cubicBezTo>
                    <a:cubicBezTo>
                      <a:pt x="1645" y="1598"/>
                      <a:pt x="1029" y="1481"/>
                      <a:pt x="563" y="1128"/>
                    </a:cubicBezTo>
                    <a:cubicBezTo>
                      <a:pt x="504" y="1076"/>
                      <a:pt x="440" y="1054"/>
                      <a:pt x="379" y="1054"/>
                    </a:cubicBezTo>
                    <a:cubicBezTo>
                      <a:pt x="171" y="1054"/>
                      <a:pt x="0" y="1310"/>
                      <a:pt x="203" y="1487"/>
                    </a:cubicBezTo>
                    <a:cubicBezTo>
                      <a:pt x="796" y="1950"/>
                      <a:pt x="1546" y="2099"/>
                      <a:pt x="2304" y="2099"/>
                    </a:cubicBezTo>
                    <a:cubicBezTo>
                      <a:pt x="2885" y="2099"/>
                      <a:pt x="3471" y="2012"/>
                      <a:pt x="3996" y="1912"/>
                    </a:cubicBezTo>
                    <a:cubicBezTo>
                      <a:pt x="5337" y="1683"/>
                      <a:pt x="6645" y="1193"/>
                      <a:pt x="7789" y="474"/>
                    </a:cubicBezTo>
                    <a:cubicBezTo>
                      <a:pt x="8006" y="338"/>
                      <a:pt x="7863" y="1"/>
                      <a:pt x="76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2"/>
              <p:cNvSpPr/>
              <p:nvPr/>
            </p:nvSpPr>
            <p:spPr>
              <a:xfrm>
                <a:off x="4285700" y="2902300"/>
                <a:ext cx="70900" cy="150900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6036" extrusionOk="0">
                    <a:moveTo>
                      <a:pt x="2491" y="0"/>
                    </a:moveTo>
                    <a:cubicBezTo>
                      <a:pt x="2434" y="0"/>
                      <a:pt x="2376" y="27"/>
                      <a:pt x="2328" y="91"/>
                    </a:cubicBezTo>
                    <a:cubicBezTo>
                      <a:pt x="1641" y="876"/>
                      <a:pt x="1118" y="1792"/>
                      <a:pt x="759" y="2740"/>
                    </a:cubicBezTo>
                    <a:cubicBezTo>
                      <a:pt x="432" y="3721"/>
                      <a:pt x="170" y="4702"/>
                      <a:pt x="39" y="5716"/>
                    </a:cubicBezTo>
                    <a:cubicBezTo>
                      <a:pt x="0" y="5910"/>
                      <a:pt x="159" y="6036"/>
                      <a:pt x="307" y="6036"/>
                    </a:cubicBezTo>
                    <a:cubicBezTo>
                      <a:pt x="408" y="6036"/>
                      <a:pt x="503" y="5978"/>
                      <a:pt x="530" y="5846"/>
                    </a:cubicBezTo>
                    <a:cubicBezTo>
                      <a:pt x="857" y="3884"/>
                      <a:pt x="1380" y="1988"/>
                      <a:pt x="2688" y="451"/>
                    </a:cubicBezTo>
                    <a:cubicBezTo>
                      <a:pt x="2836" y="254"/>
                      <a:pt x="2667" y="0"/>
                      <a:pt x="24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2"/>
              <p:cNvSpPr/>
              <p:nvPr/>
            </p:nvSpPr>
            <p:spPr>
              <a:xfrm>
                <a:off x="4068400" y="2918450"/>
                <a:ext cx="58050" cy="45000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1800" extrusionOk="0">
                    <a:moveTo>
                      <a:pt x="1208" y="1"/>
                    </a:moveTo>
                    <a:cubicBezTo>
                      <a:pt x="1198" y="1"/>
                      <a:pt x="1188" y="1"/>
                      <a:pt x="1178" y="1"/>
                    </a:cubicBezTo>
                    <a:cubicBezTo>
                      <a:pt x="1" y="1"/>
                      <a:pt x="33" y="1800"/>
                      <a:pt x="1178" y="1800"/>
                    </a:cubicBezTo>
                    <a:cubicBezTo>
                      <a:pt x="2280" y="1767"/>
                      <a:pt x="2322" y="1"/>
                      <a:pt x="12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2"/>
              <p:cNvSpPr/>
              <p:nvPr/>
            </p:nvSpPr>
            <p:spPr>
              <a:xfrm>
                <a:off x="4202475" y="2907850"/>
                <a:ext cx="58050" cy="44975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1799" extrusionOk="0">
                    <a:moveTo>
                      <a:pt x="1177" y="0"/>
                    </a:moveTo>
                    <a:cubicBezTo>
                      <a:pt x="0" y="0"/>
                      <a:pt x="33" y="1799"/>
                      <a:pt x="1177" y="1799"/>
                    </a:cubicBezTo>
                    <a:cubicBezTo>
                      <a:pt x="2322" y="1799"/>
                      <a:pt x="2322" y="0"/>
                      <a:pt x="11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2"/>
              <p:cNvSpPr/>
              <p:nvPr/>
            </p:nvSpPr>
            <p:spPr>
              <a:xfrm>
                <a:off x="4312850" y="2879575"/>
                <a:ext cx="6712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685" h="1950" extrusionOk="0">
                    <a:moveTo>
                      <a:pt x="1299" y="1"/>
                    </a:moveTo>
                    <a:cubicBezTo>
                      <a:pt x="601" y="1"/>
                      <a:pt x="1" y="904"/>
                      <a:pt x="653" y="1556"/>
                    </a:cubicBezTo>
                    <a:lnTo>
                      <a:pt x="784" y="1687"/>
                    </a:lnTo>
                    <a:cubicBezTo>
                      <a:pt x="976" y="1872"/>
                      <a:pt x="1189" y="1950"/>
                      <a:pt x="1392" y="1950"/>
                    </a:cubicBezTo>
                    <a:cubicBezTo>
                      <a:pt x="2089" y="1950"/>
                      <a:pt x="2685" y="1037"/>
                      <a:pt x="2027" y="379"/>
                    </a:cubicBezTo>
                    <a:lnTo>
                      <a:pt x="1929" y="281"/>
                    </a:lnTo>
                    <a:cubicBezTo>
                      <a:pt x="1731" y="83"/>
                      <a:pt x="1511" y="1"/>
                      <a:pt x="12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2"/>
              <p:cNvSpPr/>
              <p:nvPr/>
            </p:nvSpPr>
            <p:spPr>
              <a:xfrm>
                <a:off x="4352875" y="2969150"/>
                <a:ext cx="58075" cy="44975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1799" extrusionOk="0">
                    <a:moveTo>
                      <a:pt x="1145" y="1"/>
                    </a:moveTo>
                    <a:cubicBezTo>
                      <a:pt x="1" y="1"/>
                      <a:pt x="1" y="1799"/>
                      <a:pt x="1145" y="1799"/>
                    </a:cubicBezTo>
                    <a:cubicBezTo>
                      <a:pt x="2290" y="1799"/>
                      <a:pt x="2322" y="1"/>
                      <a:pt x="11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2"/>
              <p:cNvSpPr/>
              <p:nvPr/>
            </p:nvSpPr>
            <p:spPr>
              <a:xfrm>
                <a:off x="4407100" y="3037800"/>
                <a:ext cx="57800" cy="44200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1768" extrusionOk="0">
                    <a:moveTo>
                      <a:pt x="1198" y="1"/>
                    </a:moveTo>
                    <a:cubicBezTo>
                      <a:pt x="1187" y="1"/>
                      <a:pt x="1177" y="1"/>
                      <a:pt x="1167" y="1"/>
                    </a:cubicBezTo>
                    <a:cubicBezTo>
                      <a:pt x="0" y="1"/>
                      <a:pt x="22" y="1767"/>
                      <a:pt x="1136" y="1767"/>
                    </a:cubicBezTo>
                    <a:cubicBezTo>
                      <a:pt x="1146" y="1767"/>
                      <a:pt x="1157" y="1767"/>
                      <a:pt x="1167" y="1767"/>
                    </a:cubicBezTo>
                    <a:cubicBezTo>
                      <a:pt x="2301" y="1767"/>
                      <a:pt x="2311" y="1"/>
                      <a:pt x="11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2"/>
              <p:cNvSpPr/>
              <p:nvPr/>
            </p:nvSpPr>
            <p:spPr>
              <a:xfrm>
                <a:off x="4375225" y="3127725"/>
                <a:ext cx="58350" cy="44200"/>
              </a:xfrm>
              <a:custGeom>
                <a:avLst/>
                <a:gdLst/>
                <a:ahLst/>
                <a:cxnLst/>
                <a:rect l="l" t="t" r="r" b="b"/>
                <a:pathLst>
                  <a:path w="2334" h="1768" extrusionOk="0">
                    <a:moveTo>
                      <a:pt x="1197" y="1"/>
                    </a:moveTo>
                    <a:cubicBezTo>
                      <a:pt x="1187" y="1"/>
                      <a:pt x="1177" y="1"/>
                      <a:pt x="1167" y="1"/>
                    </a:cubicBezTo>
                    <a:cubicBezTo>
                      <a:pt x="0" y="1"/>
                      <a:pt x="22" y="1767"/>
                      <a:pt x="1136" y="1767"/>
                    </a:cubicBezTo>
                    <a:cubicBezTo>
                      <a:pt x="1146" y="1767"/>
                      <a:pt x="1156" y="1767"/>
                      <a:pt x="1167" y="1767"/>
                    </a:cubicBezTo>
                    <a:cubicBezTo>
                      <a:pt x="2333" y="1767"/>
                      <a:pt x="2312" y="1"/>
                      <a:pt x="11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2"/>
              <p:cNvSpPr/>
              <p:nvPr/>
            </p:nvSpPr>
            <p:spPr>
              <a:xfrm>
                <a:off x="4267050" y="3027175"/>
                <a:ext cx="58050" cy="44200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1768" extrusionOk="0">
                    <a:moveTo>
                      <a:pt x="1176" y="1"/>
                    </a:moveTo>
                    <a:cubicBezTo>
                      <a:pt x="1166" y="1"/>
                      <a:pt x="1155" y="1"/>
                      <a:pt x="1145" y="1"/>
                    </a:cubicBezTo>
                    <a:cubicBezTo>
                      <a:pt x="11" y="1"/>
                      <a:pt x="0" y="1767"/>
                      <a:pt x="1114" y="1767"/>
                    </a:cubicBezTo>
                    <a:cubicBezTo>
                      <a:pt x="1124" y="1767"/>
                      <a:pt x="1135" y="1767"/>
                      <a:pt x="1145" y="1767"/>
                    </a:cubicBezTo>
                    <a:cubicBezTo>
                      <a:pt x="2279" y="1767"/>
                      <a:pt x="2321" y="1"/>
                      <a:pt x="11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8" name="Google Shape;408;p22"/>
            <p:cNvGrpSpPr/>
            <p:nvPr/>
          </p:nvGrpSpPr>
          <p:grpSpPr>
            <a:xfrm>
              <a:off x="743200" y="2185888"/>
              <a:ext cx="113650" cy="99750"/>
              <a:chOff x="5042000" y="1255775"/>
              <a:chExt cx="113650" cy="99750"/>
            </a:xfrm>
          </p:grpSpPr>
          <p:sp>
            <p:nvSpPr>
              <p:cNvPr id="409" name="Google Shape;409;p22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473" extrusionOk="0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2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1472" extrusionOk="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2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440" extrusionOk="0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2" name="Google Shape;412;p22"/>
            <p:cNvGrpSpPr/>
            <p:nvPr/>
          </p:nvGrpSpPr>
          <p:grpSpPr>
            <a:xfrm>
              <a:off x="1198625" y="2537138"/>
              <a:ext cx="113650" cy="99750"/>
              <a:chOff x="5042000" y="1255775"/>
              <a:chExt cx="113650" cy="99750"/>
            </a:xfrm>
          </p:grpSpPr>
          <p:sp>
            <p:nvSpPr>
              <p:cNvPr id="413" name="Google Shape;413;p22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473" extrusionOk="0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2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1472" extrusionOk="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2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440" extrusionOk="0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6" name="Google Shape;416;p22"/>
          <p:cNvGrpSpPr/>
          <p:nvPr/>
        </p:nvGrpSpPr>
        <p:grpSpPr>
          <a:xfrm>
            <a:off x="7639303" y="2819375"/>
            <a:ext cx="1887256" cy="2550233"/>
            <a:chOff x="7679181" y="1254957"/>
            <a:chExt cx="1920480" cy="2595128"/>
          </a:xfrm>
        </p:grpSpPr>
        <p:grpSp>
          <p:nvGrpSpPr>
            <p:cNvPr id="417" name="Google Shape;417;p22"/>
            <p:cNvGrpSpPr/>
            <p:nvPr/>
          </p:nvGrpSpPr>
          <p:grpSpPr>
            <a:xfrm rot="-7760581">
              <a:off x="7904694" y="2312488"/>
              <a:ext cx="1194199" cy="1148422"/>
              <a:chOff x="4531600" y="1944475"/>
              <a:chExt cx="956750" cy="920075"/>
            </a:xfrm>
          </p:grpSpPr>
          <p:sp>
            <p:nvSpPr>
              <p:cNvPr id="418" name="Google Shape;418;p22"/>
              <p:cNvSpPr/>
              <p:nvPr/>
            </p:nvSpPr>
            <p:spPr>
              <a:xfrm>
                <a:off x="4531600" y="1944475"/>
                <a:ext cx="956750" cy="920075"/>
              </a:xfrm>
              <a:custGeom>
                <a:avLst/>
                <a:gdLst/>
                <a:ahLst/>
                <a:cxnLst/>
                <a:rect l="l" t="t" r="r" b="b"/>
                <a:pathLst>
                  <a:path w="38270" h="36803" extrusionOk="0">
                    <a:moveTo>
                      <a:pt x="29339" y="1"/>
                    </a:moveTo>
                    <a:cubicBezTo>
                      <a:pt x="25169" y="1"/>
                      <a:pt x="20610" y="6521"/>
                      <a:pt x="18847" y="8911"/>
                    </a:cubicBezTo>
                    <a:cubicBezTo>
                      <a:pt x="16907" y="5903"/>
                      <a:pt x="15466" y="4737"/>
                      <a:pt x="14348" y="4737"/>
                    </a:cubicBezTo>
                    <a:cubicBezTo>
                      <a:pt x="11395" y="4737"/>
                      <a:pt x="10698" y="12874"/>
                      <a:pt x="9037" y="16693"/>
                    </a:cubicBezTo>
                    <a:cubicBezTo>
                      <a:pt x="7029" y="14772"/>
                      <a:pt x="5557" y="13973"/>
                      <a:pt x="4497" y="13973"/>
                    </a:cubicBezTo>
                    <a:cubicBezTo>
                      <a:pt x="0" y="13973"/>
                      <a:pt x="2943" y="28364"/>
                      <a:pt x="4002" y="32519"/>
                    </a:cubicBezTo>
                    <a:lnTo>
                      <a:pt x="4721" y="36802"/>
                    </a:lnTo>
                    <a:cubicBezTo>
                      <a:pt x="9561" y="35363"/>
                      <a:pt x="15185" y="32486"/>
                      <a:pt x="20449" y="32257"/>
                    </a:cubicBezTo>
                    <a:cubicBezTo>
                      <a:pt x="26400" y="32028"/>
                      <a:pt x="36700" y="28595"/>
                      <a:pt x="25942" y="24704"/>
                    </a:cubicBezTo>
                    <a:cubicBezTo>
                      <a:pt x="28231" y="21728"/>
                      <a:pt x="34411" y="21499"/>
                      <a:pt x="36013" y="17837"/>
                    </a:cubicBezTo>
                    <a:cubicBezTo>
                      <a:pt x="38270" y="12802"/>
                      <a:pt x="32580" y="12802"/>
                      <a:pt x="29147" y="12573"/>
                    </a:cubicBezTo>
                    <a:cubicBezTo>
                      <a:pt x="29572" y="9597"/>
                      <a:pt x="35065" y="2763"/>
                      <a:pt x="31174" y="474"/>
                    </a:cubicBezTo>
                    <a:cubicBezTo>
                      <a:pt x="30578" y="147"/>
                      <a:pt x="29963" y="1"/>
                      <a:pt x="29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2"/>
              <p:cNvSpPr/>
              <p:nvPr/>
            </p:nvSpPr>
            <p:spPr>
              <a:xfrm>
                <a:off x="4656300" y="2089375"/>
                <a:ext cx="594325" cy="749875"/>
              </a:xfrm>
              <a:custGeom>
                <a:avLst/>
                <a:gdLst/>
                <a:ahLst/>
                <a:cxnLst/>
                <a:rect l="l" t="t" r="r" b="b"/>
                <a:pathLst>
                  <a:path w="23773" h="29995" extrusionOk="0">
                    <a:moveTo>
                      <a:pt x="23394" y="0"/>
                    </a:moveTo>
                    <a:cubicBezTo>
                      <a:pt x="23333" y="0"/>
                      <a:pt x="23270" y="22"/>
                      <a:pt x="23211" y="74"/>
                    </a:cubicBezTo>
                    <a:cubicBezTo>
                      <a:pt x="19254" y="3638"/>
                      <a:pt x="16475" y="8248"/>
                      <a:pt x="13205" y="12401"/>
                    </a:cubicBezTo>
                    <a:cubicBezTo>
                      <a:pt x="10197" y="16161"/>
                      <a:pt x="6665" y="19496"/>
                      <a:pt x="3722" y="23322"/>
                    </a:cubicBezTo>
                    <a:cubicBezTo>
                      <a:pt x="2218" y="25251"/>
                      <a:pt x="812" y="27344"/>
                      <a:pt x="60" y="29698"/>
                    </a:cubicBezTo>
                    <a:cubicBezTo>
                      <a:pt x="1" y="29877"/>
                      <a:pt x="169" y="29995"/>
                      <a:pt x="326" y="29995"/>
                    </a:cubicBezTo>
                    <a:cubicBezTo>
                      <a:pt x="428" y="29995"/>
                      <a:pt x="525" y="29945"/>
                      <a:pt x="551" y="29829"/>
                    </a:cubicBezTo>
                    <a:cubicBezTo>
                      <a:pt x="1205" y="27736"/>
                      <a:pt x="2414" y="25873"/>
                      <a:pt x="3722" y="24140"/>
                    </a:cubicBezTo>
                    <a:cubicBezTo>
                      <a:pt x="5226" y="22145"/>
                      <a:pt x="6894" y="20281"/>
                      <a:pt x="8562" y="18417"/>
                    </a:cubicBezTo>
                    <a:cubicBezTo>
                      <a:pt x="10099" y="16717"/>
                      <a:pt x="11701" y="15049"/>
                      <a:pt x="13139" y="13284"/>
                    </a:cubicBezTo>
                    <a:cubicBezTo>
                      <a:pt x="14774" y="11256"/>
                      <a:pt x="16278" y="9164"/>
                      <a:pt x="17815" y="7071"/>
                    </a:cubicBezTo>
                    <a:cubicBezTo>
                      <a:pt x="19548" y="4717"/>
                      <a:pt x="21379" y="2395"/>
                      <a:pt x="23570" y="433"/>
                    </a:cubicBezTo>
                    <a:cubicBezTo>
                      <a:pt x="23773" y="256"/>
                      <a:pt x="23603" y="0"/>
                      <a:pt x="233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2"/>
              <p:cNvSpPr/>
              <p:nvPr/>
            </p:nvSpPr>
            <p:spPr>
              <a:xfrm>
                <a:off x="4720725" y="2518075"/>
                <a:ext cx="225650" cy="190325"/>
              </a:xfrm>
              <a:custGeom>
                <a:avLst/>
                <a:gdLst/>
                <a:ahLst/>
                <a:cxnLst/>
                <a:rect l="l" t="t" r="r" b="b"/>
                <a:pathLst>
                  <a:path w="9026" h="7613" extrusionOk="0">
                    <a:moveTo>
                      <a:pt x="695" y="1"/>
                    </a:moveTo>
                    <a:cubicBezTo>
                      <a:pt x="597" y="1"/>
                      <a:pt x="498" y="58"/>
                      <a:pt x="459" y="190"/>
                    </a:cubicBezTo>
                    <a:cubicBezTo>
                      <a:pt x="1" y="2545"/>
                      <a:pt x="230" y="4964"/>
                      <a:pt x="230" y="7351"/>
                    </a:cubicBezTo>
                    <a:cubicBezTo>
                      <a:pt x="230" y="7482"/>
                      <a:pt x="328" y="7613"/>
                      <a:pt x="491" y="7613"/>
                    </a:cubicBezTo>
                    <a:lnTo>
                      <a:pt x="8699" y="6926"/>
                    </a:lnTo>
                    <a:cubicBezTo>
                      <a:pt x="9016" y="6894"/>
                      <a:pt x="9025" y="6402"/>
                      <a:pt x="8727" y="6402"/>
                    </a:cubicBezTo>
                    <a:cubicBezTo>
                      <a:pt x="8718" y="6402"/>
                      <a:pt x="8709" y="6402"/>
                      <a:pt x="8699" y="6403"/>
                    </a:cubicBezTo>
                    <a:lnTo>
                      <a:pt x="719" y="7071"/>
                    </a:lnTo>
                    <a:lnTo>
                      <a:pt x="719" y="7071"/>
                    </a:lnTo>
                    <a:cubicBezTo>
                      <a:pt x="706" y="4810"/>
                      <a:pt x="541" y="2550"/>
                      <a:pt x="949" y="321"/>
                    </a:cubicBezTo>
                    <a:cubicBezTo>
                      <a:pt x="988" y="126"/>
                      <a:pt x="841" y="1"/>
                      <a:pt x="6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2"/>
              <p:cNvSpPr/>
              <p:nvPr/>
            </p:nvSpPr>
            <p:spPr>
              <a:xfrm>
                <a:off x="4845150" y="2336650"/>
                <a:ext cx="256850" cy="217375"/>
              </a:xfrm>
              <a:custGeom>
                <a:avLst/>
                <a:gdLst/>
                <a:ahLst/>
                <a:cxnLst/>
                <a:rect l="l" t="t" r="r" b="b"/>
                <a:pathLst>
                  <a:path w="10274" h="8695" extrusionOk="0">
                    <a:moveTo>
                      <a:pt x="1220" y="0"/>
                    </a:moveTo>
                    <a:cubicBezTo>
                      <a:pt x="1106" y="0"/>
                      <a:pt x="991" y="74"/>
                      <a:pt x="975" y="221"/>
                    </a:cubicBezTo>
                    <a:cubicBezTo>
                      <a:pt x="975" y="2935"/>
                      <a:pt x="975" y="5747"/>
                      <a:pt x="59" y="8396"/>
                    </a:cubicBezTo>
                    <a:cubicBezTo>
                      <a:pt x="1" y="8572"/>
                      <a:pt x="153" y="8695"/>
                      <a:pt x="326" y="8695"/>
                    </a:cubicBezTo>
                    <a:cubicBezTo>
                      <a:pt x="346" y="8695"/>
                      <a:pt x="366" y="8693"/>
                      <a:pt x="386" y="8690"/>
                    </a:cubicBezTo>
                    <a:cubicBezTo>
                      <a:pt x="3558" y="8232"/>
                      <a:pt x="6828" y="8298"/>
                      <a:pt x="9967" y="7545"/>
                    </a:cubicBezTo>
                    <a:cubicBezTo>
                      <a:pt x="10274" y="7484"/>
                      <a:pt x="10178" y="7049"/>
                      <a:pt x="9895" y="7049"/>
                    </a:cubicBezTo>
                    <a:cubicBezTo>
                      <a:pt x="9876" y="7049"/>
                      <a:pt x="9857" y="7051"/>
                      <a:pt x="9836" y="7055"/>
                    </a:cubicBezTo>
                    <a:cubicBezTo>
                      <a:pt x="6847" y="7740"/>
                      <a:pt x="3739" y="7743"/>
                      <a:pt x="682" y="8137"/>
                    </a:cubicBezTo>
                    <a:lnTo>
                      <a:pt x="682" y="8137"/>
                    </a:lnTo>
                    <a:cubicBezTo>
                      <a:pt x="1495" y="5597"/>
                      <a:pt x="1465" y="2865"/>
                      <a:pt x="1465" y="221"/>
                    </a:cubicBezTo>
                    <a:cubicBezTo>
                      <a:pt x="1449" y="74"/>
                      <a:pt x="1335" y="0"/>
                      <a:pt x="12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2"/>
              <p:cNvSpPr/>
              <p:nvPr/>
            </p:nvSpPr>
            <p:spPr>
              <a:xfrm>
                <a:off x="5001125" y="2227300"/>
                <a:ext cx="151575" cy="149350"/>
              </a:xfrm>
              <a:custGeom>
                <a:avLst/>
                <a:gdLst/>
                <a:ahLst/>
                <a:cxnLst/>
                <a:rect l="l" t="t" r="r" b="b"/>
                <a:pathLst>
                  <a:path w="6063" h="5974" extrusionOk="0">
                    <a:moveTo>
                      <a:pt x="699" y="1"/>
                    </a:moveTo>
                    <a:cubicBezTo>
                      <a:pt x="581" y="1"/>
                      <a:pt x="458" y="83"/>
                      <a:pt x="425" y="246"/>
                    </a:cubicBezTo>
                    <a:cubicBezTo>
                      <a:pt x="425" y="2077"/>
                      <a:pt x="0" y="3876"/>
                      <a:pt x="197" y="5707"/>
                    </a:cubicBezTo>
                    <a:cubicBezTo>
                      <a:pt x="197" y="5853"/>
                      <a:pt x="328" y="5973"/>
                      <a:pt x="473" y="5973"/>
                    </a:cubicBezTo>
                    <a:cubicBezTo>
                      <a:pt x="489" y="5973"/>
                      <a:pt x="507" y="5972"/>
                      <a:pt x="524" y="5968"/>
                    </a:cubicBezTo>
                    <a:cubicBezTo>
                      <a:pt x="2289" y="5739"/>
                      <a:pt x="4088" y="5968"/>
                      <a:pt x="5788" y="5511"/>
                    </a:cubicBezTo>
                    <a:cubicBezTo>
                      <a:pt x="6063" y="5419"/>
                      <a:pt x="5967" y="5014"/>
                      <a:pt x="5713" y="5014"/>
                    </a:cubicBezTo>
                    <a:cubicBezTo>
                      <a:pt x="5695" y="5014"/>
                      <a:pt x="5677" y="5016"/>
                      <a:pt x="5657" y="5020"/>
                    </a:cubicBezTo>
                    <a:cubicBezTo>
                      <a:pt x="4054" y="5452"/>
                      <a:pt x="2335" y="5273"/>
                      <a:pt x="691" y="5443"/>
                    </a:cubicBezTo>
                    <a:lnTo>
                      <a:pt x="691" y="5443"/>
                    </a:lnTo>
                    <a:cubicBezTo>
                      <a:pt x="534" y="3703"/>
                      <a:pt x="949" y="1989"/>
                      <a:pt x="949" y="246"/>
                    </a:cubicBezTo>
                    <a:cubicBezTo>
                      <a:pt x="932" y="83"/>
                      <a:pt x="818" y="1"/>
                      <a:pt x="6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2"/>
              <p:cNvSpPr/>
              <p:nvPr/>
            </p:nvSpPr>
            <p:spPr>
              <a:xfrm>
                <a:off x="5113925" y="2118350"/>
                <a:ext cx="106300" cy="121350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4854" extrusionOk="0">
                    <a:moveTo>
                      <a:pt x="723" y="1"/>
                    </a:moveTo>
                    <a:cubicBezTo>
                      <a:pt x="625" y="1"/>
                      <a:pt x="537" y="58"/>
                      <a:pt x="524" y="190"/>
                    </a:cubicBezTo>
                    <a:cubicBezTo>
                      <a:pt x="295" y="1531"/>
                      <a:pt x="262" y="2937"/>
                      <a:pt x="66" y="4310"/>
                    </a:cubicBezTo>
                    <a:cubicBezTo>
                      <a:pt x="1" y="4441"/>
                      <a:pt x="99" y="4571"/>
                      <a:pt x="230" y="4604"/>
                    </a:cubicBezTo>
                    <a:cubicBezTo>
                      <a:pt x="1213" y="4759"/>
                      <a:pt x="2196" y="4853"/>
                      <a:pt x="3179" y="4853"/>
                    </a:cubicBezTo>
                    <a:cubicBezTo>
                      <a:pt x="3439" y="4853"/>
                      <a:pt x="3698" y="4847"/>
                      <a:pt x="3957" y="4833"/>
                    </a:cubicBezTo>
                    <a:cubicBezTo>
                      <a:pt x="4252" y="4800"/>
                      <a:pt x="4252" y="4375"/>
                      <a:pt x="3957" y="4343"/>
                    </a:cubicBezTo>
                    <a:cubicBezTo>
                      <a:pt x="3761" y="4348"/>
                      <a:pt x="3565" y="4351"/>
                      <a:pt x="3368" y="4351"/>
                    </a:cubicBezTo>
                    <a:cubicBezTo>
                      <a:pt x="2436" y="4351"/>
                      <a:pt x="1507" y="4289"/>
                      <a:pt x="596" y="4151"/>
                    </a:cubicBezTo>
                    <a:lnTo>
                      <a:pt x="596" y="4151"/>
                    </a:lnTo>
                    <a:cubicBezTo>
                      <a:pt x="758" y="2874"/>
                      <a:pt x="802" y="1598"/>
                      <a:pt x="1014" y="321"/>
                    </a:cubicBezTo>
                    <a:cubicBezTo>
                      <a:pt x="1034" y="126"/>
                      <a:pt x="867" y="1"/>
                      <a:pt x="7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22"/>
            <p:cNvSpPr/>
            <p:nvPr/>
          </p:nvSpPr>
          <p:spPr>
            <a:xfrm rot="-7184061" flipH="1">
              <a:off x="8293638" y="2547759"/>
              <a:ext cx="570952" cy="1409716"/>
            </a:xfrm>
            <a:custGeom>
              <a:avLst/>
              <a:gdLst/>
              <a:ahLst/>
              <a:cxnLst/>
              <a:rect l="l" t="t" r="r" b="b"/>
              <a:pathLst>
                <a:path w="10922" h="26966" extrusionOk="0">
                  <a:moveTo>
                    <a:pt x="2600" y="0"/>
                  </a:moveTo>
                  <a:cubicBezTo>
                    <a:pt x="2346" y="0"/>
                    <a:pt x="2086" y="76"/>
                    <a:pt x="1832" y="253"/>
                  </a:cubicBezTo>
                  <a:cubicBezTo>
                    <a:pt x="1" y="1528"/>
                    <a:pt x="3401" y="5223"/>
                    <a:pt x="4513" y="6139"/>
                  </a:cubicBezTo>
                  <a:cubicBezTo>
                    <a:pt x="4546" y="6139"/>
                    <a:pt x="4546" y="6171"/>
                    <a:pt x="4578" y="6171"/>
                  </a:cubicBezTo>
                  <a:cubicBezTo>
                    <a:pt x="4905" y="7152"/>
                    <a:pt x="5232" y="8133"/>
                    <a:pt x="5494" y="9114"/>
                  </a:cubicBezTo>
                  <a:cubicBezTo>
                    <a:pt x="4685" y="8044"/>
                    <a:pt x="3272" y="6495"/>
                    <a:pt x="2169" y="6495"/>
                  </a:cubicBezTo>
                  <a:cubicBezTo>
                    <a:pt x="1890" y="6495"/>
                    <a:pt x="1631" y="6594"/>
                    <a:pt x="1407" y="6825"/>
                  </a:cubicBezTo>
                  <a:cubicBezTo>
                    <a:pt x="622" y="7675"/>
                    <a:pt x="1374" y="8820"/>
                    <a:pt x="2126" y="9278"/>
                  </a:cubicBezTo>
                  <a:cubicBezTo>
                    <a:pt x="3238" y="9932"/>
                    <a:pt x="4448" y="10389"/>
                    <a:pt x="5690" y="10618"/>
                  </a:cubicBezTo>
                  <a:lnTo>
                    <a:pt x="5886" y="10618"/>
                  </a:lnTo>
                  <a:cubicBezTo>
                    <a:pt x="6213" y="11992"/>
                    <a:pt x="6442" y="13430"/>
                    <a:pt x="6540" y="14869"/>
                  </a:cubicBezTo>
                  <a:lnTo>
                    <a:pt x="6540" y="14934"/>
                  </a:lnTo>
                  <a:cubicBezTo>
                    <a:pt x="6030" y="14012"/>
                    <a:pt x="5268" y="12800"/>
                    <a:pt x="4561" y="12800"/>
                  </a:cubicBezTo>
                  <a:cubicBezTo>
                    <a:pt x="4316" y="12800"/>
                    <a:pt x="4078" y="12946"/>
                    <a:pt x="3859" y="13299"/>
                  </a:cubicBezTo>
                  <a:cubicBezTo>
                    <a:pt x="3009" y="14705"/>
                    <a:pt x="5494" y="16177"/>
                    <a:pt x="6508" y="16798"/>
                  </a:cubicBezTo>
                  <a:cubicBezTo>
                    <a:pt x="6475" y="17648"/>
                    <a:pt x="6410" y="18498"/>
                    <a:pt x="6279" y="19316"/>
                  </a:cubicBezTo>
                  <a:cubicBezTo>
                    <a:pt x="6246" y="18858"/>
                    <a:pt x="6115" y="18400"/>
                    <a:pt x="5854" y="18008"/>
                  </a:cubicBezTo>
                  <a:cubicBezTo>
                    <a:pt x="5664" y="17734"/>
                    <a:pt x="5215" y="17486"/>
                    <a:pt x="4824" y="17486"/>
                  </a:cubicBezTo>
                  <a:cubicBezTo>
                    <a:pt x="4609" y="17486"/>
                    <a:pt x="4412" y="17561"/>
                    <a:pt x="4284" y="17746"/>
                  </a:cubicBezTo>
                  <a:cubicBezTo>
                    <a:pt x="3892" y="18270"/>
                    <a:pt x="4415" y="19054"/>
                    <a:pt x="4677" y="19512"/>
                  </a:cubicBezTo>
                  <a:cubicBezTo>
                    <a:pt x="5004" y="20068"/>
                    <a:pt x="5429" y="20591"/>
                    <a:pt x="5886" y="21049"/>
                  </a:cubicBezTo>
                  <a:cubicBezTo>
                    <a:pt x="5919" y="21049"/>
                    <a:pt x="5952" y="21082"/>
                    <a:pt x="6017" y="21082"/>
                  </a:cubicBezTo>
                  <a:cubicBezTo>
                    <a:pt x="5658" y="22913"/>
                    <a:pt x="5200" y="24744"/>
                    <a:pt x="4807" y="26608"/>
                  </a:cubicBezTo>
                  <a:cubicBezTo>
                    <a:pt x="4769" y="26821"/>
                    <a:pt x="4949" y="26966"/>
                    <a:pt x="5122" y="26966"/>
                  </a:cubicBezTo>
                  <a:cubicBezTo>
                    <a:pt x="5241" y="26966"/>
                    <a:pt x="5356" y="26898"/>
                    <a:pt x="5396" y="26738"/>
                  </a:cubicBezTo>
                  <a:cubicBezTo>
                    <a:pt x="5952" y="24090"/>
                    <a:pt x="6704" y="21441"/>
                    <a:pt x="7031" y="18760"/>
                  </a:cubicBezTo>
                  <a:cubicBezTo>
                    <a:pt x="7069" y="18798"/>
                    <a:pt x="7119" y="18814"/>
                    <a:pt x="7173" y="18814"/>
                  </a:cubicBezTo>
                  <a:cubicBezTo>
                    <a:pt x="7211" y="18814"/>
                    <a:pt x="7252" y="18806"/>
                    <a:pt x="7292" y="18793"/>
                  </a:cubicBezTo>
                  <a:cubicBezTo>
                    <a:pt x="8110" y="18466"/>
                    <a:pt x="10889" y="18400"/>
                    <a:pt x="10399" y="16896"/>
                  </a:cubicBezTo>
                  <a:cubicBezTo>
                    <a:pt x="10239" y="16347"/>
                    <a:pt x="9726" y="16022"/>
                    <a:pt x="9198" y="16022"/>
                  </a:cubicBezTo>
                  <a:cubicBezTo>
                    <a:pt x="8971" y="16022"/>
                    <a:pt x="8741" y="16082"/>
                    <a:pt x="8535" y="16210"/>
                  </a:cubicBezTo>
                  <a:cubicBezTo>
                    <a:pt x="8012" y="16537"/>
                    <a:pt x="7521" y="16962"/>
                    <a:pt x="7129" y="17452"/>
                  </a:cubicBezTo>
                  <a:cubicBezTo>
                    <a:pt x="7194" y="16602"/>
                    <a:pt x="7194" y="15752"/>
                    <a:pt x="7129" y="14902"/>
                  </a:cubicBezTo>
                  <a:cubicBezTo>
                    <a:pt x="7129" y="14640"/>
                    <a:pt x="7096" y="14379"/>
                    <a:pt x="7064" y="14150"/>
                  </a:cubicBezTo>
                  <a:lnTo>
                    <a:pt x="7096" y="14150"/>
                  </a:lnTo>
                  <a:cubicBezTo>
                    <a:pt x="8470" y="13757"/>
                    <a:pt x="10922" y="9735"/>
                    <a:pt x="8698" y="9081"/>
                  </a:cubicBezTo>
                  <a:cubicBezTo>
                    <a:pt x="8628" y="9063"/>
                    <a:pt x="8560" y="9054"/>
                    <a:pt x="8494" y="9054"/>
                  </a:cubicBezTo>
                  <a:cubicBezTo>
                    <a:pt x="7518" y="9054"/>
                    <a:pt x="7018" y="11008"/>
                    <a:pt x="6835" y="12417"/>
                  </a:cubicBezTo>
                  <a:cubicBezTo>
                    <a:pt x="6671" y="11370"/>
                    <a:pt x="6442" y="10357"/>
                    <a:pt x="6181" y="9343"/>
                  </a:cubicBezTo>
                  <a:cubicBezTo>
                    <a:pt x="7096" y="8689"/>
                    <a:pt x="9156" y="4896"/>
                    <a:pt x="7064" y="4504"/>
                  </a:cubicBezTo>
                  <a:cubicBezTo>
                    <a:pt x="7008" y="4494"/>
                    <a:pt x="6955" y="4489"/>
                    <a:pt x="6903" y="4489"/>
                  </a:cubicBezTo>
                  <a:cubicBezTo>
                    <a:pt x="5920" y="4489"/>
                    <a:pt x="5625" y="6209"/>
                    <a:pt x="5625" y="7545"/>
                  </a:cubicBezTo>
                  <a:cubicBezTo>
                    <a:pt x="5461" y="6989"/>
                    <a:pt x="5298" y="6433"/>
                    <a:pt x="5102" y="5877"/>
                  </a:cubicBezTo>
                  <a:cubicBezTo>
                    <a:pt x="5232" y="4438"/>
                    <a:pt x="5134" y="2803"/>
                    <a:pt x="4513" y="1495"/>
                  </a:cubicBezTo>
                  <a:cubicBezTo>
                    <a:pt x="4188" y="796"/>
                    <a:pt x="3424" y="0"/>
                    <a:pt x="2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5" name="Google Shape;425;p22"/>
            <p:cNvGrpSpPr/>
            <p:nvPr/>
          </p:nvGrpSpPr>
          <p:grpSpPr>
            <a:xfrm rot="-1110331">
              <a:off x="8152884" y="1407056"/>
              <a:ext cx="1221803" cy="1616571"/>
              <a:chOff x="5908250" y="536500"/>
              <a:chExt cx="793200" cy="1049550"/>
            </a:xfrm>
          </p:grpSpPr>
          <p:sp>
            <p:nvSpPr>
              <p:cNvPr id="426" name="Google Shape;426;p22"/>
              <p:cNvSpPr/>
              <p:nvPr/>
            </p:nvSpPr>
            <p:spPr>
              <a:xfrm>
                <a:off x="5908250" y="536500"/>
                <a:ext cx="793200" cy="1049550"/>
              </a:xfrm>
              <a:custGeom>
                <a:avLst/>
                <a:gdLst/>
                <a:ahLst/>
                <a:cxnLst/>
                <a:rect l="l" t="t" r="r" b="b"/>
                <a:pathLst>
                  <a:path w="31728" h="41982" extrusionOk="0">
                    <a:moveTo>
                      <a:pt x="16927" y="1"/>
                    </a:moveTo>
                    <a:cubicBezTo>
                      <a:pt x="14310" y="1"/>
                      <a:pt x="14505" y="9137"/>
                      <a:pt x="14267" y="10624"/>
                    </a:cubicBezTo>
                    <a:cubicBezTo>
                      <a:pt x="13167" y="10204"/>
                      <a:pt x="9799" y="4873"/>
                      <a:pt x="8369" y="4873"/>
                    </a:cubicBezTo>
                    <a:cubicBezTo>
                      <a:pt x="8015" y="4873"/>
                      <a:pt x="7779" y="5201"/>
                      <a:pt x="7727" y="6013"/>
                    </a:cubicBezTo>
                    <a:cubicBezTo>
                      <a:pt x="7466" y="9545"/>
                      <a:pt x="15346" y="11441"/>
                      <a:pt x="13711" y="14711"/>
                    </a:cubicBezTo>
                    <a:cubicBezTo>
                      <a:pt x="12345" y="14122"/>
                      <a:pt x="7296" y="10563"/>
                      <a:pt x="4983" y="10563"/>
                    </a:cubicBezTo>
                    <a:cubicBezTo>
                      <a:pt x="4085" y="10563"/>
                      <a:pt x="3600" y="11099"/>
                      <a:pt x="3902" y="12553"/>
                    </a:cubicBezTo>
                    <a:cubicBezTo>
                      <a:pt x="5013" y="16346"/>
                      <a:pt x="14103" y="15528"/>
                      <a:pt x="13809" y="19910"/>
                    </a:cubicBezTo>
                    <a:cubicBezTo>
                      <a:pt x="13768" y="19916"/>
                      <a:pt x="13722" y="19918"/>
                      <a:pt x="13670" y="19918"/>
                    </a:cubicBezTo>
                    <a:cubicBezTo>
                      <a:pt x="12037" y="19918"/>
                      <a:pt x="5249" y="17155"/>
                      <a:pt x="2063" y="17155"/>
                    </a:cubicBezTo>
                    <a:cubicBezTo>
                      <a:pt x="704" y="17155"/>
                      <a:pt x="0" y="17657"/>
                      <a:pt x="632" y="19092"/>
                    </a:cubicBezTo>
                    <a:cubicBezTo>
                      <a:pt x="1743" y="21545"/>
                      <a:pt x="14398" y="21643"/>
                      <a:pt x="13711" y="22362"/>
                    </a:cubicBezTo>
                    <a:cubicBezTo>
                      <a:pt x="13307" y="24200"/>
                      <a:pt x="11759" y="24661"/>
                      <a:pt x="9950" y="24661"/>
                    </a:cubicBezTo>
                    <a:cubicBezTo>
                      <a:pt x="8135" y="24661"/>
                      <a:pt x="6057" y="24197"/>
                      <a:pt x="4610" y="24197"/>
                    </a:cubicBezTo>
                    <a:cubicBezTo>
                      <a:pt x="3651" y="24197"/>
                      <a:pt x="2969" y="24400"/>
                      <a:pt x="2823" y="25076"/>
                    </a:cubicBezTo>
                    <a:cubicBezTo>
                      <a:pt x="2289" y="26806"/>
                      <a:pt x="5980" y="27434"/>
                      <a:pt x="9589" y="27434"/>
                    </a:cubicBezTo>
                    <a:cubicBezTo>
                      <a:pt x="11506" y="27434"/>
                      <a:pt x="13401" y="27256"/>
                      <a:pt x="14627" y="26973"/>
                    </a:cubicBezTo>
                    <a:cubicBezTo>
                      <a:pt x="16262" y="32695"/>
                      <a:pt x="18910" y="39529"/>
                      <a:pt x="24894" y="41981"/>
                    </a:cubicBezTo>
                    <a:lnTo>
                      <a:pt x="28164" y="39496"/>
                    </a:lnTo>
                    <a:cubicBezTo>
                      <a:pt x="21559" y="36226"/>
                      <a:pt x="18027" y="32695"/>
                      <a:pt x="16425" y="26842"/>
                    </a:cubicBezTo>
                    <a:cubicBezTo>
                      <a:pt x="18060" y="26842"/>
                      <a:pt x="31728" y="25894"/>
                      <a:pt x="27346" y="22330"/>
                    </a:cubicBezTo>
                    <a:cubicBezTo>
                      <a:pt x="27084" y="22100"/>
                      <a:pt x="26717" y="22004"/>
                      <a:pt x="26273" y="22004"/>
                    </a:cubicBezTo>
                    <a:cubicBezTo>
                      <a:pt x="24057" y="22004"/>
                      <a:pt x="19940" y="24391"/>
                      <a:pt x="17594" y="24391"/>
                    </a:cubicBezTo>
                    <a:cubicBezTo>
                      <a:pt x="16535" y="24391"/>
                      <a:pt x="15836" y="23905"/>
                      <a:pt x="15836" y="22493"/>
                    </a:cubicBezTo>
                    <a:cubicBezTo>
                      <a:pt x="18550" y="22493"/>
                      <a:pt x="27902" y="21806"/>
                      <a:pt x="28720" y="18537"/>
                    </a:cubicBezTo>
                    <a:cubicBezTo>
                      <a:pt x="28911" y="17448"/>
                      <a:pt x="28425" y="17049"/>
                      <a:pt x="27540" y="17049"/>
                    </a:cubicBezTo>
                    <a:cubicBezTo>
                      <a:pt x="25129" y="17049"/>
                      <a:pt x="19759" y="20008"/>
                      <a:pt x="17091" y="20008"/>
                    </a:cubicBezTo>
                    <a:cubicBezTo>
                      <a:pt x="16563" y="20008"/>
                      <a:pt x="16142" y="19892"/>
                      <a:pt x="15869" y="19616"/>
                    </a:cubicBezTo>
                    <a:cubicBezTo>
                      <a:pt x="13678" y="17458"/>
                      <a:pt x="26790" y="15790"/>
                      <a:pt x="27608" y="13076"/>
                    </a:cubicBezTo>
                    <a:cubicBezTo>
                      <a:pt x="27785" y="12367"/>
                      <a:pt x="27461" y="12094"/>
                      <a:pt x="26817" y="12094"/>
                    </a:cubicBezTo>
                    <a:cubicBezTo>
                      <a:pt x="24684" y="12094"/>
                      <a:pt x="19040" y="15082"/>
                      <a:pt x="16481" y="15082"/>
                    </a:cubicBezTo>
                    <a:cubicBezTo>
                      <a:pt x="16250" y="15082"/>
                      <a:pt x="16045" y="15058"/>
                      <a:pt x="15869" y="15005"/>
                    </a:cubicBezTo>
                    <a:cubicBezTo>
                      <a:pt x="18027" y="12814"/>
                      <a:pt x="27085" y="9414"/>
                      <a:pt x="26790" y="7648"/>
                    </a:cubicBezTo>
                    <a:cubicBezTo>
                      <a:pt x="26596" y="6354"/>
                      <a:pt x="26049" y="5850"/>
                      <a:pt x="25301" y="5850"/>
                    </a:cubicBezTo>
                    <a:cubicBezTo>
                      <a:pt x="22780" y="5850"/>
                      <a:pt x="17980" y="11568"/>
                      <a:pt x="16719" y="11997"/>
                    </a:cubicBezTo>
                    <a:cubicBezTo>
                      <a:pt x="16719" y="9806"/>
                      <a:pt x="20545" y="1926"/>
                      <a:pt x="17798" y="291"/>
                    </a:cubicBezTo>
                    <a:cubicBezTo>
                      <a:pt x="17478" y="92"/>
                      <a:pt x="17188" y="1"/>
                      <a:pt x="169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2"/>
              <p:cNvSpPr/>
              <p:nvPr/>
            </p:nvSpPr>
            <p:spPr>
              <a:xfrm>
                <a:off x="6264900" y="578275"/>
                <a:ext cx="308550" cy="982625"/>
              </a:xfrm>
              <a:custGeom>
                <a:avLst/>
                <a:gdLst/>
                <a:ahLst/>
                <a:cxnLst/>
                <a:rect l="l" t="t" r="r" b="b"/>
                <a:pathLst>
                  <a:path w="12342" h="39305" extrusionOk="0">
                    <a:moveTo>
                      <a:pt x="2381" y="0"/>
                    </a:moveTo>
                    <a:cubicBezTo>
                      <a:pt x="2281" y="0"/>
                      <a:pt x="2185" y="57"/>
                      <a:pt x="2159" y="189"/>
                    </a:cubicBezTo>
                    <a:cubicBezTo>
                      <a:pt x="1799" y="2053"/>
                      <a:pt x="1538" y="3917"/>
                      <a:pt x="1407" y="5814"/>
                    </a:cubicBezTo>
                    <a:cubicBezTo>
                      <a:pt x="1309" y="7220"/>
                      <a:pt x="1015" y="8593"/>
                      <a:pt x="818" y="9999"/>
                    </a:cubicBezTo>
                    <a:cubicBezTo>
                      <a:pt x="589" y="11634"/>
                      <a:pt x="426" y="13301"/>
                      <a:pt x="361" y="14969"/>
                    </a:cubicBezTo>
                    <a:cubicBezTo>
                      <a:pt x="1" y="21149"/>
                      <a:pt x="589" y="28179"/>
                      <a:pt x="4906" y="32986"/>
                    </a:cubicBezTo>
                    <a:cubicBezTo>
                      <a:pt x="6966" y="35307"/>
                      <a:pt x="9549" y="37073"/>
                      <a:pt x="11805" y="39231"/>
                    </a:cubicBezTo>
                    <a:cubicBezTo>
                      <a:pt x="11857" y="39283"/>
                      <a:pt x="11915" y="39304"/>
                      <a:pt x="11972" y="39304"/>
                    </a:cubicBezTo>
                    <a:cubicBezTo>
                      <a:pt x="12166" y="39304"/>
                      <a:pt x="12342" y="39049"/>
                      <a:pt x="12165" y="38871"/>
                    </a:cubicBezTo>
                    <a:cubicBezTo>
                      <a:pt x="10235" y="37008"/>
                      <a:pt x="8077" y="35471"/>
                      <a:pt x="6181" y="33607"/>
                    </a:cubicBezTo>
                    <a:cubicBezTo>
                      <a:pt x="5167" y="32626"/>
                      <a:pt x="4284" y="31514"/>
                      <a:pt x="3532" y="30337"/>
                    </a:cubicBezTo>
                    <a:cubicBezTo>
                      <a:pt x="2748" y="28964"/>
                      <a:pt x="2192" y="27525"/>
                      <a:pt x="1799" y="25988"/>
                    </a:cubicBezTo>
                    <a:cubicBezTo>
                      <a:pt x="982" y="22751"/>
                      <a:pt x="655" y="19383"/>
                      <a:pt x="818" y="16048"/>
                    </a:cubicBezTo>
                    <a:cubicBezTo>
                      <a:pt x="851" y="14413"/>
                      <a:pt x="982" y="12778"/>
                      <a:pt x="1178" y="11143"/>
                    </a:cubicBezTo>
                    <a:cubicBezTo>
                      <a:pt x="1374" y="9508"/>
                      <a:pt x="1734" y="7841"/>
                      <a:pt x="1897" y="6173"/>
                    </a:cubicBezTo>
                    <a:cubicBezTo>
                      <a:pt x="1930" y="5585"/>
                      <a:pt x="1963" y="5029"/>
                      <a:pt x="1996" y="4473"/>
                    </a:cubicBezTo>
                    <a:cubicBezTo>
                      <a:pt x="2159" y="3067"/>
                      <a:pt x="2421" y="1694"/>
                      <a:pt x="2649" y="320"/>
                    </a:cubicBezTo>
                    <a:cubicBezTo>
                      <a:pt x="2688" y="125"/>
                      <a:pt x="2530" y="0"/>
                      <a:pt x="2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2"/>
              <p:cNvSpPr/>
              <p:nvPr/>
            </p:nvSpPr>
            <p:spPr>
              <a:xfrm>
                <a:off x="6171500" y="727075"/>
                <a:ext cx="371850" cy="138800"/>
              </a:xfrm>
              <a:custGeom>
                <a:avLst/>
                <a:gdLst/>
                <a:ahLst/>
                <a:cxnLst/>
                <a:rect l="l" t="t" r="r" b="b"/>
                <a:pathLst>
                  <a:path w="14874" h="5552" extrusionOk="0">
                    <a:moveTo>
                      <a:pt x="14481" y="1"/>
                    </a:moveTo>
                    <a:cubicBezTo>
                      <a:pt x="14430" y="1"/>
                      <a:pt x="14378" y="18"/>
                      <a:pt x="14331" y="58"/>
                    </a:cubicBezTo>
                    <a:cubicBezTo>
                      <a:pt x="12238" y="1791"/>
                      <a:pt x="9917" y="3164"/>
                      <a:pt x="7399" y="4145"/>
                    </a:cubicBezTo>
                    <a:cubicBezTo>
                      <a:pt x="6811" y="4374"/>
                      <a:pt x="6222" y="4603"/>
                      <a:pt x="5633" y="4766"/>
                    </a:cubicBezTo>
                    <a:cubicBezTo>
                      <a:pt x="5372" y="4864"/>
                      <a:pt x="5110" y="4962"/>
                      <a:pt x="4881" y="4995"/>
                    </a:cubicBezTo>
                    <a:cubicBezTo>
                      <a:pt x="4652" y="4995"/>
                      <a:pt x="4522" y="4864"/>
                      <a:pt x="4358" y="4701"/>
                    </a:cubicBezTo>
                    <a:cubicBezTo>
                      <a:pt x="4195" y="4570"/>
                      <a:pt x="4031" y="4439"/>
                      <a:pt x="3868" y="4309"/>
                    </a:cubicBezTo>
                    <a:cubicBezTo>
                      <a:pt x="2691" y="3229"/>
                      <a:pt x="1579" y="2085"/>
                      <a:pt x="532" y="908"/>
                    </a:cubicBezTo>
                    <a:cubicBezTo>
                      <a:pt x="476" y="844"/>
                      <a:pt x="412" y="817"/>
                      <a:pt x="351" y="817"/>
                    </a:cubicBezTo>
                    <a:cubicBezTo>
                      <a:pt x="163" y="817"/>
                      <a:pt x="0" y="1070"/>
                      <a:pt x="173" y="1268"/>
                    </a:cubicBezTo>
                    <a:lnTo>
                      <a:pt x="140" y="1235"/>
                    </a:lnTo>
                    <a:lnTo>
                      <a:pt x="140" y="1235"/>
                    </a:lnTo>
                    <a:cubicBezTo>
                      <a:pt x="1317" y="2608"/>
                      <a:pt x="2560" y="3851"/>
                      <a:pt x="3933" y="5028"/>
                    </a:cubicBezTo>
                    <a:cubicBezTo>
                      <a:pt x="4129" y="5191"/>
                      <a:pt x="4424" y="5518"/>
                      <a:pt x="4685" y="5551"/>
                    </a:cubicBezTo>
                    <a:cubicBezTo>
                      <a:pt x="4979" y="5518"/>
                      <a:pt x="5241" y="5453"/>
                      <a:pt x="5503" y="5355"/>
                    </a:cubicBezTo>
                    <a:cubicBezTo>
                      <a:pt x="6157" y="5159"/>
                      <a:pt x="6778" y="4930"/>
                      <a:pt x="7399" y="4668"/>
                    </a:cubicBezTo>
                    <a:cubicBezTo>
                      <a:pt x="10048" y="3687"/>
                      <a:pt x="12500" y="2249"/>
                      <a:pt x="14691" y="417"/>
                    </a:cubicBezTo>
                    <a:cubicBezTo>
                      <a:pt x="14873" y="261"/>
                      <a:pt x="14682" y="1"/>
                      <a:pt x="144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2"/>
              <p:cNvSpPr/>
              <p:nvPr/>
            </p:nvSpPr>
            <p:spPr>
              <a:xfrm>
                <a:off x="6061800" y="845825"/>
                <a:ext cx="505450" cy="114975"/>
              </a:xfrm>
              <a:custGeom>
                <a:avLst/>
                <a:gdLst/>
                <a:ahLst/>
                <a:cxnLst/>
                <a:rect l="l" t="t" r="r" b="b"/>
                <a:pathLst>
                  <a:path w="20218" h="4599" extrusionOk="0">
                    <a:moveTo>
                      <a:pt x="342" y="1"/>
                    </a:moveTo>
                    <a:cubicBezTo>
                      <a:pt x="139" y="1"/>
                      <a:pt x="1" y="339"/>
                      <a:pt x="245" y="474"/>
                    </a:cubicBezTo>
                    <a:lnTo>
                      <a:pt x="212" y="507"/>
                    </a:lnTo>
                    <a:cubicBezTo>
                      <a:pt x="2566" y="1913"/>
                      <a:pt x="4822" y="3777"/>
                      <a:pt x="7536" y="4431"/>
                    </a:cubicBezTo>
                    <a:cubicBezTo>
                      <a:pt x="8137" y="4541"/>
                      <a:pt x="8745" y="4598"/>
                      <a:pt x="9353" y="4598"/>
                    </a:cubicBezTo>
                    <a:cubicBezTo>
                      <a:pt x="10004" y="4598"/>
                      <a:pt x="10655" y="4533"/>
                      <a:pt x="11297" y="4398"/>
                    </a:cubicBezTo>
                    <a:cubicBezTo>
                      <a:pt x="12735" y="4104"/>
                      <a:pt x="14174" y="3679"/>
                      <a:pt x="15580" y="3155"/>
                    </a:cubicBezTo>
                    <a:cubicBezTo>
                      <a:pt x="17084" y="2599"/>
                      <a:pt x="18556" y="1913"/>
                      <a:pt x="19962" y="1161"/>
                    </a:cubicBezTo>
                    <a:cubicBezTo>
                      <a:pt x="20218" y="1019"/>
                      <a:pt x="20053" y="678"/>
                      <a:pt x="19812" y="678"/>
                    </a:cubicBezTo>
                    <a:cubicBezTo>
                      <a:pt x="19776" y="678"/>
                      <a:pt x="19738" y="686"/>
                      <a:pt x="19700" y="703"/>
                    </a:cubicBezTo>
                    <a:cubicBezTo>
                      <a:pt x="17280" y="2076"/>
                      <a:pt x="14665" y="3090"/>
                      <a:pt x="11951" y="3711"/>
                    </a:cubicBezTo>
                    <a:cubicBezTo>
                      <a:pt x="11068" y="3915"/>
                      <a:pt x="10122" y="4087"/>
                      <a:pt x="9190" y="4087"/>
                    </a:cubicBezTo>
                    <a:cubicBezTo>
                      <a:pt x="8776" y="4087"/>
                      <a:pt x="8364" y="4053"/>
                      <a:pt x="7961" y="3973"/>
                    </a:cubicBezTo>
                    <a:cubicBezTo>
                      <a:pt x="6653" y="3679"/>
                      <a:pt x="5411" y="3155"/>
                      <a:pt x="4267" y="2436"/>
                    </a:cubicBezTo>
                    <a:cubicBezTo>
                      <a:pt x="2991" y="1684"/>
                      <a:pt x="1749" y="801"/>
                      <a:pt x="474" y="49"/>
                    </a:cubicBezTo>
                    <a:cubicBezTo>
                      <a:pt x="429" y="15"/>
                      <a:pt x="384" y="1"/>
                      <a:pt x="3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2"/>
              <p:cNvSpPr/>
              <p:nvPr/>
            </p:nvSpPr>
            <p:spPr>
              <a:xfrm>
                <a:off x="5972900" y="995425"/>
                <a:ext cx="586700" cy="75025"/>
              </a:xfrm>
              <a:custGeom>
                <a:avLst/>
                <a:gdLst/>
                <a:ahLst/>
                <a:cxnLst/>
                <a:rect l="l" t="t" r="r" b="b"/>
                <a:pathLst>
                  <a:path w="23468" h="3001" extrusionOk="0">
                    <a:moveTo>
                      <a:pt x="23114" y="1"/>
                    </a:moveTo>
                    <a:cubicBezTo>
                      <a:pt x="23074" y="1"/>
                      <a:pt x="23033" y="15"/>
                      <a:pt x="22995" y="49"/>
                    </a:cubicBezTo>
                    <a:cubicBezTo>
                      <a:pt x="20477" y="1749"/>
                      <a:pt x="17403" y="2338"/>
                      <a:pt x="14428" y="2468"/>
                    </a:cubicBezTo>
                    <a:cubicBezTo>
                      <a:pt x="14167" y="2474"/>
                      <a:pt x="13906" y="2477"/>
                      <a:pt x="13645" y="2477"/>
                    </a:cubicBezTo>
                    <a:cubicBezTo>
                      <a:pt x="10762" y="2477"/>
                      <a:pt x="7862" y="2144"/>
                      <a:pt x="5043" y="1455"/>
                    </a:cubicBezTo>
                    <a:cubicBezTo>
                      <a:pt x="3474" y="1095"/>
                      <a:pt x="1937" y="670"/>
                      <a:pt x="400" y="147"/>
                    </a:cubicBezTo>
                    <a:cubicBezTo>
                      <a:pt x="375" y="139"/>
                      <a:pt x="351" y="135"/>
                      <a:pt x="328" y="135"/>
                    </a:cubicBezTo>
                    <a:cubicBezTo>
                      <a:pt x="87" y="135"/>
                      <a:pt x="0" y="578"/>
                      <a:pt x="269" y="637"/>
                    </a:cubicBezTo>
                    <a:lnTo>
                      <a:pt x="302" y="670"/>
                    </a:lnTo>
                    <a:cubicBezTo>
                      <a:pt x="3179" y="1651"/>
                      <a:pt x="6155" y="2338"/>
                      <a:pt x="9163" y="2697"/>
                    </a:cubicBezTo>
                    <a:cubicBezTo>
                      <a:pt x="10573" y="2888"/>
                      <a:pt x="12010" y="3000"/>
                      <a:pt x="13446" y="3000"/>
                    </a:cubicBezTo>
                    <a:cubicBezTo>
                      <a:pt x="15207" y="3000"/>
                      <a:pt x="16967" y="2832"/>
                      <a:pt x="18678" y="2436"/>
                    </a:cubicBezTo>
                    <a:cubicBezTo>
                      <a:pt x="20313" y="2043"/>
                      <a:pt x="21850" y="1389"/>
                      <a:pt x="23223" y="507"/>
                    </a:cubicBezTo>
                    <a:cubicBezTo>
                      <a:pt x="23468" y="344"/>
                      <a:pt x="23307" y="1"/>
                      <a:pt x="231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2"/>
              <p:cNvSpPr/>
              <p:nvPr/>
            </p:nvSpPr>
            <p:spPr>
              <a:xfrm>
                <a:off x="6049100" y="1128500"/>
                <a:ext cx="52070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20828" h="2795" extrusionOk="0">
                    <a:moveTo>
                      <a:pt x="20510" y="1"/>
                    </a:moveTo>
                    <a:cubicBezTo>
                      <a:pt x="20477" y="1"/>
                      <a:pt x="20442" y="8"/>
                      <a:pt x="20404" y="23"/>
                    </a:cubicBezTo>
                    <a:cubicBezTo>
                      <a:pt x="17461" y="1265"/>
                      <a:pt x="14192" y="1364"/>
                      <a:pt x="11053" y="1756"/>
                    </a:cubicBezTo>
                    <a:cubicBezTo>
                      <a:pt x="9320" y="1985"/>
                      <a:pt x="7587" y="2214"/>
                      <a:pt x="5821" y="2279"/>
                    </a:cubicBezTo>
                    <a:cubicBezTo>
                      <a:pt x="5377" y="2295"/>
                      <a:pt x="4932" y="2303"/>
                      <a:pt x="4488" y="2303"/>
                    </a:cubicBezTo>
                    <a:cubicBezTo>
                      <a:pt x="3101" y="2303"/>
                      <a:pt x="1714" y="2224"/>
                      <a:pt x="328" y="2050"/>
                    </a:cubicBezTo>
                    <a:cubicBezTo>
                      <a:pt x="318" y="2049"/>
                      <a:pt x="308" y="2049"/>
                      <a:pt x="299" y="2049"/>
                    </a:cubicBezTo>
                    <a:cubicBezTo>
                      <a:pt x="1" y="2049"/>
                      <a:pt x="10" y="2542"/>
                      <a:pt x="328" y="2573"/>
                    </a:cubicBezTo>
                    <a:cubicBezTo>
                      <a:pt x="1701" y="2720"/>
                      <a:pt x="3111" y="2794"/>
                      <a:pt x="4517" y="2794"/>
                    </a:cubicBezTo>
                    <a:cubicBezTo>
                      <a:pt x="4985" y="2794"/>
                      <a:pt x="5453" y="2786"/>
                      <a:pt x="5919" y="2770"/>
                    </a:cubicBezTo>
                    <a:cubicBezTo>
                      <a:pt x="7685" y="2704"/>
                      <a:pt x="9450" y="2443"/>
                      <a:pt x="11216" y="2246"/>
                    </a:cubicBezTo>
                    <a:cubicBezTo>
                      <a:pt x="14355" y="1854"/>
                      <a:pt x="17625" y="1756"/>
                      <a:pt x="20568" y="513"/>
                    </a:cubicBezTo>
                    <a:cubicBezTo>
                      <a:pt x="20828" y="398"/>
                      <a:pt x="20756" y="1"/>
                      <a:pt x="205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2" name="Google Shape;432;p22"/>
            <p:cNvGrpSpPr/>
            <p:nvPr/>
          </p:nvGrpSpPr>
          <p:grpSpPr>
            <a:xfrm rot="-7159447">
              <a:off x="8478063" y="2524349"/>
              <a:ext cx="941689" cy="727305"/>
              <a:chOff x="5517750" y="1707725"/>
              <a:chExt cx="618800" cy="477925"/>
            </a:xfrm>
          </p:grpSpPr>
          <p:sp>
            <p:nvSpPr>
              <p:cNvPr id="433" name="Google Shape;433;p22"/>
              <p:cNvSpPr/>
              <p:nvPr/>
            </p:nvSpPr>
            <p:spPr>
              <a:xfrm>
                <a:off x="5517750" y="1707725"/>
                <a:ext cx="618800" cy="466075"/>
              </a:xfrm>
              <a:custGeom>
                <a:avLst/>
                <a:gdLst/>
                <a:ahLst/>
                <a:cxnLst/>
                <a:rect l="l" t="t" r="r" b="b"/>
                <a:pathLst>
                  <a:path w="24752" h="18643" extrusionOk="0">
                    <a:moveTo>
                      <a:pt x="14240" y="1"/>
                    </a:moveTo>
                    <a:cubicBezTo>
                      <a:pt x="11170" y="1"/>
                      <a:pt x="9340" y="7681"/>
                      <a:pt x="8339" y="9683"/>
                    </a:cubicBezTo>
                    <a:cubicBezTo>
                      <a:pt x="8143" y="7296"/>
                      <a:pt x="7129" y="4942"/>
                      <a:pt x="5854" y="2882"/>
                    </a:cubicBezTo>
                    <a:cubicBezTo>
                      <a:pt x="4786" y="1379"/>
                      <a:pt x="3826" y="259"/>
                      <a:pt x="3009" y="259"/>
                    </a:cubicBezTo>
                    <a:cubicBezTo>
                      <a:pt x="2476" y="259"/>
                      <a:pt x="2004" y="737"/>
                      <a:pt x="1603" y="1901"/>
                    </a:cubicBezTo>
                    <a:cubicBezTo>
                      <a:pt x="1" y="6904"/>
                      <a:pt x="5331" y="14195"/>
                      <a:pt x="7260" y="18642"/>
                    </a:cubicBezTo>
                    <a:cubicBezTo>
                      <a:pt x="10857" y="17923"/>
                      <a:pt x="18116" y="14620"/>
                      <a:pt x="20797" y="12037"/>
                    </a:cubicBezTo>
                    <a:cubicBezTo>
                      <a:pt x="24751" y="8624"/>
                      <a:pt x="24034" y="6689"/>
                      <a:pt x="21493" y="6689"/>
                    </a:cubicBezTo>
                    <a:cubicBezTo>
                      <a:pt x="19579" y="6689"/>
                      <a:pt x="16632" y="7786"/>
                      <a:pt x="13865" y="10173"/>
                    </a:cubicBezTo>
                    <a:cubicBezTo>
                      <a:pt x="14355" y="8310"/>
                      <a:pt x="17592" y="462"/>
                      <a:pt x="14355" y="4"/>
                    </a:cubicBezTo>
                    <a:cubicBezTo>
                      <a:pt x="14317" y="2"/>
                      <a:pt x="14278" y="1"/>
                      <a:pt x="142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2"/>
              <p:cNvSpPr/>
              <p:nvPr/>
            </p:nvSpPr>
            <p:spPr>
              <a:xfrm>
                <a:off x="5589700" y="1878600"/>
                <a:ext cx="396975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1938" extrusionOk="0">
                    <a:moveTo>
                      <a:pt x="9112" y="1"/>
                    </a:moveTo>
                    <a:cubicBezTo>
                      <a:pt x="7163" y="1"/>
                      <a:pt x="5976" y="4925"/>
                      <a:pt x="5330" y="6216"/>
                    </a:cubicBezTo>
                    <a:cubicBezTo>
                      <a:pt x="5166" y="4646"/>
                      <a:pt x="4611" y="3142"/>
                      <a:pt x="3728" y="1834"/>
                    </a:cubicBezTo>
                    <a:cubicBezTo>
                      <a:pt x="3057" y="868"/>
                      <a:pt x="2446" y="151"/>
                      <a:pt x="1923" y="151"/>
                    </a:cubicBezTo>
                    <a:cubicBezTo>
                      <a:pt x="1579" y="151"/>
                      <a:pt x="1273" y="461"/>
                      <a:pt x="1014" y="1213"/>
                    </a:cubicBezTo>
                    <a:cubicBezTo>
                      <a:pt x="0" y="4417"/>
                      <a:pt x="3433" y="9093"/>
                      <a:pt x="4643" y="11938"/>
                    </a:cubicBezTo>
                    <a:cubicBezTo>
                      <a:pt x="6965" y="11480"/>
                      <a:pt x="11608" y="9355"/>
                      <a:pt x="13341" y="7720"/>
                    </a:cubicBezTo>
                    <a:cubicBezTo>
                      <a:pt x="15878" y="5519"/>
                      <a:pt x="15414" y="4275"/>
                      <a:pt x="13782" y="4275"/>
                    </a:cubicBezTo>
                    <a:cubicBezTo>
                      <a:pt x="12553" y="4275"/>
                      <a:pt x="10663" y="4980"/>
                      <a:pt x="8894" y="6510"/>
                    </a:cubicBezTo>
                    <a:cubicBezTo>
                      <a:pt x="9188" y="5300"/>
                      <a:pt x="11281" y="297"/>
                      <a:pt x="9188" y="3"/>
                    </a:cubicBezTo>
                    <a:cubicBezTo>
                      <a:pt x="9163" y="1"/>
                      <a:pt x="9137" y="1"/>
                      <a:pt x="91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2"/>
              <p:cNvSpPr/>
              <p:nvPr/>
            </p:nvSpPr>
            <p:spPr>
              <a:xfrm>
                <a:off x="5650025" y="1932800"/>
                <a:ext cx="68025" cy="247125"/>
              </a:xfrm>
              <a:custGeom>
                <a:avLst/>
                <a:gdLst/>
                <a:ahLst/>
                <a:cxnLst/>
                <a:rect l="l" t="t" r="r" b="b"/>
                <a:pathLst>
                  <a:path w="2721" h="9885" extrusionOk="0">
                    <a:moveTo>
                      <a:pt x="307" y="0"/>
                    </a:moveTo>
                    <a:cubicBezTo>
                      <a:pt x="159" y="0"/>
                      <a:pt x="1" y="125"/>
                      <a:pt x="40" y="320"/>
                    </a:cubicBezTo>
                    <a:cubicBezTo>
                      <a:pt x="367" y="1857"/>
                      <a:pt x="824" y="3394"/>
                      <a:pt x="1413" y="4865"/>
                    </a:cubicBezTo>
                    <a:cubicBezTo>
                      <a:pt x="1969" y="6402"/>
                      <a:pt x="2198" y="8037"/>
                      <a:pt x="2067" y="9639"/>
                    </a:cubicBezTo>
                    <a:cubicBezTo>
                      <a:pt x="2050" y="9803"/>
                      <a:pt x="2165" y="9884"/>
                      <a:pt x="2292" y="9884"/>
                    </a:cubicBezTo>
                    <a:cubicBezTo>
                      <a:pt x="2418" y="9884"/>
                      <a:pt x="2557" y="9803"/>
                      <a:pt x="2590" y="9639"/>
                    </a:cubicBezTo>
                    <a:cubicBezTo>
                      <a:pt x="2721" y="8037"/>
                      <a:pt x="2492" y="6402"/>
                      <a:pt x="1936" y="4865"/>
                    </a:cubicBezTo>
                    <a:cubicBezTo>
                      <a:pt x="1446" y="3328"/>
                      <a:pt x="824" y="1792"/>
                      <a:pt x="530" y="189"/>
                    </a:cubicBezTo>
                    <a:cubicBezTo>
                      <a:pt x="504" y="57"/>
                      <a:pt x="408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2"/>
              <p:cNvSpPr/>
              <p:nvPr/>
            </p:nvSpPr>
            <p:spPr>
              <a:xfrm>
                <a:off x="5706100" y="1932675"/>
                <a:ext cx="101675" cy="252975"/>
              </a:xfrm>
              <a:custGeom>
                <a:avLst/>
                <a:gdLst/>
                <a:ahLst/>
                <a:cxnLst/>
                <a:rect l="l" t="t" r="r" b="b"/>
                <a:pathLst>
                  <a:path w="4067" h="10119" extrusionOk="0">
                    <a:moveTo>
                      <a:pt x="3722" y="0"/>
                    </a:moveTo>
                    <a:cubicBezTo>
                      <a:pt x="3645" y="0"/>
                      <a:pt x="3569" y="38"/>
                      <a:pt x="3519" y="129"/>
                    </a:cubicBezTo>
                    <a:cubicBezTo>
                      <a:pt x="2080" y="3235"/>
                      <a:pt x="674" y="6407"/>
                      <a:pt x="20" y="9808"/>
                    </a:cubicBezTo>
                    <a:cubicBezTo>
                      <a:pt x="0" y="9988"/>
                      <a:pt x="176" y="10119"/>
                      <a:pt x="322" y="10119"/>
                    </a:cubicBezTo>
                    <a:cubicBezTo>
                      <a:pt x="416" y="10119"/>
                      <a:pt x="498" y="10066"/>
                      <a:pt x="510" y="9938"/>
                    </a:cubicBezTo>
                    <a:cubicBezTo>
                      <a:pt x="1164" y="6603"/>
                      <a:pt x="2538" y="3464"/>
                      <a:pt x="3976" y="391"/>
                    </a:cubicBezTo>
                    <a:cubicBezTo>
                      <a:pt x="4067" y="188"/>
                      <a:pt x="3892" y="0"/>
                      <a:pt x="37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2"/>
              <p:cNvSpPr/>
              <p:nvPr/>
            </p:nvSpPr>
            <p:spPr>
              <a:xfrm>
                <a:off x="5709625" y="2014525"/>
                <a:ext cx="237225" cy="166450"/>
              </a:xfrm>
              <a:custGeom>
                <a:avLst/>
                <a:gdLst/>
                <a:ahLst/>
                <a:cxnLst/>
                <a:rect l="l" t="t" r="r" b="b"/>
                <a:pathLst>
                  <a:path w="9489" h="6658" extrusionOk="0">
                    <a:moveTo>
                      <a:pt x="9119" y="1"/>
                    </a:moveTo>
                    <a:cubicBezTo>
                      <a:pt x="9082" y="1"/>
                      <a:pt x="9042" y="9"/>
                      <a:pt x="9002" y="27"/>
                    </a:cubicBezTo>
                    <a:cubicBezTo>
                      <a:pt x="5928" y="1792"/>
                      <a:pt x="2397" y="3329"/>
                      <a:pt x="173" y="6207"/>
                    </a:cubicBezTo>
                    <a:cubicBezTo>
                      <a:pt x="1" y="6404"/>
                      <a:pt x="163" y="6657"/>
                      <a:pt x="351" y="6657"/>
                    </a:cubicBezTo>
                    <a:cubicBezTo>
                      <a:pt x="413" y="6657"/>
                      <a:pt x="477" y="6631"/>
                      <a:pt x="533" y="6566"/>
                    </a:cubicBezTo>
                    <a:cubicBezTo>
                      <a:pt x="2724" y="3722"/>
                      <a:pt x="6222" y="2218"/>
                      <a:pt x="9263" y="485"/>
                    </a:cubicBezTo>
                    <a:cubicBezTo>
                      <a:pt x="9489" y="315"/>
                      <a:pt x="9350" y="1"/>
                      <a:pt x="91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" name="Google Shape;438;p22"/>
            <p:cNvGrpSpPr/>
            <p:nvPr/>
          </p:nvGrpSpPr>
          <p:grpSpPr>
            <a:xfrm>
              <a:off x="8001025" y="2341963"/>
              <a:ext cx="113650" cy="99750"/>
              <a:chOff x="5042000" y="1255775"/>
              <a:chExt cx="113650" cy="99750"/>
            </a:xfrm>
          </p:grpSpPr>
          <p:sp>
            <p:nvSpPr>
              <p:cNvPr id="439" name="Google Shape;439;p22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473" extrusionOk="0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2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1472" extrusionOk="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2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440" extrusionOk="0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2" name="Google Shape;442;p22"/>
            <p:cNvGrpSpPr/>
            <p:nvPr/>
          </p:nvGrpSpPr>
          <p:grpSpPr>
            <a:xfrm>
              <a:off x="7778175" y="3202738"/>
              <a:ext cx="113650" cy="99750"/>
              <a:chOff x="5042000" y="1255775"/>
              <a:chExt cx="113650" cy="99750"/>
            </a:xfrm>
          </p:grpSpPr>
          <p:sp>
            <p:nvSpPr>
              <p:cNvPr id="443" name="Google Shape;443;p22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473" extrusionOk="0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2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1472" extrusionOk="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2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440" extrusionOk="0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Nanum Pen Script"/>
              <a:buNone/>
              <a:defRPr sz="6000" b="1">
                <a:solidFill>
                  <a:schemeClr val="dk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anum Pen Script"/>
              <a:buNone/>
              <a:defRPr sz="2800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anum Pen Script"/>
              <a:buNone/>
              <a:defRPr sz="2800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anum Pen Script"/>
              <a:buNone/>
              <a:defRPr sz="2800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anum Pen Script"/>
              <a:buNone/>
              <a:defRPr sz="2800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anum Pen Script"/>
              <a:buNone/>
              <a:defRPr sz="2800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anum Pen Script"/>
              <a:buNone/>
              <a:defRPr sz="2800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anum Pen Script"/>
              <a:buNone/>
              <a:defRPr sz="2800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anum Pen Script"/>
              <a:buNone/>
              <a:defRPr sz="2800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unito"/>
              <a:buChar char="●"/>
              <a:defRPr sz="1800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unito"/>
              <a:buChar char="○"/>
              <a:defRPr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unito"/>
              <a:buChar char="■"/>
              <a:defRPr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unito"/>
              <a:buChar char="●"/>
              <a:defRPr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unito"/>
              <a:buChar char="○"/>
              <a:defRPr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unito"/>
              <a:buChar char="■"/>
              <a:defRPr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unito"/>
              <a:buChar char="●"/>
              <a:defRPr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unito"/>
              <a:buChar char="○"/>
              <a:defRPr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Font typeface="Nunito"/>
              <a:buChar char="■"/>
              <a:defRPr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8" r:id="rId9"/>
    <p:sldLayoutId id="2147483671" r:id="rId10"/>
    <p:sldLayoutId id="2147483672" r:id="rId11"/>
    <p:sldLayoutId id="2147483673" r:id="rId12"/>
    <p:sldLayoutId id="2147483674" r:id="rId13"/>
    <p:sldLayoutId id="2147483677" r:id="rId14"/>
    <p:sldLayoutId id="2147483678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slide" Target="slide9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35"/>
          <p:cNvSpPr txBox="1">
            <a:spLocks noGrp="1"/>
          </p:cNvSpPr>
          <p:nvPr>
            <p:ph type="ctrTitle"/>
          </p:nvPr>
        </p:nvSpPr>
        <p:spPr>
          <a:xfrm>
            <a:off x="2352900" y="1324915"/>
            <a:ext cx="4438200" cy="192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 </a:t>
            </a:r>
            <a:r>
              <a:rPr lang="pt-BR" dirty="0" err="1"/>
              <a:t>salvacao</a:t>
            </a:r>
            <a:r>
              <a:rPr lang="pt-BR" dirty="0"/>
              <a:t> </a:t>
            </a:r>
            <a:r>
              <a:rPr lang="pt-BR" dirty="0" err="1"/>
              <a:t>indigena</a:t>
            </a:r>
            <a:endParaRPr dirty="0"/>
          </a:p>
        </p:txBody>
      </p:sp>
      <p:sp>
        <p:nvSpPr>
          <p:cNvPr id="877" name="Google Shape;877;p35"/>
          <p:cNvSpPr/>
          <p:nvPr/>
        </p:nvSpPr>
        <p:spPr>
          <a:xfrm flipH="1">
            <a:off x="2481000" y="3730800"/>
            <a:ext cx="1138319" cy="518855"/>
          </a:xfrm>
          <a:custGeom>
            <a:avLst/>
            <a:gdLst/>
            <a:ahLst/>
            <a:cxnLst/>
            <a:rect l="l" t="t" r="r" b="b"/>
            <a:pathLst>
              <a:path w="30899" h="14084" extrusionOk="0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35"/>
          <p:cNvSpPr/>
          <p:nvPr/>
        </p:nvSpPr>
        <p:spPr>
          <a:xfrm>
            <a:off x="337900" y="3202075"/>
            <a:ext cx="1138319" cy="518855"/>
          </a:xfrm>
          <a:custGeom>
            <a:avLst/>
            <a:gdLst/>
            <a:ahLst/>
            <a:cxnLst/>
            <a:rect l="l" t="t" r="r" b="b"/>
            <a:pathLst>
              <a:path w="30899" h="14084" extrusionOk="0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5"/>
          <p:cNvSpPr/>
          <p:nvPr/>
        </p:nvSpPr>
        <p:spPr>
          <a:xfrm>
            <a:off x="1607924" y="2275526"/>
            <a:ext cx="803065" cy="366043"/>
          </a:xfrm>
          <a:custGeom>
            <a:avLst/>
            <a:gdLst/>
            <a:ahLst/>
            <a:cxnLst/>
            <a:rect l="l" t="t" r="r" b="b"/>
            <a:pathLst>
              <a:path w="30899" h="14084" extrusionOk="0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5"/>
          <p:cNvSpPr/>
          <p:nvPr/>
        </p:nvSpPr>
        <p:spPr>
          <a:xfrm flipH="1">
            <a:off x="5874347" y="4249655"/>
            <a:ext cx="1509339" cy="687968"/>
          </a:xfrm>
          <a:custGeom>
            <a:avLst/>
            <a:gdLst/>
            <a:ahLst/>
            <a:cxnLst/>
            <a:rect l="l" t="t" r="r" b="b"/>
            <a:pathLst>
              <a:path w="30899" h="14084" extrusionOk="0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5"/>
          <p:cNvSpPr/>
          <p:nvPr/>
        </p:nvSpPr>
        <p:spPr>
          <a:xfrm>
            <a:off x="2940014" y="3400189"/>
            <a:ext cx="3263971" cy="792580"/>
          </a:xfrm>
          <a:custGeom>
            <a:avLst/>
            <a:gdLst/>
            <a:ahLst/>
            <a:cxnLst/>
            <a:rect l="l" t="t" r="r" b="b"/>
            <a:pathLst>
              <a:path w="107244" h="26046" extrusionOk="0">
                <a:moveTo>
                  <a:pt x="16384" y="0"/>
                </a:moveTo>
                <a:cubicBezTo>
                  <a:pt x="13677" y="0"/>
                  <a:pt x="10974" y="197"/>
                  <a:pt x="8318" y="576"/>
                </a:cubicBezTo>
                <a:cubicBezTo>
                  <a:pt x="5923" y="891"/>
                  <a:pt x="3844" y="2214"/>
                  <a:pt x="2710" y="4294"/>
                </a:cubicBezTo>
                <a:cubicBezTo>
                  <a:pt x="883" y="7507"/>
                  <a:pt x="1" y="10847"/>
                  <a:pt x="883" y="14627"/>
                </a:cubicBezTo>
                <a:cubicBezTo>
                  <a:pt x="1828" y="18723"/>
                  <a:pt x="4159" y="21432"/>
                  <a:pt x="8192" y="22630"/>
                </a:cubicBezTo>
                <a:cubicBezTo>
                  <a:pt x="10780" y="23264"/>
                  <a:pt x="13444" y="23596"/>
                  <a:pt x="16095" y="23596"/>
                </a:cubicBezTo>
                <a:cubicBezTo>
                  <a:pt x="16865" y="23596"/>
                  <a:pt x="17634" y="23568"/>
                  <a:pt x="18399" y="23512"/>
                </a:cubicBezTo>
                <a:cubicBezTo>
                  <a:pt x="25081" y="23213"/>
                  <a:pt x="31762" y="23032"/>
                  <a:pt x="38412" y="23032"/>
                </a:cubicBezTo>
                <a:cubicBezTo>
                  <a:pt x="40165" y="23032"/>
                  <a:pt x="41917" y="23044"/>
                  <a:pt x="43666" y="23071"/>
                </a:cubicBezTo>
                <a:cubicBezTo>
                  <a:pt x="49148" y="23260"/>
                  <a:pt x="54630" y="23701"/>
                  <a:pt x="60112" y="24520"/>
                </a:cubicBezTo>
                <a:cubicBezTo>
                  <a:pt x="61057" y="24583"/>
                  <a:pt x="62065" y="24646"/>
                  <a:pt x="63073" y="24772"/>
                </a:cubicBezTo>
                <a:cubicBezTo>
                  <a:pt x="69254" y="25355"/>
                  <a:pt x="75435" y="26046"/>
                  <a:pt x="81716" y="26046"/>
                </a:cubicBezTo>
                <a:cubicBezTo>
                  <a:pt x="82222" y="26046"/>
                  <a:pt x="82729" y="26041"/>
                  <a:pt x="83237" y="26032"/>
                </a:cubicBezTo>
                <a:cubicBezTo>
                  <a:pt x="87395" y="26032"/>
                  <a:pt x="91554" y="25402"/>
                  <a:pt x="95587" y="24205"/>
                </a:cubicBezTo>
                <a:cubicBezTo>
                  <a:pt x="98170" y="23449"/>
                  <a:pt x="100564" y="22188"/>
                  <a:pt x="102644" y="20424"/>
                </a:cubicBezTo>
                <a:cubicBezTo>
                  <a:pt x="106298" y="17274"/>
                  <a:pt x="107243" y="11225"/>
                  <a:pt x="104471" y="7444"/>
                </a:cubicBezTo>
                <a:cubicBezTo>
                  <a:pt x="101286" y="3051"/>
                  <a:pt x="97335" y="333"/>
                  <a:pt x="91992" y="333"/>
                </a:cubicBezTo>
                <a:cubicBezTo>
                  <a:pt x="91205" y="333"/>
                  <a:pt x="90387" y="392"/>
                  <a:pt x="89538" y="513"/>
                </a:cubicBezTo>
                <a:cubicBezTo>
                  <a:pt x="83930" y="1269"/>
                  <a:pt x="78259" y="1710"/>
                  <a:pt x="72588" y="1836"/>
                </a:cubicBezTo>
                <a:cubicBezTo>
                  <a:pt x="68647" y="1943"/>
                  <a:pt x="64694" y="1982"/>
                  <a:pt x="60735" y="1982"/>
                </a:cubicBezTo>
                <a:cubicBezTo>
                  <a:pt x="55326" y="1982"/>
                  <a:pt x="49906" y="1909"/>
                  <a:pt x="44486" y="1836"/>
                </a:cubicBezTo>
                <a:cubicBezTo>
                  <a:pt x="36861" y="1710"/>
                  <a:pt x="29300" y="891"/>
                  <a:pt x="21739" y="261"/>
                </a:cubicBezTo>
                <a:cubicBezTo>
                  <a:pt x="19960" y="86"/>
                  <a:pt x="18171" y="0"/>
                  <a:pt x="163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 descr="Balão colorido em fundo preto&#10;&#10;Descrição gerada automaticamente">
            <a:extLst>
              <a:ext uri="{FF2B5EF4-FFF2-40B4-BE49-F238E27FC236}">
                <a16:creationId xmlns:a16="http://schemas.microsoft.com/office/drawing/2014/main" id="{F62A6E6A-E588-4DC9-BAF3-09FE2E807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155" y="-162455"/>
            <a:ext cx="2351687" cy="2112599"/>
          </a:xfrm>
          <a:prstGeom prst="rect">
            <a:avLst/>
          </a:prstGeom>
        </p:spPr>
      </p:pic>
      <p:sp>
        <p:nvSpPr>
          <p:cNvPr id="4" name="CaixaDeTexto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2655A88-2FF1-4A43-9DCB-FF40FD2FD758}"/>
              </a:ext>
            </a:extLst>
          </p:cNvPr>
          <p:cNvSpPr txBox="1"/>
          <p:nvPr/>
        </p:nvSpPr>
        <p:spPr>
          <a:xfrm>
            <a:off x="3396155" y="3519480"/>
            <a:ext cx="23516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dirty="0">
                <a:solidFill>
                  <a:schemeClr val="accent6"/>
                </a:solidFill>
                <a:latin typeface="Nunito" panose="020B0604020202020204" pitchFamily="2" charset="0"/>
              </a:rPr>
              <a:t>Iniciar</a:t>
            </a:r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888D536E-676F-46A8-A0AE-D1F4175A6428}"/>
              </a:ext>
            </a:extLst>
          </p:cNvPr>
          <p:cNvSpPr/>
          <p:nvPr/>
        </p:nvSpPr>
        <p:spPr>
          <a:xfrm>
            <a:off x="5491163" y="1881186"/>
            <a:ext cx="256680" cy="114302"/>
          </a:xfrm>
          <a:custGeom>
            <a:avLst/>
            <a:gdLst>
              <a:gd name="connsiteX0" fmla="*/ 0 w 342727"/>
              <a:gd name="connsiteY0" fmla="*/ 142375 h 142375"/>
              <a:gd name="connsiteX1" fmla="*/ 104775 w 342727"/>
              <a:gd name="connsiteY1" fmla="*/ 37600 h 142375"/>
              <a:gd name="connsiteX2" fmla="*/ 276225 w 342727"/>
              <a:gd name="connsiteY2" fmla="*/ 85225 h 142375"/>
              <a:gd name="connsiteX3" fmla="*/ 338137 w 342727"/>
              <a:gd name="connsiteY3" fmla="*/ 4262 h 142375"/>
              <a:gd name="connsiteX4" fmla="*/ 333375 w 342727"/>
              <a:gd name="connsiteY4" fmla="*/ 18550 h 14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727" h="142375">
                <a:moveTo>
                  <a:pt x="0" y="142375"/>
                </a:moveTo>
                <a:cubicBezTo>
                  <a:pt x="29369" y="94750"/>
                  <a:pt x="58738" y="47125"/>
                  <a:pt x="104775" y="37600"/>
                </a:cubicBezTo>
                <a:cubicBezTo>
                  <a:pt x="150813" y="28075"/>
                  <a:pt x="237331" y="90781"/>
                  <a:pt x="276225" y="85225"/>
                </a:cubicBezTo>
                <a:cubicBezTo>
                  <a:pt x="315119" y="79669"/>
                  <a:pt x="328612" y="15374"/>
                  <a:pt x="338137" y="4262"/>
                </a:cubicBezTo>
                <a:cubicBezTo>
                  <a:pt x="347662" y="-6851"/>
                  <a:pt x="340518" y="5849"/>
                  <a:pt x="333375" y="18550"/>
                </a:cubicBezTo>
              </a:path>
            </a:pathLst>
          </a:custGeom>
          <a:noFill/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81087F98-40C6-44AB-8B51-4E02DB25F857}"/>
              </a:ext>
            </a:extLst>
          </p:cNvPr>
          <p:cNvSpPr/>
          <p:nvPr/>
        </p:nvSpPr>
        <p:spPr>
          <a:xfrm>
            <a:off x="5280891" y="2333625"/>
            <a:ext cx="78128" cy="105675"/>
          </a:xfrm>
          <a:custGeom>
            <a:avLst/>
            <a:gdLst>
              <a:gd name="connsiteX0" fmla="*/ 43584 w 78128"/>
              <a:gd name="connsiteY0" fmla="*/ 0 h 105675"/>
              <a:gd name="connsiteX1" fmla="*/ 76922 w 78128"/>
              <a:gd name="connsiteY1" fmla="*/ 61913 h 105675"/>
              <a:gd name="connsiteX2" fmla="*/ 5484 w 78128"/>
              <a:gd name="connsiteY2" fmla="*/ 100013 h 105675"/>
              <a:gd name="connsiteX3" fmla="*/ 10247 w 78128"/>
              <a:gd name="connsiteY3" fmla="*/ 104775 h 10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28" h="105675">
                <a:moveTo>
                  <a:pt x="43584" y="0"/>
                </a:moveTo>
                <a:cubicBezTo>
                  <a:pt x="63428" y="22622"/>
                  <a:pt x="83272" y="45244"/>
                  <a:pt x="76922" y="61913"/>
                </a:cubicBezTo>
                <a:cubicBezTo>
                  <a:pt x="70572" y="78582"/>
                  <a:pt x="16596" y="92869"/>
                  <a:pt x="5484" y="100013"/>
                </a:cubicBezTo>
                <a:cubicBezTo>
                  <a:pt x="-5629" y="107157"/>
                  <a:pt x="2309" y="105966"/>
                  <a:pt x="10247" y="104775"/>
                </a:cubicBezTo>
              </a:path>
            </a:pathLst>
          </a:custGeom>
          <a:noFill/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021;p38">
            <a:extLst>
              <a:ext uri="{FF2B5EF4-FFF2-40B4-BE49-F238E27FC236}">
                <a16:creationId xmlns:a16="http://schemas.microsoft.com/office/drawing/2014/main" id="{328599B3-20B4-4039-B0A1-12AA3F6D2B17}"/>
              </a:ext>
            </a:extLst>
          </p:cNvPr>
          <p:cNvSpPr/>
          <p:nvPr/>
        </p:nvSpPr>
        <p:spPr>
          <a:xfrm>
            <a:off x="6252664" y="1669312"/>
            <a:ext cx="2160000" cy="2160000"/>
          </a:xfrm>
          <a:custGeom>
            <a:avLst/>
            <a:gdLst/>
            <a:ahLst/>
            <a:cxnLst/>
            <a:rect l="l" t="t" r="r" b="b"/>
            <a:pathLst>
              <a:path w="117515" h="49263" extrusionOk="0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021;p38">
            <a:extLst>
              <a:ext uri="{FF2B5EF4-FFF2-40B4-BE49-F238E27FC236}">
                <a16:creationId xmlns:a16="http://schemas.microsoft.com/office/drawing/2014/main" id="{2B55A4D6-43DD-4C3A-9EED-2857AB3B0743}"/>
              </a:ext>
            </a:extLst>
          </p:cNvPr>
          <p:cNvSpPr/>
          <p:nvPr/>
        </p:nvSpPr>
        <p:spPr>
          <a:xfrm>
            <a:off x="3504986" y="1669312"/>
            <a:ext cx="2160000" cy="2160000"/>
          </a:xfrm>
          <a:custGeom>
            <a:avLst/>
            <a:gdLst/>
            <a:ahLst/>
            <a:cxnLst/>
            <a:rect l="l" t="t" r="r" b="b"/>
            <a:pathLst>
              <a:path w="117515" h="49263" extrusionOk="0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8"/>
          <p:cNvSpPr/>
          <p:nvPr/>
        </p:nvSpPr>
        <p:spPr>
          <a:xfrm>
            <a:off x="1094949" y="736651"/>
            <a:ext cx="803065" cy="366043"/>
          </a:xfrm>
          <a:custGeom>
            <a:avLst/>
            <a:gdLst/>
            <a:ahLst/>
            <a:cxnLst/>
            <a:rect l="l" t="t" r="r" b="b"/>
            <a:pathLst>
              <a:path w="30899" h="14084" extrusionOk="0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8"/>
          <p:cNvSpPr>
            <a:spLocks/>
          </p:cNvSpPr>
          <p:nvPr/>
        </p:nvSpPr>
        <p:spPr>
          <a:xfrm>
            <a:off x="725605" y="1669312"/>
            <a:ext cx="2160000" cy="2160000"/>
          </a:xfrm>
          <a:custGeom>
            <a:avLst/>
            <a:gdLst/>
            <a:ahLst/>
            <a:cxnLst/>
            <a:rect l="l" t="t" r="r" b="b"/>
            <a:pathLst>
              <a:path w="117515" h="49263" extrusionOk="0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38"/>
          <p:cNvSpPr/>
          <p:nvPr/>
        </p:nvSpPr>
        <p:spPr>
          <a:xfrm rot="10800000">
            <a:off x="492169" y="3589403"/>
            <a:ext cx="2626942" cy="637997"/>
          </a:xfrm>
          <a:custGeom>
            <a:avLst/>
            <a:gdLst/>
            <a:ahLst/>
            <a:cxnLst/>
            <a:rect l="l" t="t" r="r" b="b"/>
            <a:pathLst>
              <a:path w="107244" h="26046" extrusionOk="0">
                <a:moveTo>
                  <a:pt x="16384" y="0"/>
                </a:moveTo>
                <a:cubicBezTo>
                  <a:pt x="13677" y="0"/>
                  <a:pt x="10974" y="197"/>
                  <a:pt x="8318" y="576"/>
                </a:cubicBezTo>
                <a:cubicBezTo>
                  <a:pt x="5923" y="891"/>
                  <a:pt x="3844" y="2214"/>
                  <a:pt x="2710" y="4294"/>
                </a:cubicBezTo>
                <a:cubicBezTo>
                  <a:pt x="883" y="7507"/>
                  <a:pt x="1" y="10847"/>
                  <a:pt x="883" y="14627"/>
                </a:cubicBezTo>
                <a:cubicBezTo>
                  <a:pt x="1828" y="18723"/>
                  <a:pt x="4159" y="21432"/>
                  <a:pt x="8192" y="22630"/>
                </a:cubicBezTo>
                <a:cubicBezTo>
                  <a:pt x="10780" y="23264"/>
                  <a:pt x="13444" y="23596"/>
                  <a:pt x="16095" y="23596"/>
                </a:cubicBezTo>
                <a:cubicBezTo>
                  <a:pt x="16865" y="23596"/>
                  <a:pt x="17634" y="23568"/>
                  <a:pt x="18399" y="23512"/>
                </a:cubicBezTo>
                <a:cubicBezTo>
                  <a:pt x="25081" y="23213"/>
                  <a:pt x="31762" y="23032"/>
                  <a:pt x="38412" y="23032"/>
                </a:cubicBezTo>
                <a:cubicBezTo>
                  <a:pt x="40165" y="23032"/>
                  <a:pt x="41917" y="23044"/>
                  <a:pt x="43666" y="23071"/>
                </a:cubicBezTo>
                <a:cubicBezTo>
                  <a:pt x="49148" y="23260"/>
                  <a:pt x="54630" y="23701"/>
                  <a:pt x="60112" y="24520"/>
                </a:cubicBezTo>
                <a:cubicBezTo>
                  <a:pt x="61057" y="24583"/>
                  <a:pt x="62065" y="24646"/>
                  <a:pt x="63073" y="24772"/>
                </a:cubicBezTo>
                <a:cubicBezTo>
                  <a:pt x="69254" y="25355"/>
                  <a:pt x="75435" y="26046"/>
                  <a:pt x="81716" y="26046"/>
                </a:cubicBezTo>
                <a:cubicBezTo>
                  <a:pt x="82222" y="26046"/>
                  <a:pt x="82729" y="26041"/>
                  <a:pt x="83237" y="26032"/>
                </a:cubicBezTo>
                <a:cubicBezTo>
                  <a:pt x="87395" y="26032"/>
                  <a:pt x="91554" y="25402"/>
                  <a:pt x="95587" y="24205"/>
                </a:cubicBezTo>
                <a:cubicBezTo>
                  <a:pt x="98170" y="23449"/>
                  <a:pt x="100564" y="22188"/>
                  <a:pt x="102644" y="20424"/>
                </a:cubicBezTo>
                <a:cubicBezTo>
                  <a:pt x="106298" y="17274"/>
                  <a:pt x="107243" y="11225"/>
                  <a:pt x="104471" y="7444"/>
                </a:cubicBezTo>
                <a:cubicBezTo>
                  <a:pt x="101286" y="3051"/>
                  <a:pt x="97335" y="333"/>
                  <a:pt x="91992" y="333"/>
                </a:cubicBezTo>
                <a:cubicBezTo>
                  <a:pt x="91205" y="333"/>
                  <a:pt x="90387" y="392"/>
                  <a:pt x="89538" y="513"/>
                </a:cubicBezTo>
                <a:cubicBezTo>
                  <a:pt x="83930" y="1269"/>
                  <a:pt x="78259" y="1710"/>
                  <a:pt x="72588" y="1836"/>
                </a:cubicBezTo>
                <a:cubicBezTo>
                  <a:pt x="68647" y="1943"/>
                  <a:pt x="64694" y="1982"/>
                  <a:pt x="60735" y="1982"/>
                </a:cubicBezTo>
                <a:cubicBezTo>
                  <a:pt x="55326" y="1982"/>
                  <a:pt x="49906" y="1909"/>
                  <a:pt x="44486" y="1836"/>
                </a:cubicBezTo>
                <a:cubicBezTo>
                  <a:pt x="36861" y="1710"/>
                  <a:pt x="29300" y="891"/>
                  <a:pt x="21739" y="261"/>
                </a:cubicBezTo>
                <a:cubicBezTo>
                  <a:pt x="19960" y="86"/>
                  <a:pt x="18171" y="0"/>
                  <a:pt x="163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8">
            <a:hlinkClick r:id="rId6" action="ppaction://hlinksldjump"/>
          </p:cNvPr>
          <p:cNvSpPr txBox="1"/>
          <p:nvPr/>
        </p:nvSpPr>
        <p:spPr>
          <a:xfrm>
            <a:off x="1110205" y="3721807"/>
            <a:ext cx="13908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Gabriel</a:t>
            </a:r>
            <a:endParaRPr sz="2000" dirty="0"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35" name="Google Shape;1035;p38"/>
          <p:cNvSpPr/>
          <p:nvPr/>
        </p:nvSpPr>
        <p:spPr>
          <a:xfrm>
            <a:off x="7332664" y="111702"/>
            <a:ext cx="1659065" cy="402932"/>
          </a:xfrm>
          <a:custGeom>
            <a:avLst/>
            <a:gdLst/>
            <a:ahLst/>
            <a:cxnLst/>
            <a:rect l="l" t="t" r="r" b="b"/>
            <a:pathLst>
              <a:path w="107244" h="26046" extrusionOk="0">
                <a:moveTo>
                  <a:pt x="16384" y="0"/>
                </a:moveTo>
                <a:cubicBezTo>
                  <a:pt x="13677" y="0"/>
                  <a:pt x="10974" y="197"/>
                  <a:pt x="8318" y="576"/>
                </a:cubicBezTo>
                <a:cubicBezTo>
                  <a:pt x="5923" y="891"/>
                  <a:pt x="3844" y="2214"/>
                  <a:pt x="2710" y="4294"/>
                </a:cubicBezTo>
                <a:cubicBezTo>
                  <a:pt x="883" y="7507"/>
                  <a:pt x="1" y="10847"/>
                  <a:pt x="883" y="14627"/>
                </a:cubicBezTo>
                <a:cubicBezTo>
                  <a:pt x="1828" y="18723"/>
                  <a:pt x="4159" y="21432"/>
                  <a:pt x="8192" y="22630"/>
                </a:cubicBezTo>
                <a:cubicBezTo>
                  <a:pt x="10780" y="23264"/>
                  <a:pt x="13444" y="23596"/>
                  <a:pt x="16095" y="23596"/>
                </a:cubicBezTo>
                <a:cubicBezTo>
                  <a:pt x="16865" y="23596"/>
                  <a:pt x="17634" y="23568"/>
                  <a:pt x="18399" y="23512"/>
                </a:cubicBezTo>
                <a:cubicBezTo>
                  <a:pt x="25081" y="23213"/>
                  <a:pt x="31762" y="23032"/>
                  <a:pt x="38412" y="23032"/>
                </a:cubicBezTo>
                <a:cubicBezTo>
                  <a:pt x="40165" y="23032"/>
                  <a:pt x="41917" y="23044"/>
                  <a:pt x="43666" y="23071"/>
                </a:cubicBezTo>
                <a:cubicBezTo>
                  <a:pt x="49148" y="23260"/>
                  <a:pt x="54630" y="23701"/>
                  <a:pt x="60112" y="24520"/>
                </a:cubicBezTo>
                <a:cubicBezTo>
                  <a:pt x="61057" y="24583"/>
                  <a:pt x="62065" y="24646"/>
                  <a:pt x="63073" y="24772"/>
                </a:cubicBezTo>
                <a:cubicBezTo>
                  <a:pt x="69254" y="25355"/>
                  <a:pt x="75435" y="26046"/>
                  <a:pt x="81716" y="26046"/>
                </a:cubicBezTo>
                <a:cubicBezTo>
                  <a:pt x="82222" y="26046"/>
                  <a:pt x="82729" y="26041"/>
                  <a:pt x="83237" y="26032"/>
                </a:cubicBezTo>
                <a:cubicBezTo>
                  <a:pt x="87395" y="26032"/>
                  <a:pt x="91554" y="25402"/>
                  <a:pt x="95587" y="24205"/>
                </a:cubicBezTo>
                <a:cubicBezTo>
                  <a:pt x="98170" y="23449"/>
                  <a:pt x="100564" y="22188"/>
                  <a:pt x="102644" y="20424"/>
                </a:cubicBezTo>
                <a:cubicBezTo>
                  <a:pt x="106298" y="17274"/>
                  <a:pt x="107243" y="11225"/>
                  <a:pt x="104471" y="7444"/>
                </a:cubicBezTo>
                <a:cubicBezTo>
                  <a:pt x="101286" y="3051"/>
                  <a:pt x="97335" y="333"/>
                  <a:pt x="91992" y="333"/>
                </a:cubicBezTo>
                <a:cubicBezTo>
                  <a:pt x="91205" y="333"/>
                  <a:pt x="90387" y="392"/>
                  <a:pt x="89538" y="513"/>
                </a:cubicBezTo>
                <a:cubicBezTo>
                  <a:pt x="83930" y="1269"/>
                  <a:pt x="78259" y="1710"/>
                  <a:pt x="72588" y="1836"/>
                </a:cubicBezTo>
                <a:cubicBezTo>
                  <a:pt x="68647" y="1943"/>
                  <a:pt x="64694" y="1982"/>
                  <a:pt x="60735" y="1982"/>
                </a:cubicBezTo>
                <a:cubicBezTo>
                  <a:pt x="55326" y="1982"/>
                  <a:pt x="49906" y="1909"/>
                  <a:pt x="44486" y="1836"/>
                </a:cubicBezTo>
                <a:cubicBezTo>
                  <a:pt x="36861" y="1710"/>
                  <a:pt x="29300" y="891"/>
                  <a:pt x="21739" y="261"/>
                </a:cubicBezTo>
                <a:cubicBezTo>
                  <a:pt x="19960" y="86"/>
                  <a:pt x="18171" y="0"/>
                  <a:pt x="163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8">
            <a:hlinkClick r:id="" action="ppaction://hlinkshowjump?jump=nextslide"/>
          </p:cNvPr>
          <p:cNvSpPr txBox="1"/>
          <p:nvPr/>
        </p:nvSpPr>
        <p:spPr>
          <a:xfrm>
            <a:off x="7466788" y="126575"/>
            <a:ext cx="13908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Próximo</a:t>
            </a:r>
            <a:endParaRPr dirty="0"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1" name="Google Shape;1025;p38">
            <a:extLst>
              <a:ext uri="{FF2B5EF4-FFF2-40B4-BE49-F238E27FC236}">
                <a16:creationId xmlns:a16="http://schemas.microsoft.com/office/drawing/2014/main" id="{723DD4FC-8393-4DC5-9746-6ACF6D4DAC16}"/>
              </a:ext>
            </a:extLst>
          </p:cNvPr>
          <p:cNvSpPr/>
          <p:nvPr/>
        </p:nvSpPr>
        <p:spPr>
          <a:xfrm rot="10800000">
            <a:off x="3258529" y="3589403"/>
            <a:ext cx="2626942" cy="637997"/>
          </a:xfrm>
          <a:custGeom>
            <a:avLst/>
            <a:gdLst/>
            <a:ahLst/>
            <a:cxnLst/>
            <a:rect l="l" t="t" r="r" b="b"/>
            <a:pathLst>
              <a:path w="107244" h="26046" extrusionOk="0">
                <a:moveTo>
                  <a:pt x="16384" y="0"/>
                </a:moveTo>
                <a:cubicBezTo>
                  <a:pt x="13677" y="0"/>
                  <a:pt x="10974" y="197"/>
                  <a:pt x="8318" y="576"/>
                </a:cubicBezTo>
                <a:cubicBezTo>
                  <a:pt x="5923" y="891"/>
                  <a:pt x="3844" y="2214"/>
                  <a:pt x="2710" y="4294"/>
                </a:cubicBezTo>
                <a:cubicBezTo>
                  <a:pt x="883" y="7507"/>
                  <a:pt x="1" y="10847"/>
                  <a:pt x="883" y="14627"/>
                </a:cubicBezTo>
                <a:cubicBezTo>
                  <a:pt x="1828" y="18723"/>
                  <a:pt x="4159" y="21432"/>
                  <a:pt x="8192" y="22630"/>
                </a:cubicBezTo>
                <a:cubicBezTo>
                  <a:pt x="10780" y="23264"/>
                  <a:pt x="13444" y="23596"/>
                  <a:pt x="16095" y="23596"/>
                </a:cubicBezTo>
                <a:cubicBezTo>
                  <a:pt x="16865" y="23596"/>
                  <a:pt x="17634" y="23568"/>
                  <a:pt x="18399" y="23512"/>
                </a:cubicBezTo>
                <a:cubicBezTo>
                  <a:pt x="25081" y="23213"/>
                  <a:pt x="31762" y="23032"/>
                  <a:pt x="38412" y="23032"/>
                </a:cubicBezTo>
                <a:cubicBezTo>
                  <a:pt x="40165" y="23032"/>
                  <a:pt x="41917" y="23044"/>
                  <a:pt x="43666" y="23071"/>
                </a:cubicBezTo>
                <a:cubicBezTo>
                  <a:pt x="49148" y="23260"/>
                  <a:pt x="54630" y="23701"/>
                  <a:pt x="60112" y="24520"/>
                </a:cubicBezTo>
                <a:cubicBezTo>
                  <a:pt x="61057" y="24583"/>
                  <a:pt x="62065" y="24646"/>
                  <a:pt x="63073" y="24772"/>
                </a:cubicBezTo>
                <a:cubicBezTo>
                  <a:pt x="69254" y="25355"/>
                  <a:pt x="75435" y="26046"/>
                  <a:pt x="81716" y="26046"/>
                </a:cubicBezTo>
                <a:cubicBezTo>
                  <a:pt x="82222" y="26046"/>
                  <a:pt x="82729" y="26041"/>
                  <a:pt x="83237" y="26032"/>
                </a:cubicBezTo>
                <a:cubicBezTo>
                  <a:pt x="87395" y="26032"/>
                  <a:pt x="91554" y="25402"/>
                  <a:pt x="95587" y="24205"/>
                </a:cubicBezTo>
                <a:cubicBezTo>
                  <a:pt x="98170" y="23449"/>
                  <a:pt x="100564" y="22188"/>
                  <a:pt x="102644" y="20424"/>
                </a:cubicBezTo>
                <a:cubicBezTo>
                  <a:pt x="106298" y="17274"/>
                  <a:pt x="107243" y="11225"/>
                  <a:pt x="104471" y="7444"/>
                </a:cubicBezTo>
                <a:cubicBezTo>
                  <a:pt x="101286" y="3051"/>
                  <a:pt x="97335" y="333"/>
                  <a:pt x="91992" y="333"/>
                </a:cubicBezTo>
                <a:cubicBezTo>
                  <a:pt x="91205" y="333"/>
                  <a:pt x="90387" y="392"/>
                  <a:pt x="89538" y="513"/>
                </a:cubicBezTo>
                <a:cubicBezTo>
                  <a:pt x="83930" y="1269"/>
                  <a:pt x="78259" y="1710"/>
                  <a:pt x="72588" y="1836"/>
                </a:cubicBezTo>
                <a:cubicBezTo>
                  <a:pt x="68647" y="1943"/>
                  <a:pt x="64694" y="1982"/>
                  <a:pt x="60735" y="1982"/>
                </a:cubicBezTo>
                <a:cubicBezTo>
                  <a:pt x="55326" y="1982"/>
                  <a:pt x="49906" y="1909"/>
                  <a:pt x="44486" y="1836"/>
                </a:cubicBezTo>
                <a:cubicBezTo>
                  <a:pt x="36861" y="1710"/>
                  <a:pt x="29300" y="891"/>
                  <a:pt x="21739" y="261"/>
                </a:cubicBezTo>
                <a:cubicBezTo>
                  <a:pt x="19960" y="86"/>
                  <a:pt x="18171" y="0"/>
                  <a:pt x="163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026;p38">
            <a:hlinkClick r:id="rId6" action="ppaction://hlinksldjump"/>
            <a:extLst>
              <a:ext uri="{FF2B5EF4-FFF2-40B4-BE49-F238E27FC236}">
                <a16:creationId xmlns:a16="http://schemas.microsoft.com/office/drawing/2014/main" id="{21E61DB9-9BFC-479F-8A7A-8D241E02CCAF}"/>
              </a:ext>
            </a:extLst>
          </p:cNvPr>
          <p:cNvSpPr txBox="1"/>
          <p:nvPr/>
        </p:nvSpPr>
        <p:spPr>
          <a:xfrm>
            <a:off x="3894144" y="3721807"/>
            <a:ext cx="13908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Luiz</a:t>
            </a:r>
            <a:endParaRPr sz="2000" dirty="0"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3" name="Google Shape;1025;p38">
            <a:extLst>
              <a:ext uri="{FF2B5EF4-FFF2-40B4-BE49-F238E27FC236}">
                <a16:creationId xmlns:a16="http://schemas.microsoft.com/office/drawing/2014/main" id="{C6E3C54B-DD0E-4A8B-8BDE-6E210FDACB27}"/>
              </a:ext>
            </a:extLst>
          </p:cNvPr>
          <p:cNvSpPr/>
          <p:nvPr/>
        </p:nvSpPr>
        <p:spPr>
          <a:xfrm rot="10800000">
            <a:off x="6024889" y="3589403"/>
            <a:ext cx="2626942" cy="637997"/>
          </a:xfrm>
          <a:custGeom>
            <a:avLst/>
            <a:gdLst/>
            <a:ahLst/>
            <a:cxnLst/>
            <a:rect l="l" t="t" r="r" b="b"/>
            <a:pathLst>
              <a:path w="107244" h="26046" extrusionOk="0">
                <a:moveTo>
                  <a:pt x="16384" y="0"/>
                </a:moveTo>
                <a:cubicBezTo>
                  <a:pt x="13677" y="0"/>
                  <a:pt x="10974" y="197"/>
                  <a:pt x="8318" y="576"/>
                </a:cubicBezTo>
                <a:cubicBezTo>
                  <a:pt x="5923" y="891"/>
                  <a:pt x="3844" y="2214"/>
                  <a:pt x="2710" y="4294"/>
                </a:cubicBezTo>
                <a:cubicBezTo>
                  <a:pt x="883" y="7507"/>
                  <a:pt x="1" y="10847"/>
                  <a:pt x="883" y="14627"/>
                </a:cubicBezTo>
                <a:cubicBezTo>
                  <a:pt x="1828" y="18723"/>
                  <a:pt x="4159" y="21432"/>
                  <a:pt x="8192" y="22630"/>
                </a:cubicBezTo>
                <a:cubicBezTo>
                  <a:pt x="10780" y="23264"/>
                  <a:pt x="13444" y="23596"/>
                  <a:pt x="16095" y="23596"/>
                </a:cubicBezTo>
                <a:cubicBezTo>
                  <a:pt x="16865" y="23596"/>
                  <a:pt x="17634" y="23568"/>
                  <a:pt x="18399" y="23512"/>
                </a:cubicBezTo>
                <a:cubicBezTo>
                  <a:pt x="25081" y="23213"/>
                  <a:pt x="31762" y="23032"/>
                  <a:pt x="38412" y="23032"/>
                </a:cubicBezTo>
                <a:cubicBezTo>
                  <a:pt x="40165" y="23032"/>
                  <a:pt x="41917" y="23044"/>
                  <a:pt x="43666" y="23071"/>
                </a:cubicBezTo>
                <a:cubicBezTo>
                  <a:pt x="49148" y="23260"/>
                  <a:pt x="54630" y="23701"/>
                  <a:pt x="60112" y="24520"/>
                </a:cubicBezTo>
                <a:cubicBezTo>
                  <a:pt x="61057" y="24583"/>
                  <a:pt x="62065" y="24646"/>
                  <a:pt x="63073" y="24772"/>
                </a:cubicBezTo>
                <a:cubicBezTo>
                  <a:pt x="69254" y="25355"/>
                  <a:pt x="75435" y="26046"/>
                  <a:pt x="81716" y="26046"/>
                </a:cubicBezTo>
                <a:cubicBezTo>
                  <a:pt x="82222" y="26046"/>
                  <a:pt x="82729" y="26041"/>
                  <a:pt x="83237" y="26032"/>
                </a:cubicBezTo>
                <a:cubicBezTo>
                  <a:pt x="87395" y="26032"/>
                  <a:pt x="91554" y="25402"/>
                  <a:pt x="95587" y="24205"/>
                </a:cubicBezTo>
                <a:cubicBezTo>
                  <a:pt x="98170" y="23449"/>
                  <a:pt x="100564" y="22188"/>
                  <a:pt x="102644" y="20424"/>
                </a:cubicBezTo>
                <a:cubicBezTo>
                  <a:pt x="106298" y="17274"/>
                  <a:pt x="107243" y="11225"/>
                  <a:pt x="104471" y="7444"/>
                </a:cubicBezTo>
                <a:cubicBezTo>
                  <a:pt x="101286" y="3051"/>
                  <a:pt x="97335" y="333"/>
                  <a:pt x="91992" y="333"/>
                </a:cubicBezTo>
                <a:cubicBezTo>
                  <a:pt x="91205" y="333"/>
                  <a:pt x="90387" y="392"/>
                  <a:pt x="89538" y="513"/>
                </a:cubicBezTo>
                <a:cubicBezTo>
                  <a:pt x="83930" y="1269"/>
                  <a:pt x="78259" y="1710"/>
                  <a:pt x="72588" y="1836"/>
                </a:cubicBezTo>
                <a:cubicBezTo>
                  <a:pt x="68647" y="1943"/>
                  <a:pt x="64694" y="1982"/>
                  <a:pt x="60735" y="1982"/>
                </a:cubicBezTo>
                <a:cubicBezTo>
                  <a:pt x="55326" y="1982"/>
                  <a:pt x="49906" y="1909"/>
                  <a:pt x="44486" y="1836"/>
                </a:cubicBezTo>
                <a:cubicBezTo>
                  <a:pt x="36861" y="1710"/>
                  <a:pt x="29300" y="891"/>
                  <a:pt x="21739" y="261"/>
                </a:cubicBezTo>
                <a:cubicBezTo>
                  <a:pt x="19960" y="86"/>
                  <a:pt x="18171" y="0"/>
                  <a:pt x="163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026;p38">
            <a:hlinkClick r:id="rId6" action="ppaction://hlinksldjump"/>
            <a:extLst>
              <a:ext uri="{FF2B5EF4-FFF2-40B4-BE49-F238E27FC236}">
                <a16:creationId xmlns:a16="http://schemas.microsoft.com/office/drawing/2014/main" id="{264A768E-CA89-4598-B456-8C1D6615E1E2}"/>
              </a:ext>
            </a:extLst>
          </p:cNvPr>
          <p:cNvSpPr txBox="1"/>
          <p:nvPr/>
        </p:nvSpPr>
        <p:spPr>
          <a:xfrm>
            <a:off x="6642925" y="3721807"/>
            <a:ext cx="13908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Márcio</a:t>
            </a:r>
            <a:endParaRPr sz="2000" dirty="0"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7" name="Google Shape;1002;p37">
            <a:extLst>
              <a:ext uri="{FF2B5EF4-FFF2-40B4-BE49-F238E27FC236}">
                <a16:creationId xmlns:a16="http://schemas.microsoft.com/office/drawing/2014/main" id="{D6F4F5DD-3C65-4785-A07C-03D416E807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Equipe</a:t>
            </a:r>
            <a:endParaRPr sz="6000" dirty="0"/>
          </a:p>
        </p:txBody>
      </p:sp>
      <p:sp>
        <p:nvSpPr>
          <p:cNvPr id="139" name="Google Shape;2718;p74">
            <a:extLst>
              <a:ext uri="{FF2B5EF4-FFF2-40B4-BE49-F238E27FC236}">
                <a16:creationId xmlns:a16="http://schemas.microsoft.com/office/drawing/2014/main" id="{B9D8CB65-8BAC-40A9-B3FB-6CAB11ECF306}"/>
              </a:ext>
            </a:extLst>
          </p:cNvPr>
          <p:cNvSpPr/>
          <p:nvPr/>
        </p:nvSpPr>
        <p:spPr>
          <a:xfrm>
            <a:off x="155661" y="101069"/>
            <a:ext cx="1659065" cy="402932"/>
          </a:xfrm>
          <a:custGeom>
            <a:avLst/>
            <a:gdLst/>
            <a:ahLst/>
            <a:cxnLst/>
            <a:rect l="l" t="t" r="r" b="b"/>
            <a:pathLst>
              <a:path w="107244" h="26046" extrusionOk="0">
                <a:moveTo>
                  <a:pt x="16384" y="0"/>
                </a:moveTo>
                <a:cubicBezTo>
                  <a:pt x="13677" y="0"/>
                  <a:pt x="10974" y="197"/>
                  <a:pt x="8318" y="576"/>
                </a:cubicBezTo>
                <a:cubicBezTo>
                  <a:pt x="5923" y="891"/>
                  <a:pt x="3844" y="2214"/>
                  <a:pt x="2710" y="4294"/>
                </a:cubicBezTo>
                <a:cubicBezTo>
                  <a:pt x="883" y="7507"/>
                  <a:pt x="1" y="10847"/>
                  <a:pt x="883" y="14627"/>
                </a:cubicBezTo>
                <a:cubicBezTo>
                  <a:pt x="1828" y="18723"/>
                  <a:pt x="4159" y="21432"/>
                  <a:pt x="8192" y="22630"/>
                </a:cubicBezTo>
                <a:cubicBezTo>
                  <a:pt x="10780" y="23264"/>
                  <a:pt x="13444" y="23596"/>
                  <a:pt x="16095" y="23596"/>
                </a:cubicBezTo>
                <a:cubicBezTo>
                  <a:pt x="16865" y="23596"/>
                  <a:pt x="17634" y="23568"/>
                  <a:pt x="18399" y="23512"/>
                </a:cubicBezTo>
                <a:cubicBezTo>
                  <a:pt x="25081" y="23213"/>
                  <a:pt x="31762" y="23032"/>
                  <a:pt x="38412" y="23032"/>
                </a:cubicBezTo>
                <a:cubicBezTo>
                  <a:pt x="40165" y="23032"/>
                  <a:pt x="41917" y="23044"/>
                  <a:pt x="43666" y="23071"/>
                </a:cubicBezTo>
                <a:cubicBezTo>
                  <a:pt x="49148" y="23260"/>
                  <a:pt x="54630" y="23701"/>
                  <a:pt x="60112" y="24520"/>
                </a:cubicBezTo>
                <a:cubicBezTo>
                  <a:pt x="61057" y="24583"/>
                  <a:pt x="62065" y="24646"/>
                  <a:pt x="63073" y="24772"/>
                </a:cubicBezTo>
                <a:cubicBezTo>
                  <a:pt x="69254" y="25355"/>
                  <a:pt x="75435" y="26046"/>
                  <a:pt x="81716" y="26046"/>
                </a:cubicBezTo>
                <a:cubicBezTo>
                  <a:pt x="82222" y="26046"/>
                  <a:pt x="82729" y="26041"/>
                  <a:pt x="83237" y="26032"/>
                </a:cubicBezTo>
                <a:cubicBezTo>
                  <a:pt x="87395" y="26032"/>
                  <a:pt x="91554" y="25402"/>
                  <a:pt x="95587" y="24205"/>
                </a:cubicBezTo>
                <a:cubicBezTo>
                  <a:pt x="98170" y="23449"/>
                  <a:pt x="100564" y="22188"/>
                  <a:pt x="102644" y="20424"/>
                </a:cubicBezTo>
                <a:cubicBezTo>
                  <a:pt x="106298" y="17274"/>
                  <a:pt x="107243" y="11225"/>
                  <a:pt x="104471" y="7444"/>
                </a:cubicBezTo>
                <a:cubicBezTo>
                  <a:pt x="101286" y="3051"/>
                  <a:pt x="97335" y="333"/>
                  <a:pt x="91992" y="333"/>
                </a:cubicBezTo>
                <a:cubicBezTo>
                  <a:pt x="91205" y="333"/>
                  <a:pt x="90387" y="392"/>
                  <a:pt x="89538" y="513"/>
                </a:cubicBezTo>
                <a:cubicBezTo>
                  <a:pt x="83930" y="1269"/>
                  <a:pt x="78259" y="1710"/>
                  <a:pt x="72588" y="1836"/>
                </a:cubicBezTo>
                <a:cubicBezTo>
                  <a:pt x="68647" y="1943"/>
                  <a:pt x="64694" y="1982"/>
                  <a:pt x="60735" y="1982"/>
                </a:cubicBezTo>
                <a:cubicBezTo>
                  <a:pt x="55326" y="1982"/>
                  <a:pt x="49906" y="1909"/>
                  <a:pt x="44486" y="1836"/>
                </a:cubicBezTo>
                <a:cubicBezTo>
                  <a:pt x="36861" y="1710"/>
                  <a:pt x="29300" y="891"/>
                  <a:pt x="21739" y="261"/>
                </a:cubicBezTo>
                <a:cubicBezTo>
                  <a:pt x="19960" y="86"/>
                  <a:pt x="18171" y="0"/>
                  <a:pt x="163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2719;p7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343692D-38B1-4DB3-A924-D46320C3066A}"/>
              </a:ext>
            </a:extLst>
          </p:cNvPr>
          <p:cNvSpPr txBox="1"/>
          <p:nvPr/>
        </p:nvSpPr>
        <p:spPr>
          <a:xfrm>
            <a:off x="289785" y="94677"/>
            <a:ext cx="13908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Voltar</a:t>
            </a:r>
            <a:endParaRPr dirty="0"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7" name="Google Shape;3707;p87"/>
          <p:cNvSpPr txBox="1">
            <a:spLocks noGrp="1"/>
          </p:cNvSpPr>
          <p:nvPr>
            <p:ph type="title"/>
          </p:nvPr>
        </p:nvSpPr>
        <p:spPr>
          <a:xfrm>
            <a:off x="2330697" y="2067900"/>
            <a:ext cx="4482605" cy="100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Obrigado</a:t>
            </a:r>
            <a:endParaRPr dirty="0"/>
          </a:p>
        </p:txBody>
      </p:sp>
      <p:sp>
        <p:nvSpPr>
          <p:cNvPr id="218" name="Google Shape;2718;p74">
            <a:extLst>
              <a:ext uri="{FF2B5EF4-FFF2-40B4-BE49-F238E27FC236}">
                <a16:creationId xmlns:a16="http://schemas.microsoft.com/office/drawing/2014/main" id="{7AA62360-1B37-41C2-9E05-64557C589AC7}"/>
              </a:ext>
            </a:extLst>
          </p:cNvPr>
          <p:cNvSpPr/>
          <p:nvPr/>
        </p:nvSpPr>
        <p:spPr>
          <a:xfrm>
            <a:off x="155661" y="101069"/>
            <a:ext cx="1659065" cy="402932"/>
          </a:xfrm>
          <a:custGeom>
            <a:avLst/>
            <a:gdLst/>
            <a:ahLst/>
            <a:cxnLst/>
            <a:rect l="l" t="t" r="r" b="b"/>
            <a:pathLst>
              <a:path w="107244" h="26046" extrusionOk="0">
                <a:moveTo>
                  <a:pt x="16384" y="0"/>
                </a:moveTo>
                <a:cubicBezTo>
                  <a:pt x="13677" y="0"/>
                  <a:pt x="10974" y="197"/>
                  <a:pt x="8318" y="576"/>
                </a:cubicBezTo>
                <a:cubicBezTo>
                  <a:pt x="5923" y="891"/>
                  <a:pt x="3844" y="2214"/>
                  <a:pt x="2710" y="4294"/>
                </a:cubicBezTo>
                <a:cubicBezTo>
                  <a:pt x="883" y="7507"/>
                  <a:pt x="1" y="10847"/>
                  <a:pt x="883" y="14627"/>
                </a:cubicBezTo>
                <a:cubicBezTo>
                  <a:pt x="1828" y="18723"/>
                  <a:pt x="4159" y="21432"/>
                  <a:pt x="8192" y="22630"/>
                </a:cubicBezTo>
                <a:cubicBezTo>
                  <a:pt x="10780" y="23264"/>
                  <a:pt x="13444" y="23596"/>
                  <a:pt x="16095" y="23596"/>
                </a:cubicBezTo>
                <a:cubicBezTo>
                  <a:pt x="16865" y="23596"/>
                  <a:pt x="17634" y="23568"/>
                  <a:pt x="18399" y="23512"/>
                </a:cubicBezTo>
                <a:cubicBezTo>
                  <a:pt x="25081" y="23213"/>
                  <a:pt x="31762" y="23032"/>
                  <a:pt x="38412" y="23032"/>
                </a:cubicBezTo>
                <a:cubicBezTo>
                  <a:pt x="40165" y="23032"/>
                  <a:pt x="41917" y="23044"/>
                  <a:pt x="43666" y="23071"/>
                </a:cubicBezTo>
                <a:cubicBezTo>
                  <a:pt x="49148" y="23260"/>
                  <a:pt x="54630" y="23701"/>
                  <a:pt x="60112" y="24520"/>
                </a:cubicBezTo>
                <a:cubicBezTo>
                  <a:pt x="61057" y="24583"/>
                  <a:pt x="62065" y="24646"/>
                  <a:pt x="63073" y="24772"/>
                </a:cubicBezTo>
                <a:cubicBezTo>
                  <a:pt x="69254" y="25355"/>
                  <a:pt x="75435" y="26046"/>
                  <a:pt x="81716" y="26046"/>
                </a:cubicBezTo>
                <a:cubicBezTo>
                  <a:pt x="82222" y="26046"/>
                  <a:pt x="82729" y="26041"/>
                  <a:pt x="83237" y="26032"/>
                </a:cubicBezTo>
                <a:cubicBezTo>
                  <a:pt x="87395" y="26032"/>
                  <a:pt x="91554" y="25402"/>
                  <a:pt x="95587" y="24205"/>
                </a:cubicBezTo>
                <a:cubicBezTo>
                  <a:pt x="98170" y="23449"/>
                  <a:pt x="100564" y="22188"/>
                  <a:pt x="102644" y="20424"/>
                </a:cubicBezTo>
                <a:cubicBezTo>
                  <a:pt x="106298" y="17274"/>
                  <a:pt x="107243" y="11225"/>
                  <a:pt x="104471" y="7444"/>
                </a:cubicBezTo>
                <a:cubicBezTo>
                  <a:pt x="101286" y="3051"/>
                  <a:pt x="97335" y="333"/>
                  <a:pt x="91992" y="333"/>
                </a:cubicBezTo>
                <a:cubicBezTo>
                  <a:pt x="91205" y="333"/>
                  <a:pt x="90387" y="392"/>
                  <a:pt x="89538" y="513"/>
                </a:cubicBezTo>
                <a:cubicBezTo>
                  <a:pt x="83930" y="1269"/>
                  <a:pt x="78259" y="1710"/>
                  <a:pt x="72588" y="1836"/>
                </a:cubicBezTo>
                <a:cubicBezTo>
                  <a:pt x="68647" y="1943"/>
                  <a:pt x="64694" y="1982"/>
                  <a:pt x="60735" y="1982"/>
                </a:cubicBezTo>
                <a:cubicBezTo>
                  <a:pt x="55326" y="1982"/>
                  <a:pt x="49906" y="1909"/>
                  <a:pt x="44486" y="1836"/>
                </a:cubicBezTo>
                <a:cubicBezTo>
                  <a:pt x="36861" y="1710"/>
                  <a:pt x="29300" y="891"/>
                  <a:pt x="21739" y="261"/>
                </a:cubicBezTo>
                <a:cubicBezTo>
                  <a:pt x="19960" y="86"/>
                  <a:pt x="18171" y="0"/>
                  <a:pt x="163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719;p7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2169383-7A40-4E90-8A78-5E20E051A7AD}"/>
              </a:ext>
            </a:extLst>
          </p:cNvPr>
          <p:cNvSpPr txBox="1"/>
          <p:nvPr/>
        </p:nvSpPr>
        <p:spPr>
          <a:xfrm>
            <a:off x="289785" y="94677"/>
            <a:ext cx="13908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Voltar</a:t>
            </a:r>
            <a:endParaRPr dirty="0"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C9C7"/>
        </a:solidFill>
        <a:effectLst/>
      </p:bgPr>
    </p:bg>
    <p:spTree>
      <p:nvGrpSpPr>
        <p:cNvPr id="1" name="Shape 2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Mapa&#10;&#10;Descrição gerada automaticamente">
            <a:extLst>
              <a:ext uri="{FF2B5EF4-FFF2-40B4-BE49-F238E27FC236}">
                <a16:creationId xmlns:a16="http://schemas.microsoft.com/office/drawing/2014/main" id="{FC01A212-DDB5-4079-B553-45FD01FCF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043561"/>
            <a:ext cx="6103088" cy="4131835"/>
          </a:xfrm>
          <a:prstGeom prst="rect">
            <a:avLst/>
          </a:prstGeom>
        </p:spPr>
      </p:pic>
      <p:sp>
        <p:nvSpPr>
          <p:cNvPr id="2707" name="Google Shape;2707;p74"/>
          <p:cNvSpPr/>
          <p:nvPr/>
        </p:nvSpPr>
        <p:spPr>
          <a:xfrm rot="10800000">
            <a:off x="3658074" y="226039"/>
            <a:ext cx="4691757" cy="3706485"/>
          </a:xfrm>
          <a:custGeom>
            <a:avLst/>
            <a:gdLst/>
            <a:ahLst/>
            <a:cxnLst/>
            <a:rect l="l" t="t" r="r" b="b"/>
            <a:pathLst>
              <a:path w="117515" h="49263" extrusionOk="0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8" name="Google Shape;2708;p74"/>
          <p:cNvSpPr txBox="1">
            <a:spLocks noGrp="1"/>
          </p:cNvSpPr>
          <p:nvPr>
            <p:ph type="title"/>
          </p:nvPr>
        </p:nvSpPr>
        <p:spPr>
          <a:xfrm>
            <a:off x="3803012" y="226039"/>
            <a:ext cx="4401879" cy="37064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6"/>
                </a:solidFill>
              </a:rPr>
              <a:t>Na ultima aldeia indígena sobrevivente, o pajé no seu leito de morte revela que é possível salvar a população indígena da extinção.</a:t>
            </a:r>
            <a:br>
              <a:rPr lang="pt-BR" dirty="0">
                <a:solidFill>
                  <a:schemeClr val="accent6"/>
                </a:solidFill>
              </a:rPr>
            </a:br>
            <a:br>
              <a:rPr lang="pt-BR" dirty="0">
                <a:solidFill>
                  <a:schemeClr val="accent6"/>
                </a:solidFill>
              </a:rPr>
            </a:br>
            <a:r>
              <a:rPr lang="pt-BR" dirty="0">
                <a:solidFill>
                  <a:schemeClr val="accent6"/>
                </a:solidFill>
              </a:rPr>
              <a:t>O pajé entrega ao jovem índio mais valente e promissor um livro com o ritual para que se possa voltar no tempo, para isso precisa coletar 2 itens, o arco dos Ticuna e a flecha dos Guarani.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2709" name="Google Shape;2709;p74"/>
          <p:cNvSpPr/>
          <p:nvPr/>
        </p:nvSpPr>
        <p:spPr>
          <a:xfrm rot="10800000">
            <a:off x="4789618" y="3844629"/>
            <a:ext cx="2626942" cy="637997"/>
          </a:xfrm>
          <a:custGeom>
            <a:avLst/>
            <a:gdLst/>
            <a:ahLst/>
            <a:cxnLst/>
            <a:rect l="l" t="t" r="r" b="b"/>
            <a:pathLst>
              <a:path w="107244" h="26046" extrusionOk="0">
                <a:moveTo>
                  <a:pt x="16384" y="0"/>
                </a:moveTo>
                <a:cubicBezTo>
                  <a:pt x="13677" y="0"/>
                  <a:pt x="10974" y="197"/>
                  <a:pt x="8318" y="576"/>
                </a:cubicBezTo>
                <a:cubicBezTo>
                  <a:pt x="5923" y="891"/>
                  <a:pt x="3844" y="2214"/>
                  <a:pt x="2710" y="4294"/>
                </a:cubicBezTo>
                <a:cubicBezTo>
                  <a:pt x="883" y="7507"/>
                  <a:pt x="1" y="10847"/>
                  <a:pt x="883" y="14627"/>
                </a:cubicBezTo>
                <a:cubicBezTo>
                  <a:pt x="1828" y="18723"/>
                  <a:pt x="4159" y="21432"/>
                  <a:pt x="8192" y="22630"/>
                </a:cubicBezTo>
                <a:cubicBezTo>
                  <a:pt x="10780" y="23264"/>
                  <a:pt x="13444" y="23596"/>
                  <a:pt x="16095" y="23596"/>
                </a:cubicBezTo>
                <a:cubicBezTo>
                  <a:pt x="16865" y="23596"/>
                  <a:pt x="17634" y="23568"/>
                  <a:pt x="18399" y="23512"/>
                </a:cubicBezTo>
                <a:cubicBezTo>
                  <a:pt x="25081" y="23213"/>
                  <a:pt x="31762" y="23032"/>
                  <a:pt x="38412" y="23032"/>
                </a:cubicBezTo>
                <a:cubicBezTo>
                  <a:pt x="40165" y="23032"/>
                  <a:pt x="41917" y="23044"/>
                  <a:pt x="43666" y="23071"/>
                </a:cubicBezTo>
                <a:cubicBezTo>
                  <a:pt x="49148" y="23260"/>
                  <a:pt x="54630" y="23701"/>
                  <a:pt x="60112" y="24520"/>
                </a:cubicBezTo>
                <a:cubicBezTo>
                  <a:pt x="61057" y="24583"/>
                  <a:pt x="62065" y="24646"/>
                  <a:pt x="63073" y="24772"/>
                </a:cubicBezTo>
                <a:cubicBezTo>
                  <a:pt x="69254" y="25355"/>
                  <a:pt x="75435" y="26046"/>
                  <a:pt x="81716" y="26046"/>
                </a:cubicBezTo>
                <a:cubicBezTo>
                  <a:pt x="82222" y="26046"/>
                  <a:pt x="82729" y="26041"/>
                  <a:pt x="83237" y="26032"/>
                </a:cubicBezTo>
                <a:cubicBezTo>
                  <a:pt x="87395" y="26032"/>
                  <a:pt x="91554" y="25402"/>
                  <a:pt x="95587" y="24205"/>
                </a:cubicBezTo>
                <a:cubicBezTo>
                  <a:pt x="98170" y="23449"/>
                  <a:pt x="100564" y="22188"/>
                  <a:pt x="102644" y="20424"/>
                </a:cubicBezTo>
                <a:cubicBezTo>
                  <a:pt x="106298" y="17274"/>
                  <a:pt x="107243" y="11225"/>
                  <a:pt x="104471" y="7444"/>
                </a:cubicBezTo>
                <a:cubicBezTo>
                  <a:pt x="101286" y="3051"/>
                  <a:pt x="97335" y="333"/>
                  <a:pt x="91992" y="333"/>
                </a:cubicBezTo>
                <a:cubicBezTo>
                  <a:pt x="91205" y="333"/>
                  <a:pt x="90387" y="392"/>
                  <a:pt x="89538" y="513"/>
                </a:cubicBezTo>
                <a:cubicBezTo>
                  <a:pt x="83930" y="1269"/>
                  <a:pt x="78259" y="1710"/>
                  <a:pt x="72588" y="1836"/>
                </a:cubicBezTo>
                <a:cubicBezTo>
                  <a:pt x="68647" y="1943"/>
                  <a:pt x="64694" y="1982"/>
                  <a:pt x="60735" y="1982"/>
                </a:cubicBezTo>
                <a:cubicBezTo>
                  <a:pt x="55326" y="1982"/>
                  <a:pt x="49906" y="1909"/>
                  <a:pt x="44486" y="1836"/>
                </a:cubicBezTo>
                <a:cubicBezTo>
                  <a:pt x="36861" y="1710"/>
                  <a:pt x="29300" y="891"/>
                  <a:pt x="21739" y="261"/>
                </a:cubicBezTo>
                <a:cubicBezTo>
                  <a:pt x="19960" y="86"/>
                  <a:pt x="18171" y="0"/>
                  <a:pt x="163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0" name="Google Shape;2710;p74">
            <a:hlinkClick r:id="" action="ppaction://hlinkshowjump?jump=nextslide"/>
          </p:cNvPr>
          <p:cNvSpPr txBox="1"/>
          <p:nvPr/>
        </p:nvSpPr>
        <p:spPr>
          <a:xfrm>
            <a:off x="5100067" y="3977032"/>
            <a:ext cx="20061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Continuar</a:t>
            </a:r>
            <a:endParaRPr sz="2000" dirty="0"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18" name="Google Shape;2718;p74"/>
          <p:cNvSpPr/>
          <p:nvPr/>
        </p:nvSpPr>
        <p:spPr>
          <a:xfrm>
            <a:off x="155661" y="111702"/>
            <a:ext cx="1659065" cy="402932"/>
          </a:xfrm>
          <a:custGeom>
            <a:avLst/>
            <a:gdLst/>
            <a:ahLst/>
            <a:cxnLst/>
            <a:rect l="l" t="t" r="r" b="b"/>
            <a:pathLst>
              <a:path w="107244" h="26046" extrusionOk="0">
                <a:moveTo>
                  <a:pt x="16384" y="0"/>
                </a:moveTo>
                <a:cubicBezTo>
                  <a:pt x="13677" y="0"/>
                  <a:pt x="10974" y="197"/>
                  <a:pt x="8318" y="576"/>
                </a:cubicBezTo>
                <a:cubicBezTo>
                  <a:pt x="5923" y="891"/>
                  <a:pt x="3844" y="2214"/>
                  <a:pt x="2710" y="4294"/>
                </a:cubicBezTo>
                <a:cubicBezTo>
                  <a:pt x="883" y="7507"/>
                  <a:pt x="1" y="10847"/>
                  <a:pt x="883" y="14627"/>
                </a:cubicBezTo>
                <a:cubicBezTo>
                  <a:pt x="1828" y="18723"/>
                  <a:pt x="4159" y="21432"/>
                  <a:pt x="8192" y="22630"/>
                </a:cubicBezTo>
                <a:cubicBezTo>
                  <a:pt x="10780" y="23264"/>
                  <a:pt x="13444" y="23596"/>
                  <a:pt x="16095" y="23596"/>
                </a:cubicBezTo>
                <a:cubicBezTo>
                  <a:pt x="16865" y="23596"/>
                  <a:pt x="17634" y="23568"/>
                  <a:pt x="18399" y="23512"/>
                </a:cubicBezTo>
                <a:cubicBezTo>
                  <a:pt x="25081" y="23213"/>
                  <a:pt x="31762" y="23032"/>
                  <a:pt x="38412" y="23032"/>
                </a:cubicBezTo>
                <a:cubicBezTo>
                  <a:pt x="40165" y="23032"/>
                  <a:pt x="41917" y="23044"/>
                  <a:pt x="43666" y="23071"/>
                </a:cubicBezTo>
                <a:cubicBezTo>
                  <a:pt x="49148" y="23260"/>
                  <a:pt x="54630" y="23701"/>
                  <a:pt x="60112" y="24520"/>
                </a:cubicBezTo>
                <a:cubicBezTo>
                  <a:pt x="61057" y="24583"/>
                  <a:pt x="62065" y="24646"/>
                  <a:pt x="63073" y="24772"/>
                </a:cubicBezTo>
                <a:cubicBezTo>
                  <a:pt x="69254" y="25355"/>
                  <a:pt x="75435" y="26046"/>
                  <a:pt x="81716" y="26046"/>
                </a:cubicBezTo>
                <a:cubicBezTo>
                  <a:pt x="82222" y="26046"/>
                  <a:pt x="82729" y="26041"/>
                  <a:pt x="83237" y="26032"/>
                </a:cubicBezTo>
                <a:cubicBezTo>
                  <a:pt x="87395" y="26032"/>
                  <a:pt x="91554" y="25402"/>
                  <a:pt x="95587" y="24205"/>
                </a:cubicBezTo>
                <a:cubicBezTo>
                  <a:pt x="98170" y="23449"/>
                  <a:pt x="100564" y="22188"/>
                  <a:pt x="102644" y="20424"/>
                </a:cubicBezTo>
                <a:cubicBezTo>
                  <a:pt x="106298" y="17274"/>
                  <a:pt x="107243" y="11225"/>
                  <a:pt x="104471" y="7444"/>
                </a:cubicBezTo>
                <a:cubicBezTo>
                  <a:pt x="101286" y="3051"/>
                  <a:pt x="97335" y="333"/>
                  <a:pt x="91992" y="333"/>
                </a:cubicBezTo>
                <a:cubicBezTo>
                  <a:pt x="91205" y="333"/>
                  <a:pt x="90387" y="392"/>
                  <a:pt x="89538" y="513"/>
                </a:cubicBezTo>
                <a:cubicBezTo>
                  <a:pt x="83930" y="1269"/>
                  <a:pt x="78259" y="1710"/>
                  <a:pt x="72588" y="1836"/>
                </a:cubicBezTo>
                <a:cubicBezTo>
                  <a:pt x="68647" y="1943"/>
                  <a:pt x="64694" y="1982"/>
                  <a:pt x="60735" y="1982"/>
                </a:cubicBezTo>
                <a:cubicBezTo>
                  <a:pt x="55326" y="1982"/>
                  <a:pt x="49906" y="1909"/>
                  <a:pt x="44486" y="1836"/>
                </a:cubicBezTo>
                <a:cubicBezTo>
                  <a:pt x="36861" y="1710"/>
                  <a:pt x="29300" y="891"/>
                  <a:pt x="21739" y="261"/>
                </a:cubicBezTo>
                <a:cubicBezTo>
                  <a:pt x="19960" y="86"/>
                  <a:pt x="18171" y="0"/>
                  <a:pt x="163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9" name="Google Shape;2719;p74">
            <a:hlinkClick r:id="" action="ppaction://hlinkshowjump?jump=previousslide"/>
          </p:cNvPr>
          <p:cNvSpPr txBox="1"/>
          <p:nvPr/>
        </p:nvSpPr>
        <p:spPr>
          <a:xfrm>
            <a:off x="289785" y="126575"/>
            <a:ext cx="13908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Voltar</a:t>
            </a:r>
            <a:endParaRPr dirty="0"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8" name="Google Shape;10219;p100">
            <a:extLst>
              <a:ext uri="{FF2B5EF4-FFF2-40B4-BE49-F238E27FC236}">
                <a16:creationId xmlns:a16="http://schemas.microsoft.com/office/drawing/2014/main" id="{893CFA36-640B-44F8-963F-F1A7D6265B19}"/>
              </a:ext>
            </a:extLst>
          </p:cNvPr>
          <p:cNvGrpSpPr/>
          <p:nvPr/>
        </p:nvGrpSpPr>
        <p:grpSpPr>
          <a:xfrm>
            <a:off x="1623881" y="2395778"/>
            <a:ext cx="265373" cy="351944"/>
            <a:chOff x="1802465" y="1962854"/>
            <a:chExt cx="265373" cy="351944"/>
          </a:xfrm>
        </p:grpSpPr>
        <p:sp>
          <p:nvSpPr>
            <p:cNvPr id="19" name="Google Shape;10220;p100">
              <a:extLst>
                <a:ext uri="{FF2B5EF4-FFF2-40B4-BE49-F238E27FC236}">
                  <a16:creationId xmlns:a16="http://schemas.microsoft.com/office/drawing/2014/main" id="{B7590704-6DCD-4A36-AFF7-8ABB6152943B}"/>
                </a:ext>
              </a:extLst>
            </p:cNvPr>
            <p:cNvSpPr/>
            <p:nvPr/>
          </p:nvSpPr>
          <p:spPr>
            <a:xfrm>
              <a:off x="1802465" y="2243020"/>
              <a:ext cx="265373" cy="71778"/>
            </a:xfrm>
            <a:custGeom>
              <a:avLst/>
              <a:gdLst/>
              <a:ahLst/>
              <a:cxnLst/>
              <a:rect l="l" t="t" r="r" b="b"/>
              <a:pathLst>
                <a:path w="17724" h="4794" extrusionOk="0">
                  <a:moveTo>
                    <a:pt x="2397" y="0"/>
                  </a:moveTo>
                  <a:cubicBezTo>
                    <a:pt x="1072" y="0"/>
                    <a:pt x="0" y="1073"/>
                    <a:pt x="0" y="2397"/>
                  </a:cubicBezTo>
                  <a:cubicBezTo>
                    <a:pt x="0" y="3722"/>
                    <a:pt x="1072" y="4794"/>
                    <a:pt x="2397" y="4794"/>
                  </a:cubicBezTo>
                  <a:lnTo>
                    <a:pt x="17724" y="4794"/>
                  </a:lnTo>
                  <a:lnTo>
                    <a:pt x="17724" y="0"/>
                  </a:ln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221;p100">
              <a:extLst>
                <a:ext uri="{FF2B5EF4-FFF2-40B4-BE49-F238E27FC236}">
                  <a16:creationId xmlns:a16="http://schemas.microsoft.com/office/drawing/2014/main" id="{238748EE-1B81-4B17-B990-D6ABC5E358A7}"/>
                </a:ext>
              </a:extLst>
            </p:cNvPr>
            <p:cNvSpPr/>
            <p:nvPr/>
          </p:nvSpPr>
          <p:spPr>
            <a:xfrm>
              <a:off x="1802465" y="2208074"/>
              <a:ext cx="265373" cy="83442"/>
            </a:xfrm>
            <a:custGeom>
              <a:avLst/>
              <a:gdLst/>
              <a:ahLst/>
              <a:cxnLst/>
              <a:rect l="l" t="t" r="r" b="b"/>
              <a:pathLst>
                <a:path w="17724" h="5573" extrusionOk="0">
                  <a:moveTo>
                    <a:pt x="2397" y="1"/>
                  </a:moveTo>
                  <a:cubicBezTo>
                    <a:pt x="1724" y="1"/>
                    <a:pt x="1135" y="568"/>
                    <a:pt x="694" y="1010"/>
                  </a:cubicBezTo>
                  <a:cubicBezTo>
                    <a:pt x="252" y="1451"/>
                    <a:pt x="0" y="4079"/>
                    <a:pt x="0" y="4731"/>
                  </a:cubicBezTo>
                  <a:cubicBezTo>
                    <a:pt x="0" y="5026"/>
                    <a:pt x="42" y="5299"/>
                    <a:pt x="147" y="5572"/>
                  </a:cubicBezTo>
                  <a:cubicBezTo>
                    <a:pt x="484" y="4647"/>
                    <a:pt x="1388" y="4016"/>
                    <a:pt x="2397" y="4016"/>
                  </a:cubicBezTo>
                  <a:lnTo>
                    <a:pt x="17724" y="4016"/>
                  </a:lnTo>
                  <a:lnTo>
                    <a:pt x="17724" y="947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222;p100">
              <a:extLst>
                <a:ext uri="{FF2B5EF4-FFF2-40B4-BE49-F238E27FC236}">
                  <a16:creationId xmlns:a16="http://schemas.microsoft.com/office/drawing/2014/main" id="{56AEB5B1-CC67-4C46-8C2E-9DE133C85468}"/>
                </a:ext>
              </a:extLst>
            </p:cNvPr>
            <p:cNvSpPr/>
            <p:nvPr/>
          </p:nvSpPr>
          <p:spPr>
            <a:xfrm>
              <a:off x="1802465" y="1962854"/>
              <a:ext cx="35889" cy="316069"/>
            </a:xfrm>
            <a:custGeom>
              <a:avLst/>
              <a:gdLst/>
              <a:ahLst/>
              <a:cxnLst/>
              <a:rect l="l" t="t" r="r" b="b"/>
              <a:pathLst>
                <a:path w="2397" h="21110" extrusionOk="0">
                  <a:moveTo>
                    <a:pt x="2397" y="1"/>
                  </a:moveTo>
                  <a:cubicBezTo>
                    <a:pt x="1072" y="1"/>
                    <a:pt x="0" y="1073"/>
                    <a:pt x="0" y="2397"/>
                  </a:cubicBezTo>
                  <a:lnTo>
                    <a:pt x="0" y="21109"/>
                  </a:lnTo>
                  <a:cubicBezTo>
                    <a:pt x="0" y="19785"/>
                    <a:pt x="1072" y="18712"/>
                    <a:pt x="2397" y="18712"/>
                  </a:cubicBezTo>
                  <a:lnTo>
                    <a:pt x="2397" y="1"/>
                  </a:ln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223;p100">
              <a:extLst>
                <a:ext uri="{FF2B5EF4-FFF2-40B4-BE49-F238E27FC236}">
                  <a16:creationId xmlns:a16="http://schemas.microsoft.com/office/drawing/2014/main" id="{B8E3FDDE-047B-49EE-B0FC-33A102C39F32}"/>
                </a:ext>
              </a:extLst>
            </p:cNvPr>
            <p:cNvSpPr/>
            <p:nvPr/>
          </p:nvSpPr>
          <p:spPr>
            <a:xfrm>
              <a:off x="1837082" y="2286141"/>
              <a:ext cx="230756" cy="8834"/>
            </a:xfrm>
            <a:custGeom>
              <a:avLst/>
              <a:gdLst/>
              <a:ahLst/>
              <a:cxnLst/>
              <a:rect l="l" t="t" r="r" b="b"/>
              <a:pathLst>
                <a:path w="15412" h="590" extrusionOk="0">
                  <a:moveTo>
                    <a:pt x="1" y="1"/>
                  </a:moveTo>
                  <a:lnTo>
                    <a:pt x="1" y="589"/>
                  </a:lnTo>
                  <a:lnTo>
                    <a:pt x="15412" y="589"/>
                  </a:lnTo>
                  <a:lnTo>
                    <a:pt x="15412" y="1"/>
                  </a:lnTo>
                  <a:close/>
                </a:path>
              </a:pathLst>
            </a:custGeom>
            <a:solidFill>
              <a:srgbClr val="E2E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224;p100">
              <a:extLst>
                <a:ext uri="{FF2B5EF4-FFF2-40B4-BE49-F238E27FC236}">
                  <a16:creationId xmlns:a16="http://schemas.microsoft.com/office/drawing/2014/main" id="{1846630B-9CE4-42AC-B1D8-88B4A2F6739C}"/>
                </a:ext>
              </a:extLst>
            </p:cNvPr>
            <p:cNvSpPr/>
            <p:nvPr/>
          </p:nvSpPr>
          <p:spPr>
            <a:xfrm>
              <a:off x="1900041" y="2262843"/>
              <a:ext cx="167797" cy="9148"/>
            </a:xfrm>
            <a:custGeom>
              <a:avLst/>
              <a:gdLst/>
              <a:ahLst/>
              <a:cxnLst/>
              <a:rect l="l" t="t" r="r" b="b"/>
              <a:pathLst>
                <a:path w="11207" h="611" extrusionOk="0">
                  <a:moveTo>
                    <a:pt x="1" y="1"/>
                  </a:moveTo>
                  <a:lnTo>
                    <a:pt x="1" y="611"/>
                  </a:lnTo>
                  <a:lnTo>
                    <a:pt x="11207" y="611"/>
                  </a:lnTo>
                  <a:lnTo>
                    <a:pt x="11207" y="1"/>
                  </a:lnTo>
                  <a:close/>
                </a:path>
              </a:pathLst>
            </a:custGeom>
            <a:solidFill>
              <a:srgbClr val="E2E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225;p100">
              <a:extLst>
                <a:ext uri="{FF2B5EF4-FFF2-40B4-BE49-F238E27FC236}">
                  <a16:creationId xmlns:a16="http://schemas.microsoft.com/office/drawing/2014/main" id="{BA08FBD4-1BC7-43A8-9E02-E4672B2CC17B}"/>
                </a:ext>
              </a:extLst>
            </p:cNvPr>
            <p:cNvSpPr/>
            <p:nvPr/>
          </p:nvSpPr>
          <p:spPr>
            <a:xfrm>
              <a:off x="1838339" y="1962854"/>
              <a:ext cx="229498" cy="280180"/>
            </a:xfrm>
            <a:custGeom>
              <a:avLst/>
              <a:gdLst/>
              <a:ahLst/>
              <a:cxnLst/>
              <a:rect l="l" t="t" r="r" b="b"/>
              <a:pathLst>
                <a:path w="15328" h="18713" extrusionOk="0">
                  <a:moveTo>
                    <a:pt x="1" y="1"/>
                  </a:moveTo>
                  <a:lnTo>
                    <a:pt x="1" y="18712"/>
                  </a:lnTo>
                  <a:lnTo>
                    <a:pt x="15328" y="18712"/>
                  </a:lnTo>
                  <a:lnTo>
                    <a:pt x="15328" y="1"/>
                  </a:lnTo>
                  <a:close/>
                </a:path>
              </a:pathLst>
            </a:custGeom>
            <a:solidFill>
              <a:srgbClr val="5D7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226;p100">
              <a:extLst>
                <a:ext uri="{FF2B5EF4-FFF2-40B4-BE49-F238E27FC236}">
                  <a16:creationId xmlns:a16="http://schemas.microsoft.com/office/drawing/2014/main" id="{235C0650-3708-4FAD-ADB8-0DEE8C5E9F01}"/>
                </a:ext>
              </a:extLst>
            </p:cNvPr>
            <p:cNvSpPr/>
            <p:nvPr/>
          </p:nvSpPr>
          <p:spPr>
            <a:xfrm>
              <a:off x="1854091" y="1978905"/>
              <a:ext cx="197697" cy="248394"/>
            </a:xfrm>
            <a:custGeom>
              <a:avLst/>
              <a:gdLst/>
              <a:ahLst/>
              <a:cxnLst/>
              <a:rect l="l" t="t" r="r" b="b"/>
              <a:pathLst>
                <a:path w="13204" h="16590" extrusionOk="0">
                  <a:moveTo>
                    <a:pt x="0" y="1"/>
                  </a:moveTo>
                  <a:lnTo>
                    <a:pt x="0" y="16589"/>
                  </a:lnTo>
                  <a:lnTo>
                    <a:pt x="13203" y="16589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" name="Imagem 25" descr="Uma imagem contendo objeto, água, escuro, luz&#10;&#10;Descrição gerada automaticamente">
            <a:extLst>
              <a:ext uri="{FF2B5EF4-FFF2-40B4-BE49-F238E27FC236}">
                <a16:creationId xmlns:a16="http://schemas.microsoft.com/office/drawing/2014/main" id="{995B9C27-00B3-476A-B894-35D248930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453678">
            <a:off x="2056748" y="3772039"/>
            <a:ext cx="655800" cy="6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34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51"/>
          <p:cNvSpPr/>
          <p:nvPr/>
        </p:nvSpPr>
        <p:spPr>
          <a:xfrm rot="10800000">
            <a:off x="3732313" y="1392864"/>
            <a:ext cx="4157311" cy="3135075"/>
          </a:xfrm>
          <a:custGeom>
            <a:avLst/>
            <a:gdLst/>
            <a:ahLst/>
            <a:cxnLst/>
            <a:rect l="l" t="t" r="r" b="b"/>
            <a:pathLst>
              <a:path w="117515" h="49263" extrusionOk="0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" name="Google Shape;1749;p51"/>
          <p:cNvSpPr txBox="1">
            <a:spLocks noGrp="1"/>
          </p:cNvSpPr>
          <p:nvPr>
            <p:ph type="title"/>
          </p:nvPr>
        </p:nvSpPr>
        <p:spPr>
          <a:xfrm>
            <a:off x="713309" y="72174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í</a:t>
            </a:r>
            <a:r>
              <a:rPr lang="en" dirty="0"/>
              <a:t>ndio Yakecan </a:t>
            </a:r>
            <a:endParaRPr dirty="0"/>
          </a:p>
        </p:txBody>
      </p:sp>
      <p:sp>
        <p:nvSpPr>
          <p:cNvPr id="1750" name="Google Shape;1750;p51"/>
          <p:cNvSpPr txBox="1">
            <a:spLocks noGrp="1"/>
          </p:cNvSpPr>
          <p:nvPr>
            <p:ph type="body" idx="1"/>
          </p:nvPr>
        </p:nvSpPr>
        <p:spPr>
          <a:xfrm>
            <a:off x="4144669" y="1708751"/>
            <a:ext cx="3425712" cy="25336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Jovem</a:t>
            </a:r>
            <a:r>
              <a:rPr lang="en-US" dirty="0"/>
              <a:t> índio </a:t>
            </a:r>
            <a:r>
              <a:rPr lang="pt-BR" dirty="0"/>
              <a:t>viajante</a:t>
            </a:r>
            <a:r>
              <a:rPr lang="en-US" dirty="0"/>
              <a:t> no tempo </a:t>
            </a:r>
            <a:r>
              <a:rPr lang="pt-BR" dirty="0"/>
              <a:t>responsável</a:t>
            </a:r>
            <a:r>
              <a:rPr lang="en-US" dirty="0"/>
              <a:t> por salvar a </a:t>
            </a:r>
            <a:r>
              <a:rPr lang="pt-BR" dirty="0"/>
              <a:t>população</a:t>
            </a:r>
            <a:r>
              <a:rPr lang="en-US" dirty="0"/>
              <a:t> </a:t>
            </a:r>
            <a:r>
              <a:rPr lang="pt-BR" dirty="0"/>
              <a:t>indígena</a:t>
            </a:r>
            <a:r>
              <a:rPr lang="en-US" dirty="0"/>
              <a:t> da </a:t>
            </a:r>
            <a:r>
              <a:rPr lang="en-US" dirty="0" err="1"/>
              <a:t>extinção</a:t>
            </a:r>
            <a:r>
              <a:rPr lang="en-US" dirty="0"/>
              <a:t>.</a:t>
            </a:r>
          </a:p>
        </p:txBody>
      </p:sp>
      <p:sp>
        <p:nvSpPr>
          <p:cNvPr id="1751" name="Google Shape;1751;p51"/>
          <p:cNvSpPr/>
          <p:nvPr/>
        </p:nvSpPr>
        <p:spPr>
          <a:xfrm>
            <a:off x="713191" y="1708752"/>
            <a:ext cx="2828931" cy="2220873"/>
          </a:xfrm>
          <a:custGeom>
            <a:avLst/>
            <a:gdLst/>
            <a:ahLst/>
            <a:cxnLst/>
            <a:rect l="l" t="t" r="r" b="b"/>
            <a:pathLst>
              <a:path w="79142" h="62131" extrusionOk="0">
                <a:moveTo>
                  <a:pt x="43395" y="1"/>
                </a:moveTo>
                <a:cubicBezTo>
                  <a:pt x="42163" y="1"/>
                  <a:pt x="40910" y="69"/>
                  <a:pt x="39634" y="207"/>
                </a:cubicBezTo>
                <a:cubicBezTo>
                  <a:pt x="27032" y="1530"/>
                  <a:pt x="16510" y="6949"/>
                  <a:pt x="8444" y="16905"/>
                </a:cubicBezTo>
                <a:cubicBezTo>
                  <a:pt x="4223" y="21946"/>
                  <a:pt x="1576" y="28121"/>
                  <a:pt x="820" y="34674"/>
                </a:cubicBezTo>
                <a:cubicBezTo>
                  <a:pt x="1" y="40218"/>
                  <a:pt x="2143" y="45826"/>
                  <a:pt x="6428" y="49544"/>
                </a:cubicBezTo>
                <a:cubicBezTo>
                  <a:pt x="10507" y="53260"/>
                  <a:pt x="15108" y="55118"/>
                  <a:pt x="20089" y="55118"/>
                </a:cubicBezTo>
                <a:cubicBezTo>
                  <a:pt x="22033" y="55118"/>
                  <a:pt x="24035" y="54835"/>
                  <a:pt x="26087" y="54270"/>
                </a:cubicBezTo>
                <a:cubicBezTo>
                  <a:pt x="27606" y="53898"/>
                  <a:pt x="29161" y="53708"/>
                  <a:pt x="30723" y="53708"/>
                </a:cubicBezTo>
                <a:cubicBezTo>
                  <a:pt x="32077" y="53708"/>
                  <a:pt x="33437" y="53851"/>
                  <a:pt x="34782" y="54143"/>
                </a:cubicBezTo>
                <a:cubicBezTo>
                  <a:pt x="36169" y="54396"/>
                  <a:pt x="37555" y="54774"/>
                  <a:pt x="39004" y="55026"/>
                </a:cubicBezTo>
                <a:cubicBezTo>
                  <a:pt x="40390" y="55278"/>
                  <a:pt x="41714" y="55782"/>
                  <a:pt x="42974" y="56538"/>
                </a:cubicBezTo>
                <a:cubicBezTo>
                  <a:pt x="46250" y="58491"/>
                  <a:pt x="49716" y="60066"/>
                  <a:pt x="53307" y="61264"/>
                </a:cubicBezTo>
                <a:cubicBezTo>
                  <a:pt x="55247" y="61858"/>
                  <a:pt x="57153" y="62131"/>
                  <a:pt x="58994" y="62131"/>
                </a:cubicBezTo>
                <a:cubicBezTo>
                  <a:pt x="67493" y="62131"/>
                  <a:pt x="74587" y="56307"/>
                  <a:pt x="77125" y="49418"/>
                </a:cubicBezTo>
                <a:cubicBezTo>
                  <a:pt x="78511" y="45637"/>
                  <a:pt x="79141" y="41605"/>
                  <a:pt x="79078" y="37572"/>
                </a:cubicBezTo>
                <a:cubicBezTo>
                  <a:pt x="79078" y="35304"/>
                  <a:pt x="78889" y="33035"/>
                  <a:pt x="78511" y="30830"/>
                </a:cubicBezTo>
                <a:cubicBezTo>
                  <a:pt x="77062" y="22639"/>
                  <a:pt x="72903" y="15204"/>
                  <a:pt x="66665" y="9722"/>
                </a:cubicBezTo>
                <a:cubicBezTo>
                  <a:pt x="59971" y="3525"/>
                  <a:pt x="52257" y="1"/>
                  <a:pt x="433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9" name="Google Shape;1769;p51"/>
          <p:cNvSpPr/>
          <p:nvPr/>
        </p:nvSpPr>
        <p:spPr>
          <a:xfrm>
            <a:off x="7332664" y="111702"/>
            <a:ext cx="1659065" cy="402932"/>
          </a:xfrm>
          <a:custGeom>
            <a:avLst/>
            <a:gdLst/>
            <a:ahLst/>
            <a:cxnLst/>
            <a:rect l="l" t="t" r="r" b="b"/>
            <a:pathLst>
              <a:path w="107244" h="26046" extrusionOk="0">
                <a:moveTo>
                  <a:pt x="16384" y="0"/>
                </a:moveTo>
                <a:cubicBezTo>
                  <a:pt x="13677" y="0"/>
                  <a:pt x="10974" y="197"/>
                  <a:pt x="8318" y="576"/>
                </a:cubicBezTo>
                <a:cubicBezTo>
                  <a:pt x="5923" y="891"/>
                  <a:pt x="3844" y="2214"/>
                  <a:pt x="2710" y="4294"/>
                </a:cubicBezTo>
                <a:cubicBezTo>
                  <a:pt x="883" y="7507"/>
                  <a:pt x="1" y="10847"/>
                  <a:pt x="883" y="14627"/>
                </a:cubicBezTo>
                <a:cubicBezTo>
                  <a:pt x="1828" y="18723"/>
                  <a:pt x="4159" y="21432"/>
                  <a:pt x="8192" y="22630"/>
                </a:cubicBezTo>
                <a:cubicBezTo>
                  <a:pt x="10780" y="23264"/>
                  <a:pt x="13444" y="23596"/>
                  <a:pt x="16095" y="23596"/>
                </a:cubicBezTo>
                <a:cubicBezTo>
                  <a:pt x="16865" y="23596"/>
                  <a:pt x="17634" y="23568"/>
                  <a:pt x="18399" y="23512"/>
                </a:cubicBezTo>
                <a:cubicBezTo>
                  <a:pt x="25081" y="23213"/>
                  <a:pt x="31762" y="23032"/>
                  <a:pt x="38412" y="23032"/>
                </a:cubicBezTo>
                <a:cubicBezTo>
                  <a:pt x="40165" y="23032"/>
                  <a:pt x="41917" y="23044"/>
                  <a:pt x="43666" y="23071"/>
                </a:cubicBezTo>
                <a:cubicBezTo>
                  <a:pt x="49148" y="23260"/>
                  <a:pt x="54630" y="23701"/>
                  <a:pt x="60112" y="24520"/>
                </a:cubicBezTo>
                <a:cubicBezTo>
                  <a:pt x="61057" y="24583"/>
                  <a:pt x="62065" y="24646"/>
                  <a:pt x="63073" y="24772"/>
                </a:cubicBezTo>
                <a:cubicBezTo>
                  <a:pt x="69254" y="25355"/>
                  <a:pt x="75435" y="26046"/>
                  <a:pt x="81716" y="26046"/>
                </a:cubicBezTo>
                <a:cubicBezTo>
                  <a:pt x="82222" y="26046"/>
                  <a:pt x="82729" y="26041"/>
                  <a:pt x="83237" y="26032"/>
                </a:cubicBezTo>
                <a:cubicBezTo>
                  <a:pt x="87395" y="26032"/>
                  <a:pt x="91554" y="25402"/>
                  <a:pt x="95587" y="24205"/>
                </a:cubicBezTo>
                <a:cubicBezTo>
                  <a:pt x="98170" y="23449"/>
                  <a:pt x="100564" y="22188"/>
                  <a:pt x="102644" y="20424"/>
                </a:cubicBezTo>
                <a:cubicBezTo>
                  <a:pt x="106298" y="17274"/>
                  <a:pt x="107243" y="11225"/>
                  <a:pt x="104471" y="7444"/>
                </a:cubicBezTo>
                <a:cubicBezTo>
                  <a:pt x="101286" y="3051"/>
                  <a:pt x="97335" y="333"/>
                  <a:pt x="91992" y="333"/>
                </a:cubicBezTo>
                <a:cubicBezTo>
                  <a:pt x="91205" y="333"/>
                  <a:pt x="90387" y="392"/>
                  <a:pt x="89538" y="513"/>
                </a:cubicBezTo>
                <a:cubicBezTo>
                  <a:pt x="83930" y="1269"/>
                  <a:pt x="78259" y="1710"/>
                  <a:pt x="72588" y="1836"/>
                </a:cubicBezTo>
                <a:cubicBezTo>
                  <a:pt x="68647" y="1943"/>
                  <a:pt x="64694" y="1982"/>
                  <a:pt x="60735" y="1982"/>
                </a:cubicBezTo>
                <a:cubicBezTo>
                  <a:pt x="55326" y="1982"/>
                  <a:pt x="49906" y="1909"/>
                  <a:pt x="44486" y="1836"/>
                </a:cubicBezTo>
                <a:cubicBezTo>
                  <a:pt x="36861" y="1710"/>
                  <a:pt x="29300" y="891"/>
                  <a:pt x="21739" y="261"/>
                </a:cubicBezTo>
                <a:cubicBezTo>
                  <a:pt x="19960" y="86"/>
                  <a:pt x="18171" y="0"/>
                  <a:pt x="163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" name="Google Shape;1770;p51">
            <a:hlinkClick r:id="" action="ppaction://hlinkshowjump?jump=nextslide"/>
          </p:cNvPr>
          <p:cNvSpPr txBox="1"/>
          <p:nvPr/>
        </p:nvSpPr>
        <p:spPr>
          <a:xfrm>
            <a:off x="7466788" y="126575"/>
            <a:ext cx="13908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Próximo</a:t>
            </a:r>
            <a:endParaRPr dirty="0"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" name="Imagem 4" descr="Padrão do plano de fundo&#10;&#10;Descrição gerada automaticamente com confiança média">
            <a:extLst>
              <a:ext uri="{FF2B5EF4-FFF2-40B4-BE49-F238E27FC236}">
                <a16:creationId xmlns:a16="http://schemas.microsoft.com/office/drawing/2014/main" id="{867EF670-DBBE-4BDA-835F-46985A030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00" y="941610"/>
            <a:ext cx="2048309" cy="2822115"/>
          </a:xfrm>
          <a:prstGeom prst="rect">
            <a:avLst/>
          </a:prstGeom>
        </p:spPr>
      </p:pic>
      <p:sp>
        <p:nvSpPr>
          <p:cNvPr id="9" name="Google Shape;2718;p74">
            <a:extLst>
              <a:ext uri="{FF2B5EF4-FFF2-40B4-BE49-F238E27FC236}">
                <a16:creationId xmlns:a16="http://schemas.microsoft.com/office/drawing/2014/main" id="{8874C227-90E4-4F30-A7E6-5A8B2A51ACC9}"/>
              </a:ext>
            </a:extLst>
          </p:cNvPr>
          <p:cNvSpPr/>
          <p:nvPr/>
        </p:nvSpPr>
        <p:spPr>
          <a:xfrm>
            <a:off x="155661" y="101069"/>
            <a:ext cx="1659065" cy="402932"/>
          </a:xfrm>
          <a:custGeom>
            <a:avLst/>
            <a:gdLst/>
            <a:ahLst/>
            <a:cxnLst/>
            <a:rect l="l" t="t" r="r" b="b"/>
            <a:pathLst>
              <a:path w="107244" h="26046" extrusionOk="0">
                <a:moveTo>
                  <a:pt x="16384" y="0"/>
                </a:moveTo>
                <a:cubicBezTo>
                  <a:pt x="13677" y="0"/>
                  <a:pt x="10974" y="197"/>
                  <a:pt x="8318" y="576"/>
                </a:cubicBezTo>
                <a:cubicBezTo>
                  <a:pt x="5923" y="891"/>
                  <a:pt x="3844" y="2214"/>
                  <a:pt x="2710" y="4294"/>
                </a:cubicBezTo>
                <a:cubicBezTo>
                  <a:pt x="883" y="7507"/>
                  <a:pt x="1" y="10847"/>
                  <a:pt x="883" y="14627"/>
                </a:cubicBezTo>
                <a:cubicBezTo>
                  <a:pt x="1828" y="18723"/>
                  <a:pt x="4159" y="21432"/>
                  <a:pt x="8192" y="22630"/>
                </a:cubicBezTo>
                <a:cubicBezTo>
                  <a:pt x="10780" y="23264"/>
                  <a:pt x="13444" y="23596"/>
                  <a:pt x="16095" y="23596"/>
                </a:cubicBezTo>
                <a:cubicBezTo>
                  <a:pt x="16865" y="23596"/>
                  <a:pt x="17634" y="23568"/>
                  <a:pt x="18399" y="23512"/>
                </a:cubicBezTo>
                <a:cubicBezTo>
                  <a:pt x="25081" y="23213"/>
                  <a:pt x="31762" y="23032"/>
                  <a:pt x="38412" y="23032"/>
                </a:cubicBezTo>
                <a:cubicBezTo>
                  <a:pt x="40165" y="23032"/>
                  <a:pt x="41917" y="23044"/>
                  <a:pt x="43666" y="23071"/>
                </a:cubicBezTo>
                <a:cubicBezTo>
                  <a:pt x="49148" y="23260"/>
                  <a:pt x="54630" y="23701"/>
                  <a:pt x="60112" y="24520"/>
                </a:cubicBezTo>
                <a:cubicBezTo>
                  <a:pt x="61057" y="24583"/>
                  <a:pt x="62065" y="24646"/>
                  <a:pt x="63073" y="24772"/>
                </a:cubicBezTo>
                <a:cubicBezTo>
                  <a:pt x="69254" y="25355"/>
                  <a:pt x="75435" y="26046"/>
                  <a:pt x="81716" y="26046"/>
                </a:cubicBezTo>
                <a:cubicBezTo>
                  <a:pt x="82222" y="26046"/>
                  <a:pt x="82729" y="26041"/>
                  <a:pt x="83237" y="26032"/>
                </a:cubicBezTo>
                <a:cubicBezTo>
                  <a:pt x="87395" y="26032"/>
                  <a:pt x="91554" y="25402"/>
                  <a:pt x="95587" y="24205"/>
                </a:cubicBezTo>
                <a:cubicBezTo>
                  <a:pt x="98170" y="23449"/>
                  <a:pt x="100564" y="22188"/>
                  <a:pt x="102644" y="20424"/>
                </a:cubicBezTo>
                <a:cubicBezTo>
                  <a:pt x="106298" y="17274"/>
                  <a:pt x="107243" y="11225"/>
                  <a:pt x="104471" y="7444"/>
                </a:cubicBezTo>
                <a:cubicBezTo>
                  <a:pt x="101286" y="3051"/>
                  <a:pt x="97335" y="333"/>
                  <a:pt x="91992" y="333"/>
                </a:cubicBezTo>
                <a:cubicBezTo>
                  <a:pt x="91205" y="333"/>
                  <a:pt x="90387" y="392"/>
                  <a:pt x="89538" y="513"/>
                </a:cubicBezTo>
                <a:cubicBezTo>
                  <a:pt x="83930" y="1269"/>
                  <a:pt x="78259" y="1710"/>
                  <a:pt x="72588" y="1836"/>
                </a:cubicBezTo>
                <a:cubicBezTo>
                  <a:pt x="68647" y="1943"/>
                  <a:pt x="64694" y="1982"/>
                  <a:pt x="60735" y="1982"/>
                </a:cubicBezTo>
                <a:cubicBezTo>
                  <a:pt x="55326" y="1982"/>
                  <a:pt x="49906" y="1909"/>
                  <a:pt x="44486" y="1836"/>
                </a:cubicBezTo>
                <a:cubicBezTo>
                  <a:pt x="36861" y="1710"/>
                  <a:pt x="29300" y="891"/>
                  <a:pt x="21739" y="261"/>
                </a:cubicBezTo>
                <a:cubicBezTo>
                  <a:pt x="19960" y="86"/>
                  <a:pt x="18171" y="0"/>
                  <a:pt x="163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719;p7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86C0862-1612-4600-99E5-95578DF04192}"/>
              </a:ext>
            </a:extLst>
          </p:cNvPr>
          <p:cNvSpPr txBox="1"/>
          <p:nvPr/>
        </p:nvSpPr>
        <p:spPr>
          <a:xfrm>
            <a:off x="289785" y="105309"/>
            <a:ext cx="13908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Voltar</a:t>
            </a:r>
            <a:endParaRPr dirty="0"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37"/>
          <p:cNvSpPr/>
          <p:nvPr/>
        </p:nvSpPr>
        <p:spPr>
          <a:xfrm>
            <a:off x="3176597" y="4086598"/>
            <a:ext cx="2831778" cy="687680"/>
          </a:xfrm>
          <a:custGeom>
            <a:avLst/>
            <a:gdLst/>
            <a:ahLst/>
            <a:cxnLst/>
            <a:rect l="l" t="t" r="r" b="b"/>
            <a:pathLst>
              <a:path w="107244" h="26046" extrusionOk="0">
                <a:moveTo>
                  <a:pt x="16384" y="0"/>
                </a:moveTo>
                <a:cubicBezTo>
                  <a:pt x="13677" y="0"/>
                  <a:pt x="10974" y="197"/>
                  <a:pt x="8318" y="576"/>
                </a:cubicBezTo>
                <a:cubicBezTo>
                  <a:pt x="5923" y="891"/>
                  <a:pt x="3844" y="2214"/>
                  <a:pt x="2710" y="4294"/>
                </a:cubicBezTo>
                <a:cubicBezTo>
                  <a:pt x="883" y="7507"/>
                  <a:pt x="1" y="10847"/>
                  <a:pt x="883" y="14627"/>
                </a:cubicBezTo>
                <a:cubicBezTo>
                  <a:pt x="1828" y="18723"/>
                  <a:pt x="4159" y="21432"/>
                  <a:pt x="8192" y="22630"/>
                </a:cubicBezTo>
                <a:cubicBezTo>
                  <a:pt x="10780" y="23264"/>
                  <a:pt x="13444" y="23596"/>
                  <a:pt x="16095" y="23596"/>
                </a:cubicBezTo>
                <a:cubicBezTo>
                  <a:pt x="16865" y="23596"/>
                  <a:pt x="17634" y="23568"/>
                  <a:pt x="18399" y="23512"/>
                </a:cubicBezTo>
                <a:cubicBezTo>
                  <a:pt x="25081" y="23213"/>
                  <a:pt x="31762" y="23032"/>
                  <a:pt x="38412" y="23032"/>
                </a:cubicBezTo>
                <a:cubicBezTo>
                  <a:pt x="40165" y="23032"/>
                  <a:pt x="41917" y="23044"/>
                  <a:pt x="43666" y="23071"/>
                </a:cubicBezTo>
                <a:cubicBezTo>
                  <a:pt x="49148" y="23260"/>
                  <a:pt x="54630" y="23701"/>
                  <a:pt x="60112" y="24520"/>
                </a:cubicBezTo>
                <a:cubicBezTo>
                  <a:pt x="61057" y="24583"/>
                  <a:pt x="62065" y="24646"/>
                  <a:pt x="63073" y="24772"/>
                </a:cubicBezTo>
                <a:cubicBezTo>
                  <a:pt x="69254" y="25355"/>
                  <a:pt x="75435" y="26046"/>
                  <a:pt x="81716" y="26046"/>
                </a:cubicBezTo>
                <a:cubicBezTo>
                  <a:pt x="82222" y="26046"/>
                  <a:pt x="82729" y="26041"/>
                  <a:pt x="83237" y="26032"/>
                </a:cubicBezTo>
                <a:cubicBezTo>
                  <a:pt x="87395" y="26032"/>
                  <a:pt x="91554" y="25402"/>
                  <a:pt x="95587" y="24205"/>
                </a:cubicBezTo>
                <a:cubicBezTo>
                  <a:pt x="98170" y="23449"/>
                  <a:pt x="100564" y="22188"/>
                  <a:pt x="102644" y="20424"/>
                </a:cubicBezTo>
                <a:cubicBezTo>
                  <a:pt x="106298" y="17274"/>
                  <a:pt x="107243" y="11225"/>
                  <a:pt x="104471" y="7444"/>
                </a:cubicBezTo>
                <a:cubicBezTo>
                  <a:pt x="101286" y="3051"/>
                  <a:pt x="97335" y="333"/>
                  <a:pt x="91992" y="333"/>
                </a:cubicBezTo>
                <a:cubicBezTo>
                  <a:pt x="91205" y="333"/>
                  <a:pt x="90387" y="392"/>
                  <a:pt x="89538" y="513"/>
                </a:cubicBezTo>
                <a:cubicBezTo>
                  <a:pt x="83930" y="1269"/>
                  <a:pt x="78259" y="1710"/>
                  <a:pt x="72588" y="1836"/>
                </a:cubicBezTo>
                <a:cubicBezTo>
                  <a:pt x="68647" y="1943"/>
                  <a:pt x="64694" y="1982"/>
                  <a:pt x="60735" y="1982"/>
                </a:cubicBezTo>
                <a:cubicBezTo>
                  <a:pt x="55326" y="1982"/>
                  <a:pt x="49906" y="1909"/>
                  <a:pt x="44486" y="1836"/>
                </a:cubicBezTo>
                <a:cubicBezTo>
                  <a:pt x="36861" y="1710"/>
                  <a:pt x="29300" y="891"/>
                  <a:pt x="21739" y="261"/>
                </a:cubicBezTo>
                <a:cubicBezTo>
                  <a:pt x="19960" y="86"/>
                  <a:pt x="18171" y="0"/>
                  <a:pt x="16384" y="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37"/>
          <p:cNvSpPr/>
          <p:nvPr/>
        </p:nvSpPr>
        <p:spPr>
          <a:xfrm>
            <a:off x="3179447" y="3287631"/>
            <a:ext cx="2831778" cy="687680"/>
          </a:xfrm>
          <a:custGeom>
            <a:avLst/>
            <a:gdLst/>
            <a:ahLst/>
            <a:cxnLst/>
            <a:rect l="l" t="t" r="r" b="b"/>
            <a:pathLst>
              <a:path w="107244" h="26046" extrusionOk="0">
                <a:moveTo>
                  <a:pt x="16384" y="0"/>
                </a:moveTo>
                <a:cubicBezTo>
                  <a:pt x="13677" y="0"/>
                  <a:pt x="10974" y="197"/>
                  <a:pt x="8318" y="576"/>
                </a:cubicBezTo>
                <a:cubicBezTo>
                  <a:pt x="5923" y="891"/>
                  <a:pt x="3844" y="2214"/>
                  <a:pt x="2710" y="4294"/>
                </a:cubicBezTo>
                <a:cubicBezTo>
                  <a:pt x="883" y="7507"/>
                  <a:pt x="1" y="10847"/>
                  <a:pt x="883" y="14627"/>
                </a:cubicBezTo>
                <a:cubicBezTo>
                  <a:pt x="1828" y="18723"/>
                  <a:pt x="4159" y="21432"/>
                  <a:pt x="8192" y="22630"/>
                </a:cubicBezTo>
                <a:cubicBezTo>
                  <a:pt x="10780" y="23264"/>
                  <a:pt x="13444" y="23596"/>
                  <a:pt x="16095" y="23596"/>
                </a:cubicBezTo>
                <a:cubicBezTo>
                  <a:pt x="16865" y="23596"/>
                  <a:pt x="17634" y="23568"/>
                  <a:pt x="18399" y="23512"/>
                </a:cubicBezTo>
                <a:cubicBezTo>
                  <a:pt x="25081" y="23213"/>
                  <a:pt x="31762" y="23032"/>
                  <a:pt x="38412" y="23032"/>
                </a:cubicBezTo>
                <a:cubicBezTo>
                  <a:pt x="40165" y="23032"/>
                  <a:pt x="41917" y="23044"/>
                  <a:pt x="43666" y="23071"/>
                </a:cubicBezTo>
                <a:cubicBezTo>
                  <a:pt x="49148" y="23260"/>
                  <a:pt x="54630" y="23701"/>
                  <a:pt x="60112" y="24520"/>
                </a:cubicBezTo>
                <a:cubicBezTo>
                  <a:pt x="61057" y="24583"/>
                  <a:pt x="62065" y="24646"/>
                  <a:pt x="63073" y="24772"/>
                </a:cubicBezTo>
                <a:cubicBezTo>
                  <a:pt x="69254" y="25355"/>
                  <a:pt x="75435" y="26046"/>
                  <a:pt x="81716" y="26046"/>
                </a:cubicBezTo>
                <a:cubicBezTo>
                  <a:pt x="82222" y="26046"/>
                  <a:pt x="82729" y="26041"/>
                  <a:pt x="83237" y="26032"/>
                </a:cubicBezTo>
                <a:cubicBezTo>
                  <a:pt x="87395" y="26032"/>
                  <a:pt x="91554" y="25402"/>
                  <a:pt x="95587" y="24205"/>
                </a:cubicBezTo>
                <a:cubicBezTo>
                  <a:pt x="98170" y="23449"/>
                  <a:pt x="100564" y="22188"/>
                  <a:pt x="102644" y="20424"/>
                </a:cubicBezTo>
                <a:cubicBezTo>
                  <a:pt x="106298" y="17274"/>
                  <a:pt x="107243" y="11225"/>
                  <a:pt x="104471" y="7444"/>
                </a:cubicBezTo>
                <a:cubicBezTo>
                  <a:pt x="101286" y="3051"/>
                  <a:pt x="97335" y="333"/>
                  <a:pt x="91992" y="333"/>
                </a:cubicBezTo>
                <a:cubicBezTo>
                  <a:pt x="91205" y="333"/>
                  <a:pt x="90387" y="392"/>
                  <a:pt x="89538" y="513"/>
                </a:cubicBezTo>
                <a:cubicBezTo>
                  <a:pt x="83930" y="1269"/>
                  <a:pt x="78259" y="1710"/>
                  <a:pt x="72588" y="1836"/>
                </a:cubicBezTo>
                <a:cubicBezTo>
                  <a:pt x="68647" y="1943"/>
                  <a:pt x="64694" y="1982"/>
                  <a:pt x="60735" y="1982"/>
                </a:cubicBezTo>
                <a:cubicBezTo>
                  <a:pt x="55326" y="1982"/>
                  <a:pt x="49906" y="1909"/>
                  <a:pt x="44486" y="1836"/>
                </a:cubicBezTo>
                <a:cubicBezTo>
                  <a:pt x="36861" y="1710"/>
                  <a:pt x="29300" y="891"/>
                  <a:pt x="21739" y="261"/>
                </a:cubicBezTo>
                <a:cubicBezTo>
                  <a:pt x="19960" y="86"/>
                  <a:pt x="18171" y="0"/>
                  <a:pt x="16384" y="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37">
            <a:hlinkClick r:id="" action="ppaction://hlinkshowjump?jump=nextslide"/>
          </p:cNvPr>
          <p:cNvSpPr/>
          <p:nvPr/>
        </p:nvSpPr>
        <p:spPr>
          <a:xfrm>
            <a:off x="3179460" y="2523117"/>
            <a:ext cx="2831778" cy="687680"/>
          </a:xfrm>
          <a:custGeom>
            <a:avLst/>
            <a:gdLst/>
            <a:ahLst/>
            <a:cxnLst/>
            <a:rect l="l" t="t" r="r" b="b"/>
            <a:pathLst>
              <a:path w="107244" h="26046" extrusionOk="0">
                <a:moveTo>
                  <a:pt x="16384" y="0"/>
                </a:moveTo>
                <a:cubicBezTo>
                  <a:pt x="13677" y="0"/>
                  <a:pt x="10974" y="197"/>
                  <a:pt x="8318" y="576"/>
                </a:cubicBezTo>
                <a:cubicBezTo>
                  <a:pt x="5923" y="891"/>
                  <a:pt x="3844" y="2214"/>
                  <a:pt x="2710" y="4294"/>
                </a:cubicBezTo>
                <a:cubicBezTo>
                  <a:pt x="883" y="7507"/>
                  <a:pt x="1" y="10847"/>
                  <a:pt x="883" y="14627"/>
                </a:cubicBezTo>
                <a:cubicBezTo>
                  <a:pt x="1828" y="18723"/>
                  <a:pt x="4159" y="21432"/>
                  <a:pt x="8192" y="22630"/>
                </a:cubicBezTo>
                <a:cubicBezTo>
                  <a:pt x="10780" y="23264"/>
                  <a:pt x="13444" y="23596"/>
                  <a:pt x="16095" y="23596"/>
                </a:cubicBezTo>
                <a:cubicBezTo>
                  <a:pt x="16865" y="23596"/>
                  <a:pt x="17634" y="23568"/>
                  <a:pt x="18399" y="23512"/>
                </a:cubicBezTo>
                <a:cubicBezTo>
                  <a:pt x="25081" y="23213"/>
                  <a:pt x="31762" y="23032"/>
                  <a:pt x="38412" y="23032"/>
                </a:cubicBezTo>
                <a:cubicBezTo>
                  <a:pt x="40165" y="23032"/>
                  <a:pt x="41917" y="23044"/>
                  <a:pt x="43666" y="23071"/>
                </a:cubicBezTo>
                <a:cubicBezTo>
                  <a:pt x="49148" y="23260"/>
                  <a:pt x="54630" y="23701"/>
                  <a:pt x="60112" y="24520"/>
                </a:cubicBezTo>
                <a:cubicBezTo>
                  <a:pt x="61057" y="24583"/>
                  <a:pt x="62065" y="24646"/>
                  <a:pt x="63073" y="24772"/>
                </a:cubicBezTo>
                <a:cubicBezTo>
                  <a:pt x="69254" y="25355"/>
                  <a:pt x="75435" y="26046"/>
                  <a:pt x="81716" y="26046"/>
                </a:cubicBezTo>
                <a:cubicBezTo>
                  <a:pt x="82222" y="26046"/>
                  <a:pt x="82729" y="26041"/>
                  <a:pt x="83237" y="26032"/>
                </a:cubicBezTo>
                <a:cubicBezTo>
                  <a:pt x="87395" y="26032"/>
                  <a:pt x="91554" y="25402"/>
                  <a:pt x="95587" y="24205"/>
                </a:cubicBezTo>
                <a:cubicBezTo>
                  <a:pt x="98170" y="23449"/>
                  <a:pt x="100564" y="22188"/>
                  <a:pt x="102644" y="20424"/>
                </a:cubicBezTo>
                <a:cubicBezTo>
                  <a:pt x="106298" y="17274"/>
                  <a:pt x="107243" y="11225"/>
                  <a:pt x="104471" y="7444"/>
                </a:cubicBezTo>
                <a:cubicBezTo>
                  <a:pt x="101286" y="3051"/>
                  <a:pt x="97335" y="333"/>
                  <a:pt x="91992" y="333"/>
                </a:cubicBezTo>
                <a:cubicBezTo>
                  <a:pt x="91205" y="333"/>
                  <a:pt x="90387" y="392"/>
                  <a:pt x="89538" y="513"/>
                </a:cubicBezTo>
                <a:cubicBezTo>
                  <a:pt x="83930" y="1269"/>
                  <a:pt x="78259" y="1710"/>
                  <a:pt x="72588" y="1836"/>
                </a:cubicBezTo>
                <a:cubicBezTo>
                  <a:pt x="68647" y="1943"/>
                  <a:pt x="64694" y="1982"/>
                  <a:pt x="60735" y="1982"/>
                </a:cubicBezTo>
                <a:cubicBezTo>
                  <a:pt x="55326" y="1982"/>
                  <a:pt x="49906" y="1909"/>
                  <a:pt x="44486" y="1836"/>
                </a:cubicBezTo>
                <a:cubicBezTo>
                  <a:pt x="36861" y="1710"/>
                  <a:pt x="29300" y="891"/>
                  <a:pt x="21739" y="261"/>
                </a:cubicBezTo>
                <a:cubicBezTo>
                  <a:pt x="19960" y="86"/>
                  <a:pt x="18171" y="0"/>
                  <a:pt x="1638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37"/>
          <p:cNvSpPr txBox="1">
            <a:spLocks noGrp="1"/>
          </p:cNvSpPr>
          <p:nvPr>
            <p:ph type="title" idx="2"/>
          </p:nvPr>
        </p:nvSpPr>
        <p:spPr>
          <a:xfrm>
            <a:off x="3106143" y="1830931"/>
            <a:ext cx="2978400" cy="5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Menu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11" name="Imagem 10" descr="Uma imagem contendo tenda, edifício&#10;&#10;Descrição gerada automaticamente">
            <a:extLst>
              <a:ext uri="{FF2B5EF4-FFF2-40B4-BE49-F238E27FC236}">
                <a16:creationId xmlns:a16="http://schemas.microsoft.com/office/drawing/2014/main" id="{0849F5D9-D318-4BFA-B160-B1442E8DC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216" y="2497"/>
            <a:ext cx="1309568" cy="1654191"/>
          </a:xfrm>
          <a:prstGeom prst="rect">
            <a:avLst/>
          </a:prstGeom>
        </p:spPr>
      </p:pic>
      <p:sp>
        <p:nvSpPr>
          <p:cNvPr id="134" name="Google Shape;1590;p4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F62FF18-0550-483E-AE0C-ECF504883C99}"/>
              </a:ext>
            </a:extLst>
          </p:cNvPr>
          <p:cNvSpPr txBox="1"/>
          <p:nvPr/>
        </p:nvSpPr>
        <p:spPr>
          <a:xfrm>
            <a:off x="3571079" y="2654848"/>
            <a:ext cx="2023107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Os amuletos</a:t>
            </a:r>
            <a:endParaRPr sz="2400" dirty="0"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7" name="Google Shape;1590;p48">
            <a:extLst>
              <a:ext uri="{FF2B5EF4-FFF2-40B4-BE49-F238E27FC236}">
                <a16:creationId xmlns:a16="http://schemas.microsoft.com/office/drawing/2014/main" id="{2B74D3EC-A23E-4EF8-8F42-B80CF02D7F07}"/>
              </a:ext>
            </a:extLst>
          </p:cNvPr>
          <p:cNvSpPr txBox="1"/>
          <p:nvPr/>
        </p:nvSpPr>
        <p:spPr>
          <a:xfrm>
            <a:off x="3507234" y="3444871"/>
            <a:ext cx="2170503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Evitar invasão</a:t>
            </a:r>
            <a:endParaRPr sz="2400" dirty="0"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8" name="Google Shape;1590;p48">
            <a:extLst>
              <a:ext uri="{FF2B5EF4-FFF2-40B4-BE49-F238E27FC236}">
                <a16:creationId xmlns:a16="http://schemas.microsoft.com/office/drawing/2014/main" id="{1C8CFFA5-01CE-4CE1-B3C0-319EE97EAE4B}"/>
              </a:ext>
            </a:extLst>
          </p:cNvPr>
          <p:cNvSpPr txBox="1"/>
          <p:nvPr/>
        </p:nvSpPr>
        <p:spPr>
          <a:xfrm>
            <a:off x="3247515" y="4243838"/>
            <a:ext cx="2648969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Volta ao presente</a:t>
            </a:r>
            <a:endParaRPr sz="2400" dirty="0"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48"/>
          <p:cNvSpPr/>
          <p:nvPr/>
        </p:nvSpPr>
        <p:spPr>
          <a:xfrm rot="10800000">
            <a:off x="4650171" y="383870"/>
            <a:ext cx="3505179" cy="1859432"/>
          </a:xfrm>
          <a:custGeom>
            <a:avLst/>
            <a:gdLst/>
            <a:ahLst/>
            <a:cxnLst/>
            <a:rect l="l" t="t" r="r" b="b"/>
            <a:pathLst>
              <a:path w="117515" h="49263" extrusionOk="0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48"/>
          <p:cNvSpPr/>
          <p:nvPr/>
        </p:nvSpPr>
        <p:spPr>
          <a:xfrm rot="10800000">
            <a:off x="988651" y="983518"/>
            <a:ext cx="3505179" cy="2727815"/>
          </a:xfrm>
          <a:custGeom>
            <a:avLst/>
            <a:gdLst/>
            <a:ahLst/>
            <a:cxnLst/>
            <a:rect l="l" t="t" r="r" b="b"/>
            <a:pathLst>
              <a:path w="117515" h="49263" extrusionOk="0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48"/>
          <p:cNvSpPr/>
          <p:nvPr/>
        </p:nvSpPr>
        <p:spPr>
          <a:xfrm rot="10800000">
            <a:off x="1450527" y="3521984"/>
            <a:ext cx="2626942" cy="637997"/>
          </a:xfrm>
          <a:custGeom>
            <a:avLst/>
            <a:gdLst/>
            <a:ahLst/>
            <a:cxnLst/>
            <a:rect l="l" t="t" r="r" b="b"/>
            <a:pathLst>
              <a:path w="107244" h="26046" extrusionOk="0">
                <a:moveTo>
                  <a:pt x="16384" y="0"/>
                </a:moveTo>
                <a:cubicBezTo>
                  <a:pt x="13677" y="0"/>
                  <a:pt x="10974" y="197"/>
                  <a:pt x="8318" y="576"/>
                </a:cubicBezTo>
                <a:cubicBezTo>
                  <a:pt x="5923" y="891"/>
                  <a:pt x="3844" y="2214"/>
                  <a:pt x="2710" y="4294"/>
                </a:cubicBezTo>
                <a:cubicBezTo>
                  <a:pt x="883" y="7507"/>
                  <a:pt x="1" y="10847"/>
                  <a:pt x="883" y="14627"/>
                </a:cubicBezTo>
                <a:cubicBezTo>
                  <a:pt x="1828" y="18723"/>
                  <a:pt x="4159" y="21432"/>
                  <a:pt x="8192" y="22630"/>
                </a:cubicBezTo>
                <a:cubicBezTo>
                  <a:pt x="10780" y="23264"/>
                  <a:pt x="13444" y="23596"/>
                  <a:pt x="16095" y="23596"/>
                </a:cubicBezTo>
                <a:cubicBezTo>
                  <a:pt x="16865" y="23596"/>
                  <a:pt x="17634" y="23568"/>
                  <a:pt x="18399" y="23512"/>
                </a:cubicBezTo>
                <a:cubicBezTo>
                  <a:pt x="25081" y="23213"/>
                  <a:pt x="31762" y="23032"/>
                  <a:pt x="38412" y="23032"/>
                </a:cubicBezTo>
                <a:cubicBezTo>
                  <a:pt x="40165" y="23032"/>
                  <a:pt x="41917" y="23044"/>
                  <a:pt x="43666" y="23071"/>
                </a:cubicBezTo>
                <a:cubicBezTo>
                  <a:pt x="49148" y="23260"/>
                  <a:pt x="54630" y="23701"/>
                  <a:pt x="60112" y="24520"/>
                </a:cubicBezTo>
                <a:cubicBezTo>
                  <a:pt x="61057" y="24583"/>
                  <a:pt x="62065" y="24646"/>
                  <a:pt x="63073" y="24772"/>
                </a:cubicBezTo>
                <a:cubicBezTo>
                  <a:pt x="69254" y="25355"/>
                  <a:pt x="75435" y="26046"/>
                  <a:pt x="81716" y="26046"/>
                </a:cubicBezTo>
                <a:cubicBezTo>
                  <a:pt x="82222" y="26046"/>
                  <a:pt x="82729" y="26041"/>
                  <a:pt x="83237" y="26032"/>
                </a:cubicBezTo>
                <a:cubicBezTo>
                  <a:pt x="87395" y="26032"/>
                  <a:pt x="91554" y="25402"/>
                  <a:pt x="95587" y="24205"/>
                </a:cubicBezTo>
                <a:cubicBezTo>
                  <a:pt x="98170" y="23449"/>
                  <a:pt x="100564" y="22188"/>
                  <a:pt x="102644" y="20424"/>
                </a:cubicBezTo>
                <a:cubicBezTo>
                  <a:pt x="106298" y="17274"/>
                  <a:pt x="107243" y="11225"/>
                  <a:pt x="104471" y="7444"/>
                </a:cubicBezTo>
                <a:cubicBezTo>
                  <a:pt x="101286" y="3051"/>
                  <a:pt x="97335" y="333"/>
                  <a:pt x="91992" y="333"/>
                </a:cubicBezTo>
                <a:cubicBezTo>
                  <a:pt x="91205" y="333"/>
                  <a:pt x="90387" y="392"/>
                  <a:pt x="89538" y="513"/>
                </a:cubicBezTo>
                <a:cubicBezTo>
                  <a:pt x="83930" y="1269"/>
                  <a:pt x="78259" y="1710"/>
                  <a:pt x="72588" y="1836"/>
                </a:cubicBezTo>
                <a:cubicBezTo>
                  <a:pt x="68647" y="1943"/>
                  <a:pt x="64694" y="1982"/>
                  <a:pt x="60735" y="1982"/>
                </a:cubicBezTo>
                <a:cubicBezTo>
                  <a:pt x="55326" y="1982"/>
                  <a:pt x="49906" y="1909"/>
                  <a:pt x="44486" y="1836"/>
                </a:cubicBezTo>
                <a:cubicBezTo>
                  <a:pt x="36861" y="1710"/>
                  <a:pt x="29300" y="891"/>
                  <a:pt x="21739" y="261"/>
                </a:cubicBezTo>
                <a:cubicBezTo>
                  <a:pt x="19960" y="86"/>
                  <a:pt x="18171" y="0"/>
                  <a:pt x="163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9" name="Google Shape;1589;p48"/>
          <p:cNvSpPr txBox="1">
            <a:spLocks noGrp="1"/>
          </p:cNvSpPr>
          <p:nvPr>
            <p:ph type="title" idx="2"/>
          </p:nvPr>
        </p:nvSpPr>
        <p:spPr>
          <a:xfrm>
            <a:off x="4539325" y="1136798"/>
            <a:ext cx="3698100" cy="6377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Os </a:t>
            </a:r>
            <a:r>
              <a:rPr lang="en" sz="6000" dirty="0"/>
              <a:t>amuletos</a:t>
            </a:r>
            <a:endParaRPr dirty="0"/>
          </a:p>
        </p:txBody>
      </p:sp>
      <p:sp>
        <p:nvSpPr>
          <p:cNvPr id="1590" name="Google Shape;1590;p48">
            <a:hlinkClick r:id="" action="ppaction://hlinkshowjump?jump=nextslide"/>
          </p:cNvPr>
          <p:cNvSpPr txBox="1"/>
          <p:nvPr/>
        </p:nvSpPr>
        <p:spPr>
          <a:xfrm>
            <a:off x="2068563" y="3654388"/>
            <a:ext cx="13908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Jogar</a:t>
            </a:r>
            <a:endParaRPr sz="2000" dirty="0"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91" name="Google Shape;1591;p48"/>
          <p:cNvSpPr txBox="1">
            <a:spLocks noGrp="1"/>
          </p:cNvSpPr>
          <p:nvPr>
            <p:ph type="subTitle" idx="1"/>
          </p:nvPr>
        </p:nvSpPr>
        <p:spPr>
          <a:xfrm>
            <a:off x="1241038" y="1234737"/>
            <a:ext cx="3045900" cy="222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Yakecan deve encontrar os dois amuletos descritos no livro para realizar o ritual de viagem no tempo.</a:t>
            </a:r>
            <a:endParaRPr dirty="0"/>
          </a:p>
        </p:txBody>
      </p:sp>
      <p:sp>
        <p:nvSpPr>
          <p:cNvPr id="1599" name="Google Shape;1599;p48"/>
          <p:cNvSpPr txBox="1">
            <a:spLocks noGrp="1"/>
          </p:cNvSpPr>
          <p:nvPr>
            <p:ph type="title"/>
          </p:nvPr>
        </p:nvSpPr>
        <p:spPr>
          <a:xfrm>
            <a:off x="4595650" y="407305"/>
            <a:ext cx="36981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Parte 1</a:t>
            </a:r>
            <a:endParaRPr dirty="0"/>
          </a:p>
        </p:txBody>
      </p:sp>
      <p:pic>
        <p:nvPicPr>
          <p:cNvPr id="5" name="Imagem 4" descr="Uma imagem contendo objeto, água, escuro, luz&#10;&#10;Descrição gerada automaticamente">
            <a:extLst>
              <a:ext uri="{FF2B5EF4-FFF2-40B4-BE49-F238E27FC236}">
                <a16:creationId xmlns:a16="http://schemas.microsoft.com/office/drawing/2014/main" id="{83DFE635-D619-4C3D-AA64-8C67E00DC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53678">
            <a:off x="5073461" y="1834694"/>
            <a:ext cx="3250886" cy="3250886"/>
          </a:xfrm>
          <a:prstGeom prst="rect">
            <a:avLst/>
          </a:prstGeom>
        </p:spPr>
      </p:pic>
      <p:sp>
        <p:nvSpPr>
          <p:cNvPr id="52" name="Google Shape;2718;p74">
            <a:extLst>
              <a:ext uri="{FF2B5EF4-FFF2-40B4-BE49-F238E27FC236}">
                <a16:creationId xmlns:a16="http://schemas.microsoft.com/office/drawing/2014/main" id="{2225DBC9-09FF-480F-9AE6-87F87F7BC0FD}"/>
              </a:ext>
            </a:extLst>
          </p:cNvPr>
          <p:cNvSpPr/>
          <p:nvPr/>
        </p:nvSpPr>
        <p:spPr>
          <a:xfrm>
            <a:off x="155661" y="101069"/>
            <a:ext cx="1659065" cy="402932"/>
          </a:xfrm>
          <a:custGeom>
            <a:avLst/>
            <a:gdLst/>
            <a:ahLst/>
            <a:cxnLst/>
            <a:rect l="l" t="t" r="r" b="b"/>
            <a:pathLst>
              <a:path w="107244" h="26046" extrusionOk="0">
                <a:moveTo>
                  <a:pt x="16384" y="0"/>
                </a:moveTo>
                <a:cubicBezTo>
                  <a:pt x="13677" y="0"/>
                  <a:pt x="10974" y="197"/>
                  <a:pt x="8318" y="576"/>
                </a:cubicBezTo>
                <a:cubicBezTo>
                  <a:pt x="5923" y="891"/>
                  <a:pt x="3844" y="2214"/>
                  <a:pt x="2710" y="4294"/>
                </a:cubicBezTo>
                <a:cubicBezTo>
                  <a:pt x="883" y="7507"/>
                  <a:pt x="1" y="10847"/>
                  <a:pt x="883" y="14627"/>
                </a:cubicBezTo>
                <a:cubicBezTo>
                  <a:pt x="1828" y="18723"/>
                  <a:pt x="4159" y="21432"/>
                  <a:pt x="8192" y="22630"/>
                </a:cubicBezTo>
                <a:cubicBezTo>
                  <a:pt x="10780" y="23264"/>
                  <a:pt x="13444" y="23596"/>
                  <a:pt x="16095" y="23596"/>
                </a:cubicBezTo>
                <a:cubicBezTo>
                  <a:pt x="16865" y="23596"/>
                  <a:pt x="17634" y="23568"/>
                  <a:pt x="18399" y="23512"/>
                </a:cubicBezTo>
                <a:cubicBezTo>
                  <a:pt x="25081" y="23213"/>
                  <a:pt x="31762" y="23032"/>
                  <a:pt x="38412" y="23032"/>
                </a:cubicBezTo>
                <a:cubicBezTo>
                  <a:pt x="40165" y="23032"/>
                  <a:pt x="41917" y="23044"/>
                  <a:pt x="43666" y="23071"/>
                </a:cubicBezTo>
                <a:cubicBezTo>
                  <a:pt x="49148" y="23260"/>
                  <a:pt x="54630" y="23701"/>
                  <a:pt x="60112" y="24520"/>
                </a:cubicBezTo>
                <a:cubicBezTo>
                  <a:pt x="61057" y="24583"/>
                  <a:pt x="62065" y="24646"/>
                  <a:pt x="63073" y="24772"/>
                </a:cubicBezTo>
                <a:cubicBezTo>
                  <a:pt x="69254" y="25355"/>
                  <a:pt x="75435" y="26046"/>
                  <a:pt x="81716" y="26046"/>
                </a:cubicBezTo>
                <a:cubicBezTo>
                  <a:pt x="82222" y="26046"/>
                  <a:pt x="82729" y="26041"/>
                  <a:pt x="83237" y="26032"/>
                </a:cubicBezTo>
                <a:cubicBezTo>
                  <a:pt x="87395" y="26032"/>
                  <a:pt x="91554" y="25402"/>
                  <a:pt x="95587" y="24205"/>
                </a:cubicBezTo>
                <a:cubicBezTo>
                  <a:pt x="98170" y="23449"/>
                  <a:pt x="100564" y="22188"/>
                  <a:pt x="102644" y="20424"/>
                </a:cubicBezTo>
                <a:cubicBezTo>
                  <a:pt x="106298" y="17274"/>
                  <a:pt x="107243" y="11225"/>
                  <a:pt x="104471" y="7444"/>
                </a:cubicBezTo>
                <a:cubicBezTo>
                  <a:pt x="101286" y="3051"/>
                  <a:pt x="97335" y="333"/>
                  <a:pt x="91992" y="333"/>
                </a:cubicBezTo>
                <a:cubicBezTo>
                  <a:pt x="91205" y="333"/>
                  <a:pt x="90387" y="392"/>
                  <a:pt x="89538" y="513"/>
                </a:cubicBezTo>
                <a:cubicBezTo>
                  <a:pt x="83930" y="1269"/>
                  <a:pt x="78259" y="1710"/>
                  <a:pt x="72588" y="1836"/>
                </a:cubicBezTo>
                <a:cubicBezTo>
                  <a:pt x="68647" y="1943"/>
                  <a:pt x="64694" y="1982"/>
                  <a:pt x="60735" y="1982"/>
                </a:cubicBezTo>
                <a:cubicBezTo>
                  <a:pt x="55326" y="1982"/>
                  <a:pt x="49906" y="1909"/>
                  <a:pt x="44486" y="1836"/>
                </a:cubicBezTo>
                <a:cubicBezTo>
                  <a:pt x="36861" y="1710"/>
                  <a:pt x="29300" y="891"/>
                  <a:pt x="21739" y="261"/>
                </a:cubicBezTo>
                <a:cubicBezTo>
                  <a:pt x="19960" y="86"/>
                  <a:pt x="18171" y="0"/>
                  <a:pt x="163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2719;p7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5085F72-530F-4F88-9BA6-B8C7FDFDD67B}"/>
              </a:ext>
            </a:extLst>
          </p:cNvPr>
          <p:cNvSpPr txBox="1"/>
          <p:nvPr/>
        </p:nvSpPr>
        <p:spPr>
          <a:xfrm>
            <a:off x="289785" y="105309"/>
            <a:ext cx="13908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Voltar</a:t>
            </a:r>
            <a:endParaRPr dirty="0"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786398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998;p37">
            <a:extLst>
              <a:ext uri="{FF2B5EF4-FFF2-40B4-BE49-F238E27FC236}">
                <a16:creationId xmlns:a16="http://schemas.microsoft.com/office/drawing/2014/main" id="{5209140F-F147-436B-96FC-4D239413AF4B}"/>
              </a:ext>
            </a:extLst>
          </p:cNvPr>
          <p:cNvSpPr/>
          <p:nvPr/>
        </p:nvSpPr>
        <p:spPr>
          <a:xfrm>
            <a:off x="3176596" y="3287631"/>
            <a:ext cx="2831778" cy="687680"/>
          </a:xfrm>
          <a:custGeom>
            <a:avLst/>
            <a:gdLst/>
            <a:ahLst/>
            <a:cxnLst/>
            <a:rect l="l" t="t" r="r" b="b"/>
            <a:pathLst>
              <a:path w="107244" h="26046" extrusionOk="0">
                <a:moveTo>
                  <a:pt x="16384" y="0"/>
                </a:moveTo>
                <a:cubicBezTo>
                  <a:pt x="13677" y="0"/>
                  <a:pt x="10974" y="197"/>
                  <a:pt x="8318" y="576"/>
                </a:cubicBezTo>
                <a:cubicBezTo>
                  <a:pt x="5923" y="891"/>
                  <a:pt x="3844" y="2214"/>
                  <a:pt x="2710" y="4294"/>
                </a:cubicBezTo>
                <a:cubicBezTo>
                  <a:pt x="883" y="7507"/>
                  <a:pt x="1" y="10847"/>
                  <a:pt x="883" y="14627"/>
                </a:cubicBezTo>
                <a:cubicBezTo>
                  <a:pt x="1828" y="18723"/>
                  <a:pt x="4159" y="21432"/>
                  <a:pt x="8192" y="22630"/>
                </a:cubicBezTo>
                <a:cubicBezTo>
                  <a:pt x="10780" y="23264"/>
                  <a:pt x="13444" y="23596"/>
                  <a:pt x="16095" y="23596"/>
                </a:cubicBezTo>
                <a:cubicBezTo>
                  <a:pt x="16865" y="23596"/>
                  <a:pt x="17634" y="23568"/>
                  <a:pt x="18399" y="23512"/>
                </a:cubicBezTo>
                <a:cubicBezTo>
                  <a:pt x="25081" y="23213"/>
                  <a:pt x="31762" y="23032"/>
                  <a:pt x="38412" y="23032"/>
                </a:cubicBezTo>
                <a:cubicBezTo>
                  <a:pt x="40165" y="23032"/>
                  <a:pt x="41917" y="23044"/>
                  <a:pt x="43666" y="23071"/>
                </a:cubicBezTo>
                <a:cubicBezTo>
                  <a:pt x="49148" y="23260"/>
                  <a:pt x="54630" y="23701"/>
                  <a:pt x="60112" y="24520"/>
                </a:cubicBezTo>
                <a:cubicBezTo>
                  <a:pt x="61057" y="24583"/>
                  <a:pt x="62065" y="24646"/>
                  <a:pt x="63073" y="24772"/>
                </a:cubicBezTo>
                <a:cubicBezTo>
                  <a:pt x="69254" y="25355"/>
                  <a:pt x="75435" y="26046"/>
                  <a:pt x="81716" y="26046"/>
                </a:cubicBezTo>
                <a:cubicBezTo>
                  <a:pt x="82222" y="26046"/>
                  <a:pt x="82729" y="26041"/>
                  <a:pt x="83237" y="26032"/>
                </a:cubicBezTo>
                <a:cubicBezTo>
                  <a:pt x="87395" y="26032"/>
                  <a:pt x="91554" y="25402"/>
                  <a:pt x="95587" y="24205"/>
                </a:cubicBezTo>
                <a:cubicBezTo>
                  <a:pt x="98170" y="23449"/>
                  <a:pt x="100564" y="22188"/>
                  <a:pt x="102644" y="20424"/>
                </a:cubicBezTo>
                <a:cubicBezTo>
                  <a:pt x="106298" y="17274"/>
                  <a:pt x="107243" y="11225"/>
                  <a:pt x="104471" y="7444"/>
                </a:cubicBezTo>
                <a:cubicBezTo>
                  <a:pt x="101286" y="3051"/>
                  <a:pt x="97335" y="333"/>
                  <a:pt x="91992" y="333"/>
                </a:cubicBezTo>
                <a:cubicBezTo>
                  <a:pt x="91205" y="333"/>
                  <a:pt x="90387" y="392"/>
                  <a:pt x="89538" y="513"/>
                </a:cubicBezTo>
                <a:cubicBezTo>
                  <a:pt x="83930" y="1269"/>
                  <a:pt x="78259" y="1710"/>
                  <a:pt x="72588" y="1836"/>
                </a:cubicBezTo>
                <a:cubicBezTo>
                  <a:pt x="68647" y="1943"/>
                  <a:pt x="64694" y="1982"/>
                  <a:pt x="60735" y="1982"/>
                </a:cubicBezTo>
                <a:cubicBezTo>
                  <a:pt x="55326" y="1982"/>
                  <a:pt x="49906" y="1909"/>
                  <a:pt x="44486" y="1836"/>
                </a:cubicBezTo>
                <a:cubicBezTo>
                  <a:pt x="36861" y="1710"/>
                  <a:pt x="29300" y="891"/>
                  <a:pt x="21739" y="261"/>
                </a:cubicBezTo>
                <a:cubicBezTo>
                  <a:pt x="19960" y="86"/>
                  <a:pt x="18171" y="0"/>
                  <a:pt x="16384" y="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37"/>
          <p:cNvSpPr/>
          <p:nvPr/>
        </p:nvSpPr>
        <p:spPr>
          <a:xfrm>
            <a:off x="3176597" y="4086598"/>
            <a:ext cx="2831778" cy="687680"/>
          </a:xfrm>
          <a:custGeom>
            <a:avLst/>
            <a:gdLst/>
            <a:ahLst/>
            <a:cxnLst/>
            <a:rect l="l" t="t" r="r" b="b"/>
            <a:pathLst>
              <a:path w="107244" h="26046" extrusionOk="0">
                <a:moveTo>
                  <a:pt x="16384" y="0"/>
                </a:moveTo>
                <a:cubicBezTo>
                  <a:pt x="13677" y="0"/>
                  <a:pt x="10974" y="197"/>
                  <a:pt x="8318" y="576"/>
                </a:cubicBezTo>
                <a:cubicBezTo>
                  <a:pt x="5923" y="891"/>
                  <a:pt x="3844" y="2214"/>
                  <a:pt x="2710" y="4294"/>
                </a:cubicBezTo>
                <a:cubicBezTo>
                  <a:pt x="883" y="7507"/>
                  <a:pt x="1" y="10847"/>
                  <a:pt x="883" y="14627"/>
                </a:cubicBezTo>
                <a:cubicBezTo>
                  <a:pt x="1828" y="18723"/>
                  <a:pt x="4159" y="21432"/>
                  <a:pt x="8192" y="22630"/>
                </a:cubicBezTo>
                <a:cubicBezTo>
                  <a:pt x="10780" y="23264"/>
                  <a:pt x="13444" y="23596"/>
                  <a:pt x="16095" y="23596"/>
                </a:cubicBezTo>
                <a:cubicBezTo>
                  <a:pt x="16865" y="23596"/>
                  <a:pt x="17634" y="23568"/>
                  <a:pt x="18399" y="23512"/>
                </a:cubicBezTo>
                <a:cubicBezTo>
                  <a:pt x="25081" y="23213"/>
                  <a:pt x="31762" y="23032"/>
                  <a:pt x="38412" y="23032"/>
                </a:cubicBezTo>
                <a:cubicBezTo>
                  <a:pt x="40165" y="23032"/>
                  <a:pt x="41917" y="23044"/>
                  <a:pt x="43666" y="23071"/>
                </a:cubicBezTo>
                <a:cubicBezTo>
                  <a:pt x="49148" y="23260"/>
                  <a:pt x="54630" y="23701"/>
                  <a:pt x="60112" y="24520"/>
                </a:cubicBezTo>
                <a:cubicBezTo>
                  <a:pt x="61057" y="24583"/>
                  <a:pt x="62065" y="24646"/>
                  <a:pt x="63073" y="24772"/>
                </a:cubicBezTo>
                <a:cubicBezTo>
                  <a:pt x="69254" y="25355"/>
                  <a:pt x="75435" y="26046"/>
                  <a:pt x="81716" y="26046"/>
                </a:cubicBezTo>
                <a:cubicBezTo>
                  <a:pt x="82222" y="26046"/>
                  <a:pt x="82729" y="26041"/>
                  <a:pt x="83237" y="26032"/>
                </a:cubicBezTo>
                <a:cubicBezTo>
                  <a:pt x="87395" y="26032"/>
                  <a:pt x="91554" y="25402"/>
                  <a:pt x="95587" y="24205"/>
                </a:cubicBezTo>
                <a:cubicBezTo>
                  <a:pt x="98170" y="23449"/>
                  <a:pt x="100564" y="22188"/>
                  <a:pt x="102644" y="20424"/>
                </a:cubicBezTo>
                <a:cubicBezTo>
                  <a:pt x="106298" y="17274"/>
                  <a:pt x="107243" y="11225"/>
                  <a:pt x="104471" y="7444"/>
                </a:cubicBezTo>
                <a:cubicBezTo>
                  <a:pt x="101286" y="3051"/>
                  <a:pt x="97335" y="333"/>
                  <a:pt x="91992" y="333"/>
                </a:cubicBezTo>
                <a:cubicBezTo>
                  <a:pt x="91205" y="333"/>
                  <a:pt x="90387" y="392"/>
                  <a:pt x="89538" y="513"/>
                </a:cubicBezTo>
                <a:cubicBezTo>
                  <a:pt x="83930" y="1269"/>
                  <a:pt x="78259" y="1710"/>
                  <a:pt x="72588" y="1836"/>
                </a:cubicBezTo>
                <a:cubicBezTo>
                  <a:pt x="68647" y="1943"/>
                  <a:pt x="64694" y="1982"/>
                  <a:pt x="60735" y="1982"/>
                </a:cubicBezTo>
                <a:cubicBezTo>
                  <a:pt x="55326" y="1982"/>
                  <a:pt x="49906" y="1909"/>
                  <a:pt x="44486" y="1836"/>
                </a:cubicBezTo>
                <a:cubicBezTo>
                  <a:pt x="36861" y="1710"/>
                  <a:pt x="29300" y="891"/>
                  <a:pt x="21739" y="261"/>
                </a:cubicBezTo>
                <a:cubicBezTo>
                  <a:pt x="19960" y="86"/>
                  <a:pt x="18171" y="0"/>
                  <a:pt x="16384" y="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37"/>
          <p:cNvSpPr/>
          <p:nvPr/>
        </p:nvSpPr>
        <p:spPr>
          <a:xfrm>
            <a:off x="3179447" y="3287631"/>
            <a:ext cx="2831778" cy="687680"/>
          </a:xfrm>
          <a:custGeom>
            <a:avLst/>
            <a:gdLst/>
            <a:ahLst/>
            <a:cxnLst/>
            <a:rect l="l" t="t" r="r" b="b"/>
            <a:pathLst>
              <a:path w="107244" h="26046" extrusionOk="0">
                <a:moveTo>
                  <a:pt x="16384" y="0"/>
                </a:moveTo>
                <a:cubicBezTo>
                  <a:pt x="13677" y="0"/>
                  <a:pt x="10974" y="197"/>
                  <a:pt x="8318" y="576"/>
                </a:cubicBezTo>
                <a:cubicBezTo>
                  <a:pt x="5923" y="891"/>
                  <a:pt x="3844" y="2214"/>
                  <a:pt x="2710" y="4294"/>
                </a:cubicBezTo>
                <a:cubicBezTo>
                  <a:pt x="883" y="7507"/>
                  <a:pt x="1" y="10847"/>
                  <a:pt x="883" y="14627"/>
                </a:cubicBezTo>
                <a:cubicBezTo>
                  <a:pt x="1828" y="18723"/>
                  <a:pt x="4159" y="21432"/>
                  <a:pt x="8192" y="22630"/>
                </a:cubicBezTo>
                <a:cubicBezTo>
                  <a:pt x="10780" y="23264"/>
                  <a:pt x="13444" y="23596"/>
                  <a:pt x="16095" y="23596"/>
                </a:cubicBezTo>
                <a:cubicBezTo>
                  <a:pt x="16865" y="23596"/>
                  <a:pt x="17634" y="23568"/>
                  <a:pt x="18399" y="23512"/>
                </a:cubicBezTo>
                <a:cubicBezTo>
                  <a:pt x="25081" y="23213"/>
                  <a:pt x="31762" y="23032"/>
                  <a:pt x="38412" y="23032"/>
                </a:cubicBezTo>
                <a:cubicBezTo>
                  <a:pt x="40165" y="23032"/>
                  <a:pt x="41917" y="23044"/>
                  <a:pt x="43666" y="23071"/>
                </a:cubicBezTo>
                <a:cubicBezTo>
                  <a:pt x="49148" y="23260"/>
                  <a:pt x="54630" y="23701"/>
                  <a:pt x="60112" y="24520"/>
                </a:cubicBezTo>
                <a:cubicBezTo>
                  <a:pt x="61057" y="24583"/>
                  <a:pt x="62065" y="24646"/>
                  <a:pt x="63073" y="24772"/>
                </a:cubicBezTo>
                <a:cubicBezTo>
                  <a:pt x="69254" y="25355"/>
                  <a:pt x="75435" y="26046"/>
                  <a:pt x="81716" y="26046"/>
                </a:cubicBezTo>
                <a:cubicBezTo>
                  <a:pt x="82222" y="26046"/>
                  <a:pt x="82729" y="26041"/>
                  <a:pt x="83237" y="26032"/>
                </a:cubicBezTo>
                <a:cubicBezTo>
                  <a:pt x="87395" y="26032"/>
                  <a:pt x="91554" y="25402"/>
                  <a:pt x="95587" y="24205"/>
                </a:cubicBezTo>
                <a:cubicBezTo>
                  <a:pt x="98170" y="23449"/>
                  <a:pt x="100564" y="22188"/>
                  <a:pt x="102644" y="20424"/>
                </a:cubicBezTo>
                <a:cubicBezTo>
                  <a:pt x="106298" y="17274"/>
                  <a:pt x="107243" y="11225"/>
                  <a:pt x="104471" y="7444"/>
                </a:cubicBezTo>
                <a:cubicBezTo>
                  <a:pt x="101286" y="3051"/>
                  <a:pt x="97335" y="333"/>
                  <a:pt x="91992" y="333"/>
                </a:cubicBezTo>
                <a:cubicBezTo>
                  <a:pt x="91205" y="333"/>
                  <a:pt x="90387" y="392"/>
                  <a:pt x="89538" y="513"/>
                </a:cubicBezTo>
                <a:cubicBezTo>
                  <a:pt x="83930" y="1269"/>
                  <a:pt x="78259" y="1710"/>
                  <a:pt x="72588" y="1836"/>
                </a:cubicBezTo>
                <a:cubicBezTo>
                  <a:pt x="68647" y="1943"/>
                  <a:pt x="64694" y="1982"/>
                  <a:pt x="60735" y="1982"/>
                </a:cubicBezTo>
                <a:cubicBezTo>
                  <a:pt x="55326" y="1982"/>
                  <a:pt x="49906" y="1909"/>
                  <a:pt x="44486" y="1836"/>
                </a:cubicBezTo>
                <a:cubicBezTo>
                  <a:pt x="36861" y="1710"/>
                  <a:pt x="29300" y="891"/>
                  <a:pt x="21739" y="261"/>
                </a:cubicBezTo>
                <a:cubicBezTo>
                  <a:pt x="19960" y="86"/>
                  <a:pt x="18171" y="0"/>
                  <a:pt x="163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37">
            <a:hlinkClick r:id="" action="ppaction://hlinkshowjump?jump=nextslide"/>
          </p:cNvPr>
          <p:cNvSpPr/>
          <p:nvPr/>
        </p:nvSpPr>
        <p:spPr>
          <a:xfrm>
            <a:off x="3179460" y="2523117"/>
            <a:ext cx="2831778" cy="687680"/>
          </a:xfrm>
          <a:custGeom>
            <a:avLst/>
            <a:gdLst/>
            <a:ahLst/>
            <a:cxnLst/>
            <a:rect l="l" t="t" r="r" b="b"/>
            <a:pathLst>
              <a:path w="107244" h="26046" extrusionOk="0">
                <a:moveTo>
                  <a:pt x="16384" y="0"/>
                </a:moveTo>
                <a:cubicBezTo>
                  <a:pt x="13677" y="0"/>
                  <a:pt x="10974" y="197"/>
                  <a:pt x="8318" y="576"/>
                </a:cubicBezTo>
                <a:cubicBezTo>
                  <a:pt x="5923" y="891"/>
                  <a:pt x="3844" y="2214"/>
                  <a:pt x="2710" y="4294"/>
                </a:cubicBezTo>
                <a:cubicBezTo>
                  <a:pt x="883" y="7507"/>
                  <a:pt x="1" y="10847"/>
                  <a:pt x="883" y="14627"/>
                </a:cubicBezTo>
                <a:cubicBezTo>
                  <a:pt x="1828" y="18723"/>
                  <a:pt x="4159" y="21432"/>
                  <a:pt x="8192" y="22630"/>
                </a:cubicBezTo>
                <a:cubicBezTo>
                  <a:pt x="10780" y="23264"/>
                  <a:pt x="13444" y="23596"/>
                  <a:pt x="16095" y="23596"/>
                </a:cubicBezTo>
                <a:cubicBezTo>
                  <a:pt x="16865" y="23596"/>
                  <a:pt x="17634" y="23568"/>
                  <a:pt x="18399" y="23512"/>
                </a:cubicBezTo>
                <a:cubicBezTo>
                  <a:pt x="25081" y="23213"/>
                  <a:pt x="31762" y="23032"/>
                  <a:pt x="38412" y="23032"/>
                </a:cubicBezTo>
                <a:cubicBezTo>
                  <a:pt x="40165" y="23032"/>
                  <a:pt x="41917" y="23044"/>
                  <a:pt x="43666" y="23071"/>
                </a:cubicBezTo>
                <a:cubicBezTo>
                  <a:pt x="49148" y="23260"/>
                  <a:pt x="54630" y="23701"/>
                  <a:pt x="60112" y="24520"/>
                </a:cubicBezTo>
                <a:cubicBezTo>
                  <a:pt x="61057" y="24583"/>
                  <a:pt x="62065" y="24646"/>
                  <a:pt x="63073" y="24772"/>
                </a:cubicBezTo>
                <a:cubicBezTo>
                  <a:pt x="69254" y="25355"/>
                  <a:pt x="75435" y="26046"/>
                  <a:pt x="81716" y="26046"/>
                </a:cubicBezTo>
                <a:cubicBezTo>
                  <a:pt x="82222" y="26046"/>
                  <a:pt x="82729" y="26041"/>
                  <a:pt x="83237" y="26032"/>
                </a:cubicBezTo>
                <a:cubicBezTo>
                  <a:pt x="87395" y="26032"/>
                  <a:pt x="91554" y="25402"/>
                  <a:pt x="95587" y="24205"/>
                </a:cubicBezTo>
                <a:cubicBezTo>
                  <a:pt x="98170" y="23449"/>
                  <a:pt x="100564" y="22188"/>
                  <a:pt x="102644" y="20424"/>
                </a:cubicBezTo>
                <a:cubicBezTo>
                  <a:pt x="106298" y="17274"/>
                  <a:pt x="107243" y="11225"/>
                  <a:pt x="104471" y="7444"/>
                </a:cubicBezTo>
                <a:cubicBezTo>
                  <a:pt x="101286" y="3051"/>
                  <a:pt x="97335" y="333"/>
                  <a:pt x="91992" y="333"/>
                </a:cubicBezTo>
                <a:cubicBezTo>
                  <a:pt x="91205" y="333"/>
                  <a:pt x="90387" y="392"/>
                  <a:pt x="89538" y="513"/>
                </a:cubicBezTo>
                <a:cubicBezTo>
                  <a:pt x="83930" y="1269"/>
                  <a:pt x="78259" y="1710"/>
                  <a:pt x="72588" y="1836"/>
                </a:cubicBezTo>
                <a:cubicBezTo>
                  <a:pt x="68647" y="1943"/>
                  <a:pt x="64694" y="1982"/>
                  <a:pt x="60735" y="1982"/>
                </a:cubicBezTo>
                <a:cubicBezTo>
                  <a:pt x="55326" y="1982"/>
                  <a:pt x="49906" y="1909"/>
                  <a:pt x="44486" y="1836"/>
                </a:cubicBezTo>
                <a:cubicBezTo>
                  <a:pt x="36861" y="1710"/>
                  <a:pt x="29300" y="891"/>
                  <a:pt x="21739" y="261"/>
                </a:cubicBezTo>
                <a:cubicBezTo>
                  <a:pt x="19960" y="86"/>
                  <a:pt x="18171" y="0"/>
                  <a:pt x="1638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37"/>
          <p:cNvSpPr txBox="1">
            <a:spLocks noGrp="1"/>
          </p:cNvSpPr>
          <p:nvPr>
            <p:ph type="title" idx="2"/>
          </p:nvPr>
        </p:nvSpPr>
        <p:spPr>
          <a:xfrm>
            <a:off x="3106143" y="1830931"/>
            <a:ext cx="2978400" cy="5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Menu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11" name="Imagem 10" descr="Uma imagem contendo tenda, edifício&#10;&#10;Descrição gerada automaticamente">
            <a:extLst>
              <a:ext uri="{FF2B5EF4-FFF2-40B4-BE49-F238E27FC236}">
                <a16:creationId xmlns:a16="http://schemas.microsoft.com/office/drawing/2014/main" id="{0849F5D9-D318-4BFA-B160-B1442E8DC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216" y="2497"/>
            <a:ext cx="1309568" cy="1654191"/>
          </a:xfrm>
          <a:prstGeom prst="rect">
            <a:avLst/>
          </a:prstGeom>
        </p:spPr>
      </p:pic>
      <p:sp>
        <p:nvSpPr>
          <p:cNvPr id="134" name="Google Shape;1590;p48">
            <a:hlinkClick r:id="rId4" action="ppaction://hlinksldjump"/>
            <a:extLst>
              <a:ext uri="{FF2B5EF4-FFF2-40B4-BE49-F238E27FC236}">
                <a16:creationId xmlns:a16="http://schemas.microsoft.com/office/drawing/2014/main" id="{2F62FF18-0550-483E-AE0C-ECF504883C99}"/>
              </a:ext>
            </a:extLst>
          </p:cNvPr>
          <p:cNvSpPr txBox="1"/>
          <p:nvPr/>
        </p:nvSpPr>
        <p:spPr>
          <a:xfrm>
            <a:off x="3571079" y="2654848"/>
            <a:ext cx="2023107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Os amuletos</a:t>
            </a:r>
            <a:endParaRPr sz="2400" dirty="0"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7" name="Google Shape;1590;p4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B74D3EC-A23E-4EF8-8F42-B80CF02D7F07}"/>
              </a:ext>
            </a:extLst>
          </p:cNvPr>
          <p:cNvSpPr txBox="1"/>
          <p:nvPr/>
        </p:nvSpPr>
        <p:spPr>
          <a:xfrm>
            <a:off x="3507234" y="3444871"/>
            <a:ext cx="2170503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Evitar invasão</a:t>
            </a:r>
            <a:endParaRPr sz="2400" dirty="0"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8" name="Google Shape;1590;p48">
            <a:extLst>
              <a:ext uri="{FF2B5EF4-FFF2-40B4-BE49-F238E27FC236}">
                <a16:creationId xmlns:a16="http://schemas.microsoft.com/office/drawing/2014/main" id="{1C8CFFA5-01CE-4CE1-B3C0-319EE97EAE4B}"/>
              </a:ext>
            </a:extLst>
          </p:cNvPr>
          <p:cNvSpPr txBox="1"/>
          <p:nvPr/>
        </p:nvSpPr>
        <p:spPr>
          <a:xfrm>
            <a:off x="3247515" y="4243838"/>
            <a:ext cx="2648969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Volta ao presente</a:t>
            </a:r>
            <a:endParaRPr sz="2400" dirty="0"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031654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75"/>
          <p:cNvSpPr/>
          <p:nvPr/>
        </p:nvSpPr>
        <p:spPr>
          <a:xfrm rot="10800000">
            <a:off x="1047809" y="246220"/>
            <a:ext cx="3505179" cy="1859432"/>
          </a:xfrm>
          <a:custGeom>
            <a:avLst/>
            <a:gdLst/>
            <a:ahLst/>
            <a:cxnLst/>
            <a:rect l="l" t="t" r="r" b="b"/>
            <a:pathLst>
              <a:path w="117515" h="49263" extrusionOk="0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5" name="Google Shape;2725;p75"/>
          <p:cNvSpPr/>
          <p:nvPr/>
        </p:nvSpPr>
        <p:spPr>
          <a:xfrm rot="10800000">
            <a:off x="4657908" y="983522"/>
            <a:ext cx="3505179" cy="2727815"/>
          </a:xfrm>
          <a:custGeom>
            <a:avLst/>
            <a:gdLst/>
            <a:ahLst/>
            <a:cxnLst/>
            <a:rect l="l" t="t" r="r" b="b"/>
            <a:pathLst>
              <a:path w="117515" h="49263" extrusionOk="0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26" name="Google Shape;2726;p75"/>
          <p:cNvSpPr/>
          <p:nvPr/>
        </p:nvSpPr>
        <p:spPr>
          <a:xfrm rot="10800000">
            <a:off x="5097027" y="3521984"/>
            <a:ext cx="2626942" cy="637997"/>
          </a:xfrm>
          <a:custGeom>
            <a:avLst/>
            <a:gdLst/>
            <a:ahLst/>
            <a:cxnLst/>
            <a:rect l="l" t="t" r="r" b="b"/>
            <a:pathLst>
              <a:path w="107244" h="26046" extrusionOk="0">
                <a:moveTo>
                  <a:pt x="16384" y="0"/>
                </a:moveTo>
                <a:cubicBezTo>
                  <a:pt x="13677" y="0"/>
                  <a:pt x="10974" y="197"/>
                  <a:pt x="8318" y="576"/>
                </a:cubicBezTo>
                <a:cubicBezTo>
                  <a:pt x="5923" y="891"/>
                  <a:pt x="3844" y="2214"/>
                  <a:pt x="2710" y="4294"/>
                </a:cubicBezTo>
                <a:cubicBezTo>
                  <a:pt x="883" y="7507"/>
                  <a:pt x="1" y="10847"/>
                  <a:pt x="883" y="14627"/>
                </a:cubicBezTo>
                <a:cubicBezTo>
                  <a:pt x="1828" y="18723"/>
                  <a:pt x="4159" y="21432"/>
                  <a:pt x="8192" y="22630"/>
                </a:cubicBezTo>
                <a:cubicBezTo>
                  <a:pt x="10780" y="23264"/>
                  <a:pt x="13444" y="23596"/>
                  <a:pt x="16095" y="23596"/>
                </a:cubicBezTo>
                <a:cubicBezTo>
                  <a:pt x="16865" y="23596"/>
                  <a:pt x="17634" y="23568"/>
                  <a:pt x="18399" y="23512"/>
                </a:cubicBezTo>
                <a:cubicBezTo>
                  <a:pt x="25081" y="23213"/>
                  <a:pt x="31762" y="23032"/>
                  <a:pt x="38412" y="23032"/>
                </a:cubicBezTo>
                <a:cubicBezTo>
                  <a:pt x="40165" y="23032"/>
                  <a:pt x="41917" y="23044"/>
                  <a:pt x="43666" y="23071"/>
                </a:cubicBezTo>
                <a:cubicBezTo>
                  <a:pt x="49148" y="23260"/>
                  <a:pt x="54630" y="23701"/>
                  <a:pt x="60112" y="24520"/>
                </a:cubicBezTo>
                <a:cubicBezTo>
                  <a:pt x="61057" y="24583"/>
                  <a:pt x="62065" y="24646"/>
                  <a:pt x="63073" y="24772"/>
                </a:cubicBezTo>
                <a:cubicBezTo>
                  <a:pt x="69254" y="25355"/>
                  <a:pt x="75435" y="26046"/>
                  <a:pt x="81716" y="26046"/>
                </a:cubicBezTo>
                <a:cubicBezTo>
                  <a:pt x="82222" y="26046"/>
                  <a:pt x="82729" y="26041"/>
                  <a:pt x="83237" y="26032"/>
                </a:cubicBezTo>
                <a:cubicBezTo>
                  <a:pt x="87395" y="26032"/>
                  <a:pt x="91554" y="25402"/>
                  <a:pt x="95587" y="24205"/>
                </a:cubicBezTo>
                <a:cubicBezTo>
                  <a:pt x="98170" y="23449"/>
                  <a:pt x="100564" y="22188"/>
                  <a:pt x="102644" y="20424"/>
                </a:cubicBezTo>
                <a:cubicBezTo>
                  <a:pt x="106298" y="17274"/>
                  <a:pt x="107243" y="11225"/>
                  <a:pt x="104471" y="7444"/>
                </a:cubicBezTo>
                <a:cubicBezTo>
                  <a:pt x="101286" y="3051"/>
                  <a:pt x="97335" y="333"/>
                  <a:pt x="91992" y="333"/>
                </a:cubicBezTo>
                <a:cubicBezTo>
                  <a:pt x="91205" y="333"/>
                  <a:pt x="90387" y="392"/>
                  <a:pt x="89538" y="513"/>
                </a:cubicBezTo>
                <a:cubicBezTo>
                  <a:pt x="83930" y="1269"/>
                  <a:pt x="78259" y="1710"/>
                  <a:pt x="72588" y="1836"/>
                </a:cubicBezTo>
                <a:cubicBezTo>
                  <a:pt x="68647" y="1943"/>
                  <a:pt x="64694" y="1982"/>
                  <a:pt x="60735" y="1982"/>
                </a:cubicBezTo>
                <a:cubicBezTo>
                  <a:pt x="55326" y="1982"/>
                  <a:pt x="49906" y="1909"/>
                  <a:pt x="44486" y="1836"/>
                </a:cubicBezTo>
                <a:cubicBezTo>
                  <a:pt x="36861" y="1710"/>
                  <a:pt x="29300" y="891"/>
                  <a:pt x="21739" y="261"/>
                </a:cubicBezTo>
                <a:cubicBezTo>
                  <a:pt x="19960" y="86"/>
                  <a:pt x="18171" y="0"/>
                  <a:pt x="163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7" name="Google Shape;2727;p75">
            <a:hlinkClick r:id="" action="ppaction://hlinkshowjump?jump=nextslide"/>
          </p:cNvPr>
          <p:cNvSpPr txBox="1"/>
          <p:nvPr/>
        </p:nvSpPr>
        <p:spPr>
          <a:xfrm>
            <a:off x="5387000" y="3654400"/>
            <a:ext cx="20469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Jogar</a:t>
            </a:r>
            <a:endParaRPr sz="2000" dirty="0"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28" name="Google Shape;2728;p75"/>
          <p:cNvSpPr txBox="1">
            <a:spLocks noGrp="1"/>
          </p:cNvSpPr>
          <p:nvPr>
            <p:ph type="title" idx="2"/>
          </p:nvPr>
        </p:nvSpPr>
        <p:spPr>
          <a:xfrm>
            <a:off x="941054" y="907521"/>
            <a:ext cx="3698100" cy="11992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Evitar invasao</a:t>
            </a:r>
            <a:endParaRPr sz="6000" dirty="0"/>
          </a:p>
        </p:txBody>
      </p:sp>
      <p:sp>
        <p:nvSpPr>
          <p:cNvPr id="2729" name="Google Shape;2729;p75"/>
          <p:cNvSpPr txBox="1">
            <a:spLocks noGrp="1"/>
          </p:cNvSpPr>
          <p:nvPr>
            <p:ph type="title"/>
          </p:nvPr>
        </p:nvSpPr>
        <p:spPr>
          <a:xfrm>
            <a:off x="951350" y="411480"/>
            <a:ext cx="36981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2</a:t>
            </a:r>
            <a:endParaRPr dirty="0"/>
          </a:p>
        </p:txBody>
      </p:sp>
      <p:sp>
        <p:nvSpPr>
          <p:cNvPr id="2787" name="Google Shape;2787;p75"/>
          <p:cNvSpPr txBox="1">
            <a:spLocks noGrp="1"/>
          </p:cNvSpPr>
          <p:nvPr>
            <p:ph type="subTitle" idx="1"/>
          </p:nvPr>
        </p:nvSpPr>
        <p:spPr>
          <a:xfrm>
            <a:off x="4887538" y="1234737"/>
            <a:ext cx="3045900" cy="222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Yakecan deve evitar que navegadores portugueses invadam as terras de povo, combatendo os invasores.</a:t>
            </a:r>
            <a:endParaRPr sz="1200" dirty="0"/>
          </a:p>
        </p:txBody>
      </p:sp>
      <p:sp>
        <p:nvSpPr>
          <p:cNvPr id="68" name="Google Shape;2718;p74">
            <a:extLst>
              <a:ext uri="{FF2B5EF4-FFF2-40B4-BE49-F238E27FC236}">
                <a16:creationId xmlns:a16="http://schemas.microsoft.com/office/drawing/2014/main" id="{006E0874-8CFA-4D83-9966-222243AACA33}"/>
              </a:ext>
            </a:extLst>
          </p:cNvPr>
          <p:cNvSpPr/>
          <p:nvPr/>
        </p:nvSpPr>
        <p:spPr>
          <a:xfrm>
            <a:off x="155661" y="101069"/>
            <a:ext cx="1659065" cy="402932"/>
          </a:xfrm>
          <a:custGeom>
            <a:avLst/>
            <a:gdLst/>
            <a:ahLst/>
            <a:cxnLst/>
            <a:rect l="l" t="t" r="r" b="b"/>
            <a:pathLst>
              <a:path w="107244" h="26046" extrusionOk="0">
                <a:moveTo>
                  <a:pt x="16384" y="0"/>
                </a:moveTo>
                <a:cubicBezTo>
                  <a:pt x="13677" y="0"/>
                  <a:pt x="10974" y="197"/>
                  <a:pt x="8318" y="576"/>
                </a:cubicBezTo>
                <a:cubicBezTo>
                  <a:pt x="5923" y="891"/>
                  <a:pt x="3844" y="2214"/>
                  <a:pt x="2710" y="4294"/>
                </a:cubicBezTo>
                <a:cubicBezTo>
                  <a:pt x="883" y="7507"/>
                  <a:pt x="1" y="10847"/>
                  <a:pt x="883" y="14627"/>
                </a:cubicBezTo>
                <a:cubicBezTo>
                  <a:pt x="1828" y="18723"/>
                  <a:pt x="4159" y="21432"/>
                  <a:pt x="8192" y="22630"/>
                </a:cubicBezTo>
                <a:cubicBezTo>
                  <a:pt x="10780" y="23264"/>
                  <a:pt x="13444" y="23596"/>
                  <a:pt x="16095" y="23596"/>
                </a:cubicBezTo>
                <a:cubicBezTo>
                  <a:pt x="16865" y="23596"/>
                  <a:pt x="17634" y="23568"/>
                  <a:pt x="18399" y="23512"/>
                </a:cubicBezTo>
                <a:cubicBezTo>
                  <a:pt x="25081" y="23213"/>
                  <a:pt x="31762" y="23032"/>
                  <a:pt x="38412" y="23032"/>
                </a:cubicBezTo>
                <a:cubicBezTo>
                  <a:pt x="40165" y="23032"/>
                  <a:pt x="41917" y="23044"/>
                  <a:pt x="43666" y="23071"/>
                </a:cubicBezTo>
                <a:cubicBezTo>
                  <a:pt x="49148" y="23260"/>
                  <a:pt x="54630" y="23701"/>
                  <a:pt x="60112" y="24520"/>
                </a:cubicBezTo>
                <a:cubicBezTo>
                  <a:pt x="61057" y="24583"/>
                  <a:pt x="62065" y="24646"/>
                  <a:pt x="63073" y="24772"/>
                </a:cubicBezTo>
                <a:cubicBezTo>
                  <a:pt x="69254" y="25355"/>
                  <a:pt x="75435" y="26046"/>
                  <a:pt x="81716" y="26046"/>
                </a:cubicBezTo>
                <a:cubicBezTo>
                  <a:pt x="82222" y="26046"/>
                  <a:pt x="82729" y="26041"/>
                  <a:pt x="83237" y="26032"/>
                </a:cubicBezTo>
                <a:cubicBezTo>
                  <a:pt x="87395" y="26032"/>
                  <a:pt x="91554" y="25402"/>
                  <a:pt x="95587" y="24205"/>
                </a:cubicBezTo>
                <a:cubicBezTo>
                  <a:pt x="98170" y="23449"/>
                  <a:pt x="100564" y="22188"/>
                  <a:pt x="102644" y="20424"/>
                </a:cubicBezTo>
                <a:cubicBezTo>
                  <a:pt x="106298" y="17274"/>
                  <a:pt x="107243" y="11225"/>
                  <a:pt x="104471" y="7444"/>
                </a:cubicBezTo>
                <a:cubicBezTo>
                  <a:pt x="101286" y="3051"/>
                  <a:pt x="97335" y="333"/>
                  <a:pt x="91992" y="333"/>
                </a:cubicBezTo>
                <a:cubicBezTo>
                  <a:pt x="91205" y="333"/>
                  <a:pt x="90387" y="392"/>
                  <a:pt x="89538" y="513"/>
                </a:cubicBezTo>
                <a:cubicBezTo>
                  <a:pt x="83930" y="1269"/>
                  <a:pt x="78259" y="1710"/>
                  <a:pt x="72588" y="1836"/>
                </a:cubicBezTo>
                <a:cubicBezTo>
                  <a:pt x="68647" y="1943"/>
                  <a:pt x="64694" y="1982"/>
                  <a:pt x="60735" y="1982"/>
                </a:cubicBezTo>
                <a:cubicBezTo>
                  <a:pt x="55326" y="1982"/>
                  <a:pt x="49906" y="1909"/>
                  <a:pt x="44486" y="1836"/>
                </a:cubicBezTo>
                <a:cubicBezTo>
                  <a:pt x="36861" y="1710"/>
                  <a:pt x="29300" y="891"/>
                  <a:pt x="21739" y="261"/>
                </a:cubicBezTo>
                <a:cubicBezTo>
                  <a:pt x="19960" y="86"/>
                  <a:pt x="18171" y="0"/>
                  <a:pt x="163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2719;p7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7B41784-EB73-417B-9964-7F8CB48B65DF}"/>
              </a:ext>
            </a:extLst>
          </p:cNvPr>
          <p:cNvSpPr txBox="1"/>
          <p:nvPr/>
        </p:nvSpPr>
        <p:spPr>
          <a:xfrm>
            <a:off x="289785" y="105309"/>
            <a:ext cx="13908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Voltar</a:t>
            </a:r>
            <a:endParaRPr dirty="0"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" name="Imagem 4" descr="Desenho de rosto de pessoa visto de perto&#10;&#10;Descrição gerada automaticamente com confiança baixa">
            <a:extLst>
              <a:ext uri="{FF2B5EF4-FFF2-40B4-BE49-F238E27FC236}">
                <a16:creationId xmlns:a16="http://schemas.microsoft.com/office/drawing/2014/main" id="{AC83B1EA-B3C7-4BA5-97FB-998968744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415" y="2105653"/>
            <a:ext cx="1984527" cy="2529018"/>
          </a:xfrm>
          <a:prstGeom prst="rect">
            <a:avLst/>
          </a:prstGeom>
        </p:spPr>
      </p:pic>
      <p:grpSp>
        <p:nvGrpSpPr>
          <p:cNvPr id="74" name="Google Shape;1795;p52">
            <a:extLst>
              <a:ext uri="{FF2B5EF4-FFF2-40B4-BE49-F238E27FC236}">
                <a16:creationId xmlns:a16="http://schemas.microsoft.com/office/drawing/2014/main" id="{264B9625-5166-4649-A7CE-D2204F327238}"/>
              </a:ext>
            </a:extLst>
          </p:cNvPr>
          <p:cNvGrpSpPr/>
          <p:nvPr/>
        </p:nvGrpSpPr>
        <p:grpSpPr>
          <a:xfrm>
            <a:off x="2800398" y="2763860"/>
            <a:ext cx="592933" cy="545700"/>
            <a:chOff x="5942390" y="1082461"/>
            <a:chExt cx="1280141" cy="1186468"/>
          </a:xfrm>
        </p:grpSpPr>
        <p:sp>
          <p:nvSpPr>
            <p:cNvPr id="75" name="Google Shape;1796;p52">
              <a:extLst>
                <a:ext uri="{FF2B5EF4-FFF2-40B4-BE49-F238E27FC236}">
                  <a16:creationId xmlns:a16="http://schemas.microsoft.com/office/drawing/2014/main" id="{B58A744C-9387-48B0-ADB6-E319D527E2B8}"/>
                </a:ext>
              </a:extLst>
            </p:cNvPr>
            <p:cNvSpPr/>
            <p:nvPr/>
          </p:nvSpPr>
          <p:spPr>
            <a:xfrm>
              <a:off x="5942390" y="1082461"/>
              <a:ext cx="1280141" cy="1186468"/>
            </a:xfrm>
            <a:custGeom>
              <a:avLst/>
              <a:gdLst/>
              <a:ahLst/>
              <a:cxnLst/>
              <a:rect l="l" t="t" r="r" b="b"/>
              <a:pathLst>
                <a:path w="129079" h="119815" extrusionOk="0">
                  <a:moveTo>
                    <a:pt x="55886" y="1"/>
                  </a:moveTo>
                  <a:cubicBezTo>
                    <a:pt x="43977" y="1"/>
                    <a:pt x="32746" y="2259"/>
                    <a:pt x="22287" y="8475"/>
                  </a:cubicBezTo>
                  <a:cubicBezTo>
                    <a:pt x="16337" y="11903"/>
                    <a:pt x="11497" y="17147"/>
                    <a:pt x="8673" y="23399"/>
                  </a:cubicBezTo>
                  <a:cubicBezTo>
                    <a:pt x="2320" y="37215"/>
                    <a:pt x="1" y="52442"/>
                    <a:pt x="1816" y="67568"/>
                  </a:cubicBezTo>
                  <a:cubicBezTo>
                    <a:pt x="4740" y="93787"/>
                    <a:pt x="23194" y="111031"/>
                    <a:pt x="44069" y="117384"/>
                  </a:cubicBezTo>
                  <a:cubicBezTo>
                    <a:pt x="49211" y="118982"/>
                    <a:pt x="54592" y="119815"/>
                    <a:pt x="59982" y="119815"/>
                  </a:cubicBezTo>
                  <a:cubicBezTo>
                    <a:pt x="62414" y="119815"/>
                    <a:pt x="64848" y="119645"/>
                    <a:pt x="67262" y="119300"/>
                  </a:cubicBezTo>
                  <a:cubicBezTo>
                    <a:pt x="88641" y="116275"/>
                    <a:pt x="104171" y="104678"/>
                    <a:pt x="116070" y="87838"/>
                  </a:cubicBezTo>
                  <a:cubicBezTo>
                    <a:pt x="124541" y="75837"/>
                    <a:pt x="129079" y="62728"/>
                    <a:pt x="128171" y="48005"/>
                  </a:cubicBezTo>
                  <a:cubicBezTo>
                    <a:pt x="127062" y="30559"/>
                    <a:pt x="118994" y="17551"/>
                    <a:pt x="102658" y="9786"/>
                  </a:cubicBezTo>
                  <a:cubicBezTo>
                    <a:pt x="99935" y="8475"/>
                    <a:pt x="97212" y="7365"/>
                    <a:pt x="94389" y="6357"/>
                  </a:cubicBezTo>
                  <a:cubicBezTo>
                    <a:pt x="82187" y="2122"/>
                    <a:pt x="69481" y="508"/>
                    <a:pt x="56674" y="4"/>
                  </a:cubicBezTo>
                  <a:cubicBezTo>
                    <a:pt x="56411" y="2"/>
                    <a:pt x="56148" y="1"/>
                    <a:pt x="55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797;p52">
              <a:extLst>
                <a:ext uri="{FF2B5EF4-FFF2-40B4-BE49-F238E27FC236}">
                  <a16:creationId xmlns:a16="http://schemas.microsoft.com/office/drawing/2014/main" id="{2A2F09D7-3AF4-4FF0-BEE3-9489C0E14F4B}"/>
                </a:ext>
              </a:extLst>
            </p:cNvPr>
            <p:cNvSpPr/>
            <p:nvPr/>
          </p:nvSpPr>
          <p:spPr>
            <a:xfrm>
              <a:off x="6233523" y="1315788"/>
              <a:ext cx="703984" cy="719585"/>
            </a:xfrm>
            <a:custGeom>
              <a:avLst/>
              <a:gdLst/>
              <a:ahLst/>
              <a:cxnLst/>
              <a:rect l="l" t="t" r="r" b="b"/>
              <a:pathLst>
                <a:path w="70984" h="72667" extrusionOk="0">
                  <a:moveTo>
                    <a:pt x="7305" y="1"/>
                  </a:moveTo>
                  <a:cubicBezTo>
                    <a:pt x="5622" y="1"/>
                    <a:pt x="3960" y="1185"/>
                    <a:pt x="5134" y="2842"/>
                  </a:cubicBezTo>
                  <a:cubicBezTo>
                    <a:pt x="10680" y="10606"/>
                    <a:pt x="17134" y="17867"/>
                    <a:pt x="23185" y="25229"/>
                  </a:cubicBezTo>
                  <a:cubicBezTo>
                    <a:pt x="25907" y="28355"/>
                    <a:pt x="28529" y="31481"/>
                    <a:pt x="31252" y="34607"/>
                  </a:cubicBezTo>
                  <a:cubicBezTo>
                    <a:pt x="21067" y="44792"/>
                    <a:pt x="11083" y="55280"/>
                    <a:pt x="1403" y="65969"/>
                  </a:cubicBezTo>
                  <a:cubicBezTo>
                    <a:pt x="0" y="67511"/>
                    <a:pt x="1816" y="68859"/>
                    <a:pt x="3662" y="68859"/>
                  </a:cubicBezTo>
                  <a:cubicBezTo>
                    <a:pt x="4471" y="68859"/>
                    <a:pt x="5287" y="68600"/>
                    <a:pt x="5840" y="67986"/>
                  </a:cubicBezTo>
                  <a:cubicBezTo>
                    <a:pt x="15117" y="57801"/>
                    <a:pt x="24495" y="47817"/>
                    <a:pt x="34176" y="38136"/>
                  </a:cubicBezTo>
                  <a:cubicBezTo>
                    <a:pt x="36697" y="40960"/>
                    <a:pt x="39118" y="43884"/>
                    <a:pt x="41639" y="46809"/>
                  </a:cubicBezTo>
                  <a:cubicBezTo>
                    <a:pt x="47790" y="53868"/>
                    <a:pt x="54143" y="60927"/>
                    <a:pt x="60496" y="67986"/>
                  </a:cubicBezTo>
                  <a:cubicBezTo>
                    <a:pt x="62109" y="69683"/>
                    <a:pt x="64150" y="72667"/>
                    <a:pt x="66801" y="72667"/>
                  </a:cubicBezTo>
                  <a:cubicBezTo>
                    <a:pt x="67299" y="72667"/>
                    <a:pt x="67819" y="72561"/>
                    <a:pt x="68362" y="72322"/>
                  </a:cubicBezTo>
                  <a:cubicBezTo>
                    <a:pt x="70984" y="71112"/>
                    <a:pt x="70177" y="67280"/>
                    <a:pt x="67353" y="67280"/>
                  </a:cubicBezTo>
                  <a:cubicBezTo>
                    <a:pt x="67202" y="67229"/>
                    <a:pt x="67051" y="67204"/>
                    <a:pt x="66899" y="67204"/>
                  </a:cubicBezTo>
                  <a:cubicBezTo>
                    <a:pt x="66748" y="67204"/>
                    <a:pt x="66597" y="67229"/>
                    <a:pt x="66446" y="67280"/>
                  </a:cubicBezTo>
                  <a:cubicBezTo>
                    <a:pt x="66143" y="66876"/>
                    <a:pt x="65740" y="66574"/>
                    <a:pt x="65740" y="66574"/>
                  </a:cubicBezTo>
                  <a:lnTo>
                    <a:pt x="63925" y="64557"/>
                  </a:lnTo>
                  <a:lnTo>
                    <a:pt x="60395" y="60624"/>
                  </a:lnTo>
                  <a:cubicBezTo>
                    <a:pt x="57874" y="57801"/>
                    <a:pt x="55353" y="55078"/>
                    <a:pt x="52832" y="52254"/>
                  </a:cubicBezTo>
                  <a:cubicBezTo>
                    <a:pt x="47891" y="46708"/>
                    <a:pt x="42950" y="41061"/>
                    <a:pt x="38109" y="35313"/>
                  </a:cubicBezTo>
                  <a:lnTo>
                    <a:pt x="37605" y="34708"/>
                  </a:lnTo>
                  <a:cubicBezTo>
                    <a:pt x="47387" y="24926"/>
                    <a:pt x="57370" y="15346"/>
                    <a:pt x="67555" y="5968"/>
                  </a:cubicBezTo>
                  <a:cubicBezTo>
                    <a:pt x="69173" y="4503"/>
                    <a:pt x="67435" y="2804"/>
                    <a:pt x="65715" y="2804"/>
                  </a:cubicBezTo>
                  <a:cubicBezTo>
                    <a:pt x="65184" y="2804"/>
                    <a:pt x="64655" y="2965"/>
                    <a:pt x="64227" y="3346"/>
                  </a:cubicBezTo>
                  <a:cubicBezTo>
                    <a:pt x="54143" y="12422"/>
                    <a:pt x="44260" y="21699"/>
                    <a:pt x="34680" y="31279"/>
                  </a:cubicBezTo>
                  <a:cubicBezTo>
                    <a:pt x="26210" y="21195"/>
                    <a:pt x="18042" y="10707"/>
                    <a:pt x="9369" y="825"/>
                  </a:cubicBezTo>
                  <a:cubicBezTo>
                    <a:pt x="8860" y="252"/>
                    <a:pt x="8080" y="1"/>
                    <a:pt x="73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6466;p94">
            <a:extLst>
              <a:ext uri="{FF2B5EF4-FFF2-40B4-BE49-F238E27FC236}">
                <a16:creationId xmlns:a16="http://schemas.microsoft.com/office/drawing/2014/main" id="{7557B857-2CED-40A4-9ED4-0106C4C0D354}"/>
              </a:ext>
            </a:extLst>
          </p:cNvPr>
          <p:cNvSpPr/>
          <p:nvPr/>
        </p:nvSpPr>
        <p:spPr>
          <a:xfrm flipH="1">
            <a:off x="3533224" y="2692081"/>
            <a:ext cx="178589" cy="262805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472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997;p37">
            <a:extLst>
              <a:ext uri="{FF2B5EF4-FFF2-40B4-BE49-F238E27FC236}">
                <a16:creationId xmlns:a16="http://schemas.microsoft.com/office/drawing/2014/main" id="{8AEF6B3F-9826-4D1F-A81F-61D3C00980BE}"/>
              </a:ext>
            </a:extLst>
          </p:cNvPr>
          <p:cNvSpPr/>
          <p:nvPr/>
        </p:nvSpPr>
        <p:spPr>
          <a:xfrm>
            <a:off x="3176597" y="4086598"/>
            <a:ext cx="2831778" cy="687680"/>
          </a:xfrm>
          <a:custGeom>
            <a:avLst/>
            <a:gdLst/>
            <a:ahLst/>
            <a:cxnLst/>
            <a:rect l="l" t="t" r="r" b="b"/>
            <a:pathLst>
              <a:path w="107244" h="26046" extrusionOk="0">
                <a:moveTo>
                  <a:pt x="16384" y="0"/>
                </a:moveTo>
                <a:cubicBezTo>
                  <a:pt x="13677" y="0"/>
                  <a:pt x="10974" y="197"/>
                  <a:pt x="8318" y="576"/>
                </a:cubicBezTo>
                <a:cubicBezTo>
                  <a:pt x="5923" y="891"/>
                  <a:pt x="3844" y="2214"/>
                  <a:pt x="2710" y="4294"/>
                </a:cubicBezTo>
                <a:cubicBezTo>
                  <a:pt x="883" y="7507"/>
                  <a:pt x="1" y="10847"/>
                  <a:pt x="883" y="14627"/>
                </a:cubicBezTo>
                <a:cubicBezTo>
                  <a:pt x="1828" y="18723"/>
                  <a:pt x="4159" y="21432"/>
                  <a:pt x="8192" y="22630"/>
                </a:cubicBezTo>
                <a:cubicBezTo>
                  <a:pt x="10780" y="23264"/>
                  <a:pt x="13444" y="23596"/>
                  <a:pt x="16095" y="23596"/>
                </a:cubicBezTo>
                <a:cubicBezTo>
                  <a:pt x="16865" y="23596"/>
                  <a:pt x="17634" y="23568"/>
                  <a:pt x="18399" y="23512"/>
                </a:cubicBezTo>
                <a:cubicBezTo>
                  <a:pt x="25081" y="23213"/>
                  <a:pt x="31762" y="23032"/>
                  <a:pt x="38412" y="23032"/>
                </a:cubicBezTo>
                <a:cubicBezTo>
                  <a:pt x="40165" y="23032"/>
                  <a:pt x="41917" y="23044"/>
                  <a:pt x="43666" y="23071"/>
                </a:cubicBezTo>
                <a:cubicBezTo>
                  <a:pt x="49148" y="23260"/>
                  <a:pt x="54630" y="23701"/>
                  <a:pt x="60112" y="24520"/>
                </a:cubicBezTo>
                <a:cubicBezTo>
                  <a:pt x="61057" y="24583"/>
                  <a:pt x="62065" y="24646"/>
                  <a:pt x="63073" y="24772"/>
                </a:cubicBezTo>
                <a:cubicBezTo>
                  <a:pt x="69254" y="25355"/>
                  <a:pt x="75435" y="26046"/>
                  <a:pt x="81716" y="26046"/>
                </a:cubicBezTo>
                <a:cubicBezTo>
                  <a:pt x="82222" y="26046"/>
                  <a:pt x="82729" y="26041"/>
                  <a:pt x="83237" y="26032"/>
                </a:cubicBezTo>
                <a:cubicBezTo>
                  <a:pt x="87395" y="26032"/>
                  <a:pt x="91554" y="25402"/>
                  <a:pt x="95587" y="24205"/>
                </a:cubicBezTo>
                <a:cubicBezTo>
                  <a:pt x="98170" y="23449"/>
                  <a:pt x="100564" y="22188"/>
                  <a:pt x="102644" y="20424"/>
                </a:cubicBezTo>
                <a:cubicBezTo>
                  <a:pt x="106298" y="17274"/>
                  <a:pt x="107243" y="11225"/>
                  <a:pt x="104471" y="7444"/>
                </a:cubicBezTo>
                <a:cubicBezTo>
                  <a:pt x="101286" y="3051"/>
                  <a:pt x="97335" y="333"/>
                  <a:pt x="91992" y="333"/>
                </a:cubicBezTo>
                <a:cubicBezTo>
                  <a:pt x="91205" y="333"/>
                  <a:pt x="90387" y="392"/>
                  <a:pt x="89538" y="513"/>
                </a:cubicBezTo>
                <a:cubicBezTo>
                  <a:pt x="83930" y="1269"/>
                  <a:pt x="78259" y="1710"/>
                  <a:pt x="72588" y="1836"/>
                </a:cubicBezTo>
                <a:cubicBezTo>
                  <a:pt x="68647" y="1943"/>
                  <a:pt x="64694" y="1982"/>
                  <a:pt x="60735" y="1982"/>
                </a:cubicBezTo>
                <a:cubicBezTo>
                  <a:pt x="55326" y="1982"/>
                  <a:pt x="49906" y="1909"/>
                  <a:pt x="44486" y="1836"/>
                </a:cubicBezTo>
                <a:cubicBezTo>
                  <a:pt x="36861" y="1710"/>
                  <a:pt x="29300" y="891"/>
                  <a:pt x="21739" y="261"/>
                </a:cubicBezTo>
                <a:cubicBezTo>
                  <a:pt x="19960" y="86"/>
                  <a:pt x="18171" y="0"/>
                  <a:pt x="16384" y="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37"/>
          <p:cNvSpPr/>
          <p:nvPr/>
        </p:nvSpPr>
        <p:spPr>
          <a:xfrm>
            <a:off x="3176597" y="4086598"/>
            <a:ext cx="2831778" cy="687680"/>
          </a:xfrm>
          <a:custGeom>
            <a:avLst/>
            <a:gdLst/>
            <a:ahLst/>
            <a:cxnLst/>
            <a:rect l="l" t="t" r="r" b="b"/>
            <a:pathLst>
              <a:path w="107244" h="26046" extrusionOk="0">
                <a:moveTo>
                  <a:pt x="16384" y="0"/>
                </a:moveTo>
                <a:cubicBezTo>
                  <a:pt x="13677" y="0"/>
                  <a:pt x="10974" y="197"/>
                  <a:pt x="8318" y="576"/>
                </a:cubicBezTo>
                <a:cubicBezTo>
                  <a:pt x="5923" y="891"/>
                  <a:pt x="3844" y="2214"/>
                  <a:pt x="2710" y="4294"/>
                </a:cubicBezTo>
                <a:cubicBezTo>
                  <a:pt x="883" y="7507"/>
                  <a:pt x="1" y="10847"/>
                  <a:pt x="883" y="14627"/>
                </a:cubicBezTo>
                <a:cubicBezTo>
                  <a:pt x="1828" y="18723"/>
                  <a:pt x="4159" y="21432"/>
                  <a:pt x="8192" y="22630"/>
                </a:cubicBezTo>
                <a:cubicBezTo>
                  <a:pt x="10780" y="23264"/>
                  <a:pt x="13444" y="23596"/>
                  <a:pt x="16095" y="23596"/>
                </a:cubicBezTo>
                <a:cubicBezTo>
                  <a:pt x="16865" y="23596"/>
                  <a:pt x="17634" y="23568"/>
                  <a:pt x="18399" y="23512"/>
                </a:cubicBezTo>
                <a:cubicBezTo>
                  <a:pt x="25081" y="23213"/>
                  <a:pt x="31762" y="23032"/>
                  <a:pt x="38412" y="23032"/>
                </a:cubicBezTo>
                <a:cubicBezTo>
                  <a:pt x="40165" y="23032"/>
                  <a:pt x="41917" y="23044"/>
                  <a:pt x="43666" y="23071"/>
                </a:cubicBezTo>
                <a:cubicBezTo>
                  <a:pt x="49148" y="23260"/>
                  <a:pt x="54630" y="23701"/>
                  <a:pt x="60112" y="24520"/>
                </a:cubicBezTo>
                <a:cubicBezTo>
                  <a:pt x="61057" y="24583"/>
                  <a:pt x="62065" y="24646"/>
                  <a:pt x="63073" y="24772"/>
                </a:cubicBezTo>
                <a:cubicBezTo>
                  <a:pt x="69254" y="25355"/>
                  <a:pt x="75435" y="26046"/>
                  <a:pt x="81716" y="26046"/>
                </a:cubicBezTo>
                <a:cubicBezTo>
                  <a:pt x="82222" y="26046"/>
                  <a:pt x="82729" y="26041"/>
                  <a:pt x="83237" y="26032"/>
                </a:cubicBezTo>
                <a:cubicBezTo>
                  <a:pt x="87395" y="26032"/>
                  <a:pt x="91554" y="25402"/>
                  <a:pt x="95587" y="24205"/>
                </a:cubicBezTo>
                <a:cubicBezTo>
                  <a:pt x="98170" y="23449"/>
                  <a:pt x="100564" y="22188"/>
                  <a:pt x="102644" y="20424"/>
                </a:cubicBezTo>
                <a:cubicBezTo>
                  <a:pt x="106298" y="17274"/>
                  <a:pt x="107243" y="11225"/>
                  <a:pt x="104471" y="7444"/>
                </a:cubicBezTo>
                <a:cubicBezTo>
                  <a:pt x="101286" y="3051"/>
                  <a:pt x="97335" y="333"/>
                  <a:pt x="91992" y="333"/>
                </a:cubicBezTo>
                <a:cubicBezTo>
                  <a:pt x="91205" y="333"/>
                  <a:pt x="90387" y="392"/>
                  <a:pt x="89538" y="513"/>
                </a:cubicBezTo>
                <a:cubicBezTo>
                  <a:pt x="83930" y="1269"/>
                  <a:pt x="78259" y="1710"/>
                  <a:pt x="72588" y="1836"/>
                </a:cubicBezTo>
                <a:cubicBezTo>
                  <a:pt x="68647" y="1943"/>
                  <a:pt x="64694" y="1982"/>
                  <a:pt x="60735" y="1982"/>
                </a:cubicBezTo>
                <a:cubicBezTo>
                  <a:pt x="55326" y="1982"/>
                  <a:pt x="49906" y="1909"/>
                  <a:pt x="44486" y="1836"/>
                </a:cubicBezTo>
                <a:cubicBezTo>
                  <a:pt x="36861" y="1710"/>
                  <a:pt x="29300" y="891"/>
                  <a:pt x="21739" y="261"/>
                </a:cubicBezTo>
                <a:cubicBezTo>
                  <a:pt x="19960" y="86"/>
                  <a:pt x="18171" y="0"/>
                  <a:pt x="16384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37"/>
          <p:cNvSpPr/>
          <p:nvPr/>
        </p:nvSpPr>
        <p:spPr>
          <a:xfrm>
            <a:off x="3179447" y="3287631"/>
            <a:ext cx="2831778" cy="687680"/>
          </a:xfrm>
          <a:custGeom>
            <a:avLst/>
            <a:gdLst/>
            <a:ahLst/>
            <a:cxnLst/>
            <a:rect l="l" t="t" r="r" b="b"/>
            <a:pathLst>
              <a:path w="107244" h="26046" extrusionOk="0">
                <a:moveTo>
                  <a:pt x="16384" y="0"/>
                </a:moveTo>
                <a:cubicBezTo>
                  <a:pt x="13677" y="0"/>
                  <a:pt x="10974" y="197"/>
                  <a:pt x="8318" y="576"/>
                </a:cubicBezTo>
                <a:cubicBezTo>
                  <a:pt x="5923" y="891"/>
                  <a:pt x="3844" y="2214"/>
                  <a:pt x="2710" y="4294"/>
                </a:cubicBezTo>
                <a:cubicBezTo>
                  <a:pt x="883" y="7507"/>
                  <a:pt x="1" y="10847"/>
                  <a:pt x="883" y="14627"/>
                </a:cubicBezTo>
                <a:cubicBezTo>
                  <a:pt x="1828" y="18723"/>
                  <a:pt x="4159" y="21432"/>
                  <a:pt x="8192" y="22630"/>
                </a:cubicBezTo>
                <a:cubicBezTo>
                  <a:pt x="10780" y="23264"/>
                  <a:pt x="13444" y="23596"/>
                  <a:pt x="16095" y="23596"/>
                </a:cubicBezTo>
                <a:cubicBezTo>
                  <a:pt x="16865" y="23596"/>
                  <a:pt x="17634" y="23568"/>
                  <a:pt x="18399" y="23512"/>
                </a:cubicBezTo>
                <a:cubicBezTo>
                  <a:pt x="25081" y="23213"/>
                  <a:pt x="31762" y="23032"/>
                  <a:pt x="38412" y="23032"/>
                </a:cubicBezTo>
                <a:cubicBezTo>
                  <a:pt x="40165" y="23032"/>
                  <a:pt x="41917" y="23044"/>
                  <a:pt x="43666" y="23071"/>
                </a:cubicBezTo>
                <a:cubicBezTo>
                  <a:pt x="49148" y="23260"/>
                  <a:pt x="54630" y="23701"/>
                  <a:pt x="60112" y="24520"/>
                </a:cubicBezTo>
                <a:cubicBezTo>
                  <a:pt x="61057" y="24583"/>
                  <a:pt x="62065" y="24646"/>
                  <a:pt x="63073" y="24772"/>
                </a:cubicBezTo>
                <a:cubicBezTo>
                  <a:pt x="69254" y="25355"/>
                  <a:pt x="75435" y="26046"/>
                  <a:pt x="81716" y="26046"/>
                </a:cubicBezTo>
                <a:cubicBezTo>
                  <a:pt x="82222" y="26046"/>
                  <a:pt x="82729" y="26041"/>
                  <a:pt x="83237" y="26032"/>
                </a:cubicBezTo>
                <a:cubicBezTo>
                  <a:pt x="87395" y="26032"/>
                  <a:pt x="91554" y="25402"/>
                  <a:pt x="95587" y="24205"/>
                </a:cubicBezTo>
                <a:cubicBezTo>
                  <a:pt x="98170" y="23449"/>
                  <a:pt x="100564" y="22188"/>
                  <a:pt x="102644" y="20424"/>
                </a:cubicBezTo>
                <a:cubicBezTo>
                  <a:pt x="106298" y="17274"/>
                  <a:pt x="107243" y="11225"/>
                  <a:pt x="104471" y="7444"/>
                </a:cubicBezTo>
                <a:cubicBezTo>
                  <a:pt x="101286" y="3051"/>
                  <a:pt x="97335" y="333"/>
                  <a:pt x="91992" y="333"/>
                </a:cubicBezTo>
                <a:cubicBezTo>
                  <a:pt x="91205" y="333"/>
                  <a:pt x="90387" y="392"/>
                  <a:pt x="89538" y="513"/>
                </a:cubicBezTo>
                <a:cubicBezTo>
                  <a:pt x="83930" y="1269"/>
                  <a:pt x="78259" y="1710"/>
                  <a:pt x="72588" y="1836"/>
                </a:cubicBezTo>
                <a:cubicBezTo>
                  <a:pt x="68647" y="1943"/>
                  <a:pt x="64694" y="1982"/>
                  <a:pt x="60735" y="1982"/>
                </a:cubicBezTo>
                <a:cubicBezTo>
                  <a:pt x="55326" y="1982"/>
                  <a:pt x="49906" y="1909"/>
                  <a:pt x="44486" y="1836"/>
                </a:cubicBezTo>
                <a:cubicBezTo>
                  <a:pt x="36861" y="1710"/>
                  <a:pt x="29300" y="891"/>
                  <a:pt x="21739" y="261"/>
                </a:cubicBezTo>
                <a:cubicBezTo>
                  <a:pt x="19960" y="86"/>
                  <a:pt x="18171" y="0"/>
                  <a:pt x="163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37">
            <a:hlinkClick r:id="" action="ppaction://hlinkshowjump?jump=nextslide"/>
          </p:cNvPr>
          <p:cNvSpPr/>
          <p:nvPr/>
        </p:nvSpPr>
        <p:spPr>
          <a:xfrm>
            <a:off x="3179460" y="2523117"/>
            <a:ext cx="2831778" cy="687680"/>
          </a:xfrm>
          <a:custGeom>
            <a:avLst/>
            <a:gdLst/>
            <a:ahLst/>
            <a:cxnLst/>
            <a:rect l="l" t="t" r="r" b="b"/>
            <a:pathLst>
              <a:path w="107244" h="26046" extrusionOk="0">
                <a:moveTo>
                  <a:pt x="16384" y="0"/>
                </a:moveTo>
                <a:cubicBezTo>
                  <a:pt x="13677" y="0"/>
                  <a:pt x="10974" y="197"/>
                  <a:pt x="8318" y="576"/>
                </a:cubicBezTo>
                <a:cubicBezTo>
                  <a:pt x="5923" y="891"/>
                  <a:pt x="3844" y="2214"/>
                  <a:pt x="2710" y="4294"/>
                </a:cubicBezTo>
                <a:cubicBezTo>
                  <a:pt x="883" y="7507"/>
                  <a:pt x="1" y="10847"/>
                  <a:pt x="883" y="14627"/>
                </a:cubicBezTo>
                <a:cubicBezTo>
                  <a:pt x="1828" y="18723"/>
                  <a:pt x="4159" y="21432"/>
                  <a:pt x="8192" y="22630"/>
                </a:cubicBezTo>
                <a:cubicBezTo>
                  <a:pt x="10780" y="23264"/>
                  <a:pt x="13444" y="23596"/>
                  <a:pt x="16095" y="23596"/>
                </a:cubicBezTo>
                <a:cubicBezTo>
                  <a:pt x="16865" y="23596"/>
                  <a:pt x="17634" y="23568"/>
                  <a:pt x="18399" y="23512"/>
                </a:cubicBezTo>
                <a:cubicBezTo>
                  <a:pt x="25081" y="23213"/>
                  <a:pt x="31762" y="23032"/>
                  <a:pt x="38412" y="23032"/>
                </a:cubicBezTo>
                <a:cubicBezTo>
                  <a:pt x="40165" y="23032"/>
                  <a:pt x="41917" y="23044"/>
                  <a:pt x="43666" y="23071"/>
                </a:cubicBezTo>
                <a:cubicBezTo>
                  <a:pt x="49148" y="23260"/>
                  <a:pt x="54630" y="23701"/>
                  <a:pt x="60112" y="24520"/>
                </a:cubicBezTo>
                <a:cubicBezTo>
                  <a:pt x="61057" y="24583"/>
                  <a:pt x="62065" y="24646"/>
                  <a:pt x="63073" y="24772"/>
                </a:cubicBezTo>
                <a:cubicBezTo>
                  <a:pt x="69254" y="25355"/>
                  <a:pt x="75435" y="26046"/>
                  <a:pt x="81716" y="26046"/>
                </a:cubicBezTo>
                <a:cubicBezTo>
                  <a:pt x="82222" y="26046"/>
                  <a:pt x="82729" y="26041"/>
                  <a:pt x="83237" y="26032"/>
                </a:cubicBezTo>
                <a:cubicBezTo>
                  <a:pt x="87395" y="26032"/>
                  <a:pt x="91554" y="25402"/>
                  <a:pt x="95587" y="24205"/>
                </a:cubicBezTo>
                <a:cubicBezTo>
                  <a:pt x="98170" y="23449"/>
                  <a:pt x="100564" y="22188"/>
                  <a:pt x="102644" y="20424"/>
                </a:cubicBezTo>
                <a:cubicBezTo>
                  <a:pt x="106298" y="17274"/>
                  <a:pt x="107243" y="11225"/>
                  <a:pt x="104471" y="7444"/>
                </a:cubicBezTo>
                <a:cubicBezTo>
                  <a:pt x="101286" y="3051"/>
                  <a:pt x="97335" y="333"/>
                  <a:pt x="91992" y="333"/>
                </a:cubicBezTo>
                <a:cubicBezTo>
                  <a:pt x="91205" y="333"/>
                  <a:pt x="90387" y="392"/>
                  <a:pt x="89538" y="513"/>
                </a:cubicBezTo>
                <a:cubicBezTo>
                  <a:pt x="83930" y="1269"/>
                  <a:pt x="78259" y="1710"/>
                  <a:pt x="72588" y="1836"/>
                </a:cubicBezTo>
                <a:cubicBezTo>
                  <a:pt x="68647" y="1943"/>
                  <a:pt x="64694" y="1982"/>
                  <a:pt x="60735" y="1982"/>
                </a:cubicBezTo>
                <a:cubicBezTo>
                  <a:pt x="55326" y="1982"/>
                  <a:pt x="49906" y="1909"/>
                  <a:pt x="44486" y="1836"/>
                </a:cubicBezTo>
                <a:cubicBezTo>
                  <a:pt x="36861" y="1710"/>
                  <a:pt x="29300" y="891"/>
                  <a:pt x="21739" y="261"/>
                </a:cubicBezTo>
                <a:cubicBezTo>
                  <a:pt x="19960" y="86"/>
                  <a:pt x="18171" y="0"/>
                  <a:pt x="1638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37"/>
          <p:cNvSpPr txBox="1">
            <a:spLocks noGrp="1"/>
          </p:cNvSpPr>
          <p:nvPr>
            <p:ph type="title" idx="2"/>
          </p:nvPr>
        </p:nvSpPr>
        <p:spPr>
          <a:xfrm>
            <a:off x="3106143" y="1830931"/>
            <a:ext cx="2978400" cy="5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Menu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11" name="Imagem 10" descr="Uma imagem contendo tenda, edifício&#10;&#10;Descrição gerada automaticamente">
            <a:extLst>
              <a:ext uri="{FF2B5EF4-FFF2-40B4-BE49-F238E27FC236}">
                <a16:creationId xmlns:a16="http://schemas.microsoft.com/office/drawing/2014/main" id="{0849F5D9-D318-4BFA-B160-B1442E8DC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216" y="2497"/>
            <a:ext cx="1309568" cy="1654191"/>
          </a:xfrm>
          <a:prstGeom prst="rect">
            <a:avLst/>
          </a:prstGeom>
        </p:spPr>
      </p:pic>
      <p:sp>
        <p:nvSpPr>
          <p:cNvPr id="134" name="Google Shape;1590;p48">
            <a:hlinkClick r:id="rId4" action="ppaction://hlinksldjump"/>
            <a:extLst>
              <a:ext uri="{FF2B5EF4-FFF2-40B4-BE49-F238E27FC236}">
                <a16:creationId xmlns:a16="http://schemas.microsoft.com/office/drawing/2014/main" id="{2F62FF18-0550-483E-AE0C-ECF504883C99}"/>
              </a:ext>
            </a:extLst>
          </p:cNvPr>
          <p:cNvSpPr txBox="1"/>
          <p:nvPr/>
        </p:nvSpPr>
        <p:spPr>
          <a:xfrm>
            <a:off x="3571079" y="2654848"/>
            <a:ext cx="2023107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Os amuletos</a:t>
            </a:r>
            <a:endParaRPr sz="2400" dirty="0"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7" name="Google Shape;1590;p48">
            <a:hlinkClick r:id="rId5" action="ppaction://hlinksldjump"/>
            <a:extLst>
              <a:ext uri="{FF2B5EF4-FFF2-40B4-BE49-F238E27FC236}">
                <a16:creationId xmlns:a16="http://schemas.microsoft.com/office/drawing/2014/main" id="{2B74D3EC-A23E-4EF8-8F42-B80CF02D7F07}"/>
              </a:ext>
            </a:extLst>
          </p:cNvPr>
          <p:cNvSpPr txBox="1"/>
          <p:nvPr/>
        </p:nvSpPr>
        <p:spPr>
          <a:xfrm>
            <a:off x="3507234" y="3444871"/>
            <a:ext cx="2170503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Evitar invasão</a:t>
            </a:r>
            <a:endParaRPr sz="2400" dirty="0"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8" name="Google Shape;1590;p48">
            <a:hlinkClick r:id="rId6" action="ppaction://hlinksldjump"/>
            <a:extLst>
              <a:ext uri="{FF2B5EF4-FFF2-40B4-BE49-F238E27FC236}">
                <a16:creationId xmlns:a16="http://schemas.microsoft.com/office/drawing/2014/main" id="{1C8CFFA5-01CE-4CE1-B3C0-319EE97EAE4B}"/>
              </a:ext>
            </a:extLst>
          </p:cNvPr>
          <p:cNvSpPr txBox="1"/>
          <p:nvPr/>
        </p:nvSpPr>
        <p:spPr>
          <a:xfrm>
            <a:off x="3247515" y="4243838"/>
            <a:ext cx="2648969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Volta ao presente</a:t>
            </a:r>
            <a:endParaRPr sz="2400" dirty="0"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279515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Google Shape;2080;p59"/>
          <p:cNvSpPr/>
          <p:nvPr/>
        </p:nvSpPr>
        <p:spPr>
          <a:xfrm rot="10800000">
            <a:off x="921059" y="2879170"/>
            <a:ext cx="3505179" cy="1859432"/>
          </a:xfrm>
          <a:custGeom>
            <a:avLst/>
            <a:gdLst/>
            <a:ahLst/>
            <a:cxnLst/>
            <a:rect l="l" t="t" r="r" b="b"/>
            <a:pathLst>
              <a:path w="117515" h="49263" extrusionOk="0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1" name="Google Shape;2081;p59"/>
          <p:cNvSpPr/>
          <p:nvPr/>
        </p:nvSpPr>
        <p:spPr>
          <a:xfrm rot="10800000">
            <a:off x="4657908" y="983522"/>
            <a:ext cx="3505179" cy="2727815"/>
          </a:xfrm>
          <a:custGeom>
            <a:avLst/>
            <a:gdLst/>
            <a:ahLst/>
            <a:cxnLst/>
            <a:rect l="l" t="t" r="r" b="b"/>
            <a:pathLst>
              <a:path w="117515" h="49263" extrusionOk="0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2" name="Google Shape;2082;p59"/>
          <p:cNvSpPr txBox="1">
            <a:spLocks noGrp="1"/>
          </p:cNvSpPr>
          <p:nvPr>
            <p:ph type="title" idx="2"/>
          </p:nvPr>
        </p:nvSpPr>
        <p:spPr>
          <a:xfrm>
            <a:off x="824598" y="3859269"/>
            <a:ext cx="3698100" cy="9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Volta ao presente</a:t>
            </a:r>
            <a:endParaRPr sz="6000" dirty="0"/>
          </a:p>
        </p:txBody>
      </p:sp>
      <p:sp>
        <p:nvSpPr>
          <p:cNvPr id="2083" name="Google Shape;2083;p59"/>
          <p:cNvSpPr txBox="1">
            <a:spLocks noGrp="1"/>
          </p:cNvSpPr>
          <p:nvPr>
            <p:ph type="title"/>
          </p:nvPr>
        </p:nvSpPr>
        <p:spPr>
          <a:xfrm>
            <a:off x="824613" y="3142867"/>
            <a:ext cx="36981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Parte 3</a:t>
            </a:r>
            <a:endParaRPr dirty="0"/>
          </a:p>
        </p:txBody>
      </p:sp>
      <p:sp>
        <p:nvSpPr>
          <p:cNvPr id="2144" name="Google Shape;2144;p59"/>
          <p:cNvSpPr txBox="1">
            <a:spLocks noGrp="1"/>
          </p:cNvSpPr>
          <p:nvPr>
            <p:ph type="subTitle" idx="1"/>
          </p:nvPr>
        </p:nvSpPr>
        <p:spPr>
          <a:xfrm>
            <a:off x="4887538" y="1234737"/>
            <a:ext cx="3045900" cy="222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Yakecan deve voltar ao presente após terminar sua jornada no passado.</a:t>
            </a:r>
            <a:endParaRPr dirty="0"/>
          </a:p>
        </p:txBody>
      </p:sp>
      <p:sp>
        <p:nvSpPr>
          <p:cNvPr id="2145" name="Google Shape;2145;p59"/>
          <p:cNvSpPr/>
          <p:nvPr/>
        </p:nvSpPr>
        <p:spPr>
          <a:xfrm rot="10800000">
            <a:off x="5097027" y="3521982"/>
            <a:ext cx="2626942" cy="637997"/>
          </a:xfrm>
          <a:custGeom>
            <a:avLst/>
            <a:gdLst/>
            <a:ahLst/>
            <a:cxnLst/>
            <a:rect l="l" t="t" r="r" b="b"/>
            <a:pathLst>
              <a:path w="107244" h="26046" extrusionOk="0">
                <a:moveTo>
                  <a:pt x="16384" y="0"/>
                </a:moveTo>
                <a:cubicBezTo>
                  <a:pt x="13677" y="0"/>
                  <a:pt x="10974" y="197"/>
                  <a:pt x="8318" y="576"/>
                </a:cubicBezTo>
                <a:cubicBezTo>
                  <a:pt x="5923" y="891"/>
                  <a:pt x="3844" y="2214"/>
                  <a:pt x="2710" y="4294"/>
                </a:cubicBezTo>
                <a:cubicBezTo>
                  <a:pt x="883" y="7507"/>
                  <a:pt x="1" y="10847"/>
                  <a:pt x="883" y="14627"/>
                </a:cubicBezTo>
                <a:cubicBezTo>
                  <a:pt x="1828" y="18723"/>
                  <a:pt x="4159" y="21432"/>
                  <a:pt x="8192" y="22630"/>
                </a:cubicBezTo>
                <a:cubicBezTo>
                  <a:pt x="10780" y="23264"/>
                  <a:pt x="13444" y="23596"/>
                  <a:pt x="16095" y="23596"/>
                </a:cubicBezTo>
                <a:cubicBezTo>
                  <a:pt x="16865" y="23596"/>
                  <a:pt x="17634" y="23568"/>
                  <a:pt x="18399" y="23512"/>
                </a:cubicBezTo>
                <a:cubicBezTo>
                  <a:pt x="25081" y="23213"/>
                  <a:pt x="31762" y="23032"/>
                  <a:pt x="38412" y="23032"/>
                </a:cubicBezTo>
                <a:cubicBezTo>
                  <a:pt x="40165" y="23032"/>
                  <a:pt x="41917" y="23044"/>
                  <a:pt x="43666" y="23071"/>
                </a:cubicBezTo>
                <a:cubicBezTo>
                  <a:pt x="49148" y="23260"/>
                  <a:pt x="54630" y="23701"/>
                  <a:pt x="60112" y="24520"/>
                </a:cubicBezTo>
                <a:cubicBezTo>
                  <a:pt x="61057" y="24583"/>
                  <a:pt x="62065" y="24646"/>
                  <a:pt x="63073" y="24772"/>
                </a:cubicBezTo>
                <a:cubicBezTo>
                  <a:pt x="69254" y="25355"/>
                  <a:pt x="75435" y="26046"/>
                  <a:pt x="81716" y="26046"/>
                </a:cubicBezTo>
                <a:cubicBezTo>
                  <a:pt x="82222" y="26046"/>
                  <a:pt x="82729" y="26041"/>
                  <a:pt x="83237" y="26032"/>
                </a:cubicBezTo>
                <a:cubicBezTo>
                  <a:pt x="87395" y="26032"/>
                  <a:pt x="91554" y="25402"/>
                  <a:pt x="95587" y="24205"/>
                </a:cubicBezTo>
                <a:cubicBezTo>
                  <a:pt x="98170" y="23449"/>
                  <a:pt x="100564" y="22188"/>
                  <a:pt x="102644" y="20424"/>
                </a:cubicBezTo>
                <a:cubicBezTo>
                  <a:pt x="106298" y="17274"/>
                  <a:pt x="107243" y="11225"/>
                  <a:pt x="104471" y="7444"/>
                </a:cubicBezTo>
                <a:cubicBezTo>
                  <a:pt x="101286" y="3051"/>
                  <a:pt x="97335" y="333"/>
                  <a:pt x="91992" y="333"/>
                </a:cubicBezTo>
                <a:cubicBezTo>
                  <a:pt x="91205" y="333"/>
                  <a:pt x="90387" y="392"/>
                  <a:pt x="89538" y="513"/>
                </a:cubicBezTo>
                <a:cubicBezTo>
                  <a:pt x="83930" y="1269"/>
                  <a:pt x="78259" y="1710"/>
                  <a:pt x="72588" y="1836"/>
                </a:cubicBezTo>
                <a:cubicBezTo>
                  <a:pt x="68647" y="1943"/>
                  <a:pt x="64694" y="1982"/>
                  <a:pt x="60735" y="1982"/>
                </a:cubicBezTo>
                <a:cubicBezTo>
                  <a:pt x="55326" y="1982"/>
                  <a:pt x="49906" y="1909"/>
                  <a:pt x="44486" y="1836"/>
                </a:cubicBezTo>
                <a:cubicBezTo>
                  <a:pt x="36861" y="1710"/>
                  <a:pt x="29300" y="891"/>
                  <a:pt x="21739" y="261"/>
                </a:cubicBezTo>
                <a:cubicBezTo>
                  <a:pt x="19960" y="86"/>
                  <a:pt x="18171" y="0"/>
                  <a:pt x="163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6" name="Google Shape;2146;p59">
            <a:hlinkClick r:id="" action="ppaction://hlinkshowjump?jump=nextslide"/>
          </p:cNvPr>
          <p:cNvSpPr txBox="1"/>
          <p:nvPr/>
        </p:nvSpPr>
        <p:spPr>
          <a:xfrm>
            <a:off x="5715063" y="3654388"/>
            <a:ext cx="13908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Jogar</a:t>
            </a:r>
            <a:endParaRPr sz="2000" dirty="0"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1" name="Google Shape;2718;p74">
            <a:extLst>
              <a:ext uri="{FF2B5EF4-FFF2-40B4-BE49-F238E27FC236}">
                <a16:creationId xmlns:a16="http://schemas.microsoft.com/office/drawing/2014/main" id="{CC07896D-BF0E-43C7-9A65-BEB00CEB4E7F}"/>
              </a:ext>
            </a:extLst>
          </p:cNvPr>
          <p:cNvSpPr/>
          <p:nvPr/>
        </p:nvSpPr>
        <p:spPr>
          <a:xfrm>
            <a:off x="155661" y="101069"/>
            <a:ext cx="1659065" cy="402932"/>
          </a:xfrm>
          <a:custGeom>
            <a:avLst/>
            <a:gdLst/>
            <a:ahLst/>
            <a:cxnLst/>
            <a:rect l="l" t="t" r="r" b="b"/>
            <a:pathLst>
              <a:path w="107244" h="26046" extrusionOk="0">
                <a:moveTo>
                  <a:pt x="16384" y="0"/>
                </a:moveTo>
                <a:cubicBezTo>
                  <a:pt x="13677" y="0"/>
                  <a:pt x="10974" y="197"/>
                  <a:pt x="8318" y="576"/>
                </a:cubicBezTo>
                <a:cubicBezTo>
                  <a:pt x="5923" y="891"/>
                  <a:pt x="3844" y="2214"/>
                  <a:pt x="2710" y="4294"/>
                </a:cubicBezTo>
                <a:cubicBezTo>
                  <a:pt x="883" y="7507"/>
                  <a:pt x="1" y="10847"/>
                  <a:pt x="883" y="14627"/>
                </a:cubicBezTo>
                <a:cubicBezTo>
                  <a:pt x="1828" y="18723"/>
                  <a:pt x="4159" y="21432"/>
                  <a:pt x="8192" y="22630"/>
                </a:cubicBezTo>
                <a:cubicBezTo>
                  <a:pt x="10780" y="23264"/>
                  <a:pt x="13444" y="23596"/>
                  <a:pt x="16095" y="23596"/>
                </a:cubicBezTo>
                <a:cubicBezTo>
                  <a:pt x="16865" y="23596"/>
                  <a:pt x="17634" y="23568"/>
                  <a:pt x="18399" y="23512"/>
                </a:cubicBezTo>
                <a:cubicBezTo>
                  <a:pt x="25081" y="23213"/>
                  <a:pt x="31762" y="23032"/>
                  <a:pt x="38412" y="23032"/>
                </a:cubicBezTo>
                <a:cubicBezTo>
                  <a:pt x="40165" y="23032"/>
                  <a:pt x="41917" y="23044"/>
                  <a:pt x="43666" y="23071"/>
                </a:cubicBezTo>
                <a:cubicBezTo>
                  <a:pt x="49148" y="23260"/>
                  <a:pt x="54630" y="23701"/>
                  <a:pt x="60112" y="24520"/>
                </a:cubicBezTo>
                <a:cubicBezTo>
                  <a:pt x="61057" y="24583"/>
                  <a:pt x="62065" y="24646"/>
                  <a:pt x="63073" y="24772"/>
                </a:cubicBezTo>
                <a:cubicBezTo>
                  <a:pt x="69254" y="25355"/>
                  <a:pt x="75435" y="26046"/>
                  <a:pt x="81716" y="26046"/>
                </a:cubicBezTo>
                <a:cubicBezTo>
                  <a:pt x="82222" y="26046"/>
                  <a:pt x="82729" y="26041"/>
                  <a:pt x="83237" y="26032"/>
                </a:cubicBezTo>
                <a:cubicBezTo>
                  <a:pt x="87395" y="26032"/>
                  <a:pt x="91554" y="25402"/>
                  <a:pt x="95587" y="24205"/>
                </a:cubicBezTo>
                <a:cubicBezTo>
                  <a:pt x="98170" y="23449"/>
                  <a:pt x="100564" y="22188"/>
                  <a:pt x="102644" y="20424"/>
                </a:cubicBezTo>
                <a:cubicBezTo>
                  <a:pt x="106298" y="17274"/>
                  <a:pt x="107243" y="11225"/>
                  <a:pt x="104471" y="7444"/>
                </a:cubicBezTo>
                <a:cubicBezTo>
                  <a:pt x="101286" y="3051"/>
                  <a:pt x="97335" y="333"/>
                  <a:pt x="91992" y="333"/>
                </a:cubicBezTo>
                <a:cubicBezTo>
                  <a:pt x="91205" y="333"/>
                  <a:pt x="90387" y="392"/>
                  <a:pt x="89538" y="513"/>
                </a:cubicBezTo>
                <a:cubicBezTo>
                  <a:pt x="83930" y="1269"/>
                  <a:pt x="78259" y="1710"/>
                  <a:pt x="72588" y="1836"/>
                </a:cubicBezTo>
                <a:cubicBezTo>
                  <a:pt x="68647" y="1943"/>
                  <a:pt x="64694" y="1982"/>
                  <a:pt x="60735" y="1982"/>
                </a:cubicBezTo>
                <a:cubicBezTo>
                  <a:pt x="55326" y="1982"/>
                  <a:pt x="49906" y="1909"/>
                  <a:pt x="44486" y="1836"/>
                </a:cubicBezTo>
                <a:cubicBezTo>
                  <a:pt x="36861" y="1710"/>
                  <a:pt x="29300" y="891"/>
                  <a:pt x="21739" y="261"/>
                </a:cubicBezTo>
                <a:cubicBezTo>
                  <a:pt x="19960" y="86"/>
                  <a:pt x="18171" y="0"/>
                  <a:pt x="163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2719;p7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510AE88-D81F-488C-AF68-AE68053A48A6}"/>
              </a:ext>
            </a:extLst>
          </p:cNvPr>
          <p:cNvSpPr txBox="1"/>
          <p:nvPr/>
        </p:nvSpPr>
        <p:spPr>
          <a:xfrm>
            <a:off x="289785" y="105309"/>
            <a:ext cx="13908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Voltar</a:t>
            </a:r>
            <a:endParaRPr dirty="0"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73" name="Google Shape;10454;p100">
            <a:extLst>
              <a:ext uri="{FF2B5EF4-FFF2-40B4-BE49-F238E27FC236}">
                <a16:creationId xmlns:a16="http://schemas.microsoft.com/office/drawing/2014/main" id="{C160BC64-9A91-4E5C-9F25-49416A0F876F}"/>
              </a:ext>
            </a:extLst>
          </p:cNvPr>
          <p:cNvGrpSpPr/>
          <p:nvPr/>
        </p:nvGrpSpPr>
        <p:grpSpPr>
          <a:xfrm rot="21187875">
            <a:off x="1547735" y="1236623"/>
            <a:ext cx="1023985" cy="1765998"/>
            <a:chOff x="2483025" y="4268679"/>
            <a:chExt cx="202428" cy="349114"/>
          </a:xfrm>
        </p:grpSpPr>
        <p:sp>
          <p:nvSpPr>
            <p:cNvPr id="74" name="Google Shape;10455;p100">
              <a:extLst>
                <a:ext uri="{FF2B5EF4-FFF2-40B4-BE49-F238E27FC236}">
                  <a16:creationId xmlns:a16="http://schemas.microsoft.com/office/drawing/2014/main" id="{0A442133-528A-4BD8-AC6F-57CDEF954C09}"/>
                </a:ext>
              </a:extLst>
            </p:cNvPr>
            <p:cNvSpPr/>
            <p:nvPr/>
          </p:nvSpPr>
          <p:spPr>
            <a:xfrm>
              <a:off x="2497818" y="4274339"/>
              <a:ext cx="172528" cy="337780"/>
            </a:xfrm>
            <a:custGeom>
              <a:avLst/>
              <a:gdLst/>
              <a:ahLst/>
              <a:cxnLst/>
              <a:rect l="l" t="t" r="r" b="b"/>
              <a:pathLst>
                <a:path w="11523" h="22560" extrusionOk="0">
                  <a:moveTo>
                    <a:pt x="1" y="1"/>
                  </a:moveTo>
                  <a:lnTo>
                    <a:pt x="1" y="5719"/>
                  </a:lnTo>
                  <a:cubicBezTo>
                    <a:pt x="1" y="8326"/>
                    <a:pt x="1746" y="10597"/>
                    <a:pt x="4248" y="11291"/>
                  </a:cubicBezTo>
                  <a:cubicBezTo>
                    <a:pt x="1746" y="11964"/>
                    <a:pt x="1" y="14234"/>
                    <a:pt x="1" y="16841"/>
                  </a:cubicBezTo>
                  <a:lnTo>
                    <a:pt x="1" y="22560"/>
                  </a:lnTo>
                  <a:lnTo>
                    <a:pt x="11522" y="22560"/>
                  </a:lnTo>
                  <a:lnTo>
                    <a:pt x="11522" y="16841"/>
                  </a:lnTo>
                  <a:cubicBezTo>
                    <a:pt x="11522" y="14234"/>
                    <a:pt x="9798" y="11964"/>
                    <a:pt x="7296" y="11291"/>
                  </a:cubicBezTo>
                  <a:cubicBezTo>
                    <a:pt x="9798" y="10597"/>
                    <a:pt x="11522" y="8326"/>
                    <a:pt x="11522" y="5719"/>
                  </a:cubicBezTo>
                  <a:lnTo>
                    <a:pt x="11522" y="1"/>
                  </a:lnTo>
                  <a:close/>
                </a:path>
              </a:pathLst>
            </a:custGeom>
            <a:solidFill>
              <a:srgbClr val="DB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456;p100">
              <a:extLst>
                <a:ext uri="{FF2B5EF4-FFF2-40B4-BE49-F238E27FC236}">
                  <a16:creationId xmlns:a16="http://schemas.microsoft.com/office/drawing/2014/main" id="{E9DF204A-4C28-460E-B42D-D9A48EF5186C}"/>
                </a:ext>
              </a:extLst>
            </p:cNvPr>
            <p:cNvSpPr/>
            <p:nvPr/>
          </p:nvSpPr>
          <p:spPr>
            <a:xfrm>
              <a:off x="2599811" y="4274339"/>
              <a:ext cx="76195" cy="337780"/>
            </a:xfrm>
            <a:custGeom>
              <a:avLst/>
              <a:gdLst/>
              <a:ahLst/>
              <a:cxnLst/>
              <a:rect l="l" t="t" r="r" b="b"/>
              <a:pathLst>
                <a:path w="5089" h="22560" extrusionOk="0">
                  <a:moveTo>
                    <a:pt x="4332" y="1"/>
                  </a:moveTo>
                  <a:lnTo>
                    <a:pt x="4332" y="5719"/>
                  </a:lnTo>
                  <a:cubicBezTo>
                    <a:pt x="4311" y="8137"/>
                    <a:pt x="2713" y="10261"/>
                    <a:pt x="379" y="10912"/>
                  </a:cubicBezTo>
                  <a:cubicBezTo>
                    <a:pt x="1" y="11018"/>
                    <a:pt x="1" y="11543"/>
                    <a:pt x="379" y="11648"/>
                  </a:cubicBezTo>
                  <a:cubicBezTo>
                    <a:pt x="2713" y="12300"/>
                    <a:pt x="4311" y="14423"/>
                    <a:pt x="4332" y="16841"/>
                  </a:cubicBezTo>
                  <a:lnTo>
                    <a:pt x="4332" y="22560"/>
                  </a:lnTo>
                  <a:lnTo>
                    <a:pt x="5068" y="22560"/>
                  </a:lnTo>
                  <a:lnTo>
                    <a:pt x="5068" y="16841"/>
                  </a:lnTo>
                  <a:cubicBezTo>
                    <a:pt x="5068" y="14465"/>
                    <a:pt x="3701" y="12300"/>
                    <a:pt x="1557" y="11291"/>
                  </a:cubicBezTo>
                  <a:cubicBezTo>
                    <a:pt x="3701" y="10261"/>
                    <a:pt x="5089" y="8116"/>
                    <a:pt x="5089" y="5719"/>
                  </a:cubicBezTo>
                  <a:lnTo>
                    <a:pt x="5089" y="1"/>
                  </a:lnTo>
                  <a:close/>
                </a:path>
              </a:pathLst>
            </a:custGeom>
            <a:solidFill>
              <a:srgbClr val="FC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457;p100">
              <a:extLst>
                <a:ext uri="{FF2B5EF4-FFF2-40B4-BE49-F238E27FC236}">
                  <a16:creationId xmlns:a16="http://schemas.microsoft.com/office/drawing/2014/main" id="{5426A96F-5011-469F-B16C-01D7B6A043DB}"/>
                </a:ext>
              </a:extLst>
            </p:cNvPr>
            <p:cNvSpPr/>
            <p:nvPr/>
          </p:nvSpPr>
          <p:spPr>
            <a:xfrm>
              <a:off x="2492159" y="4274339"/>
              <a:ext cx="76195" cy="337780"/>
            </a:xfrm>
            <a:custGeom>
              <a:avLst/>
              <a:gdLst/>
              <a:ahLst/>
              <a:cxnLst/>
              <a:rect l="l" t="t" r="r" b="b"/>
              <a:pathLst>
                <a:path w="5089" h="22560" extrusionOk="0">
                  <a:moveTo>
                    <a:pt x="0" y="1"/>
                  </a:moveTo>
                  <a:lnTo>
                    <a:pt x="0" y="5719"/>
                  </a:lnTo>
                  <a:cubicBezTo>
                    <a:pt x="21" y="8095"/>
                    <a:pt x="1388" y="10261"/>
                    <a:pt x="3533" y="11291"/>
                  </a:cubicBezTo>
                  <a:cubicBezTo>
                    <a:pt x="1388" y="12300"/>
                    <a:pt x="21" y="14465"/>
                    <a:pt x="0" y="16841"/>
                  </a:cubicBezTo>
                  <a:lnTo>
                    <a:pt x="0" y="22560"/>
                  </a:lnTo>
                  <a:lnTo>
                    <a:pt x="757" y="22560"/>
                  </a:lnTo>
                  <a:lnTo>
                    <a:pt x="757" y="16841"/>
                  </a:lnTo>
                  <a:cubicBezTo>
                    <a:pt x="757" y="14402"/>
                    <a:pt x="2376" y="12279"/>
                    <a:pt x="4710" y="11648"/>
                  </a:cubicBezTo>
                  <a:cubicBezTo>
                    <a:pt x="5088" y="11543"/>
                    <a:pt x="5088" y="11018"/>
                    <a:pt x="4710" y="10912"/>
                  </a:cubicBezTo>
                  <a:cubicBezTo>
                    <a:pt x="2376" y="10282"/>
                    <a:pt x="757" y="8158"/>
                    <a:pt x="757" y="5719"/>
                  </a:cubicBezTo>
                  <a:lnTo>
                    <a:pt x="757" y="1"/>
                  </a:lnTo>
                  <a:close/>
                </a:path>
              </a:pathLst>
            </a:custGeom>
            <a:solidFill>
              <a:srgbClr val="FC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458;p100">
              <a:extLst>
                <a:ext uri="{FF2B5EF4-FFF2-40B4-BE49-F238E27FC236}">
                  <a16:creationId xmlns:a16="http://schemas.microsoft.com/office/drawing/2014/main" id="{7AEF7145-AB39-4907-AF64-2CFB0A046AEB}"/>
                </a:ext>
              </a:extLst>
            </p:cNvPr>
            <p:cNvSpPr/>
            <p:nvPr/>
          </p:nvSpPr>
          <p:spPr>
            <a:xfrm>
              <a:off x="2483025" y="4606444"/>
              <a:ext cx="202428" cy="11349"/>
            </a:xfrm>
            <a:custGeom>
              <a:avLst/>
              <a:gdLst/>
              <a:ahLst/>
              <a:cxnLst/>
              <a:rect l="l" t="t" r="r" b="b"/>
              <a:pathLst>
                <a:path w="13520" h="758" extrusionOk="0">
                  <a:moveTo>
                    <a:pt x="484" y="0"/>
                  </a:moveTo>
                  <a:cubicBezTo>
                    <a:pt x="1" y="0"/>
                    <a:pt x="1" y="757"/>
                    <a:pt x="484" y="757"/>
                  </a:cubicBezTo>
                  <a:lnTo>
                    <a:pt x="13015" y="757"/>
                  </a:lnTo>
                  <a:cubicBezTo>
                    <a:pt x="13519" y="757"/>
                    <a:pt x="13519" y="0"/>
                    <a:pt x="13015" y="0"/>
                  </a:cubicBezTo>
                  <a:close/>
                </a:path>
              </a:pathLst>
            </a:custGeom>
            <a:solidFill>
              <a:srgbClr val="E5EB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0459;p100">
              <a:extLst>
                <a:ext uri="{FF2B5EF4-FFF2-40B4-BE49-F238E27FC236}">
                  <a16:creationId xmlns:a16="http://schemas.microsoft.com/office/drawing/2014/main" id="{000F6F40-F6FE-4510-AD2C-66D40A85C5AB}"/>
                </a:ext>
              </a:extLst>
            </p:cNvPr>
            <p:cNvSpPr/>
            <p:nvPr/>
          </p:nvSpPr>
          <p:spPr>
            <a:xfrm>
              <a:off x="2483025" y="4268679"/>
              <a:ext cx="202428" cy="11349"/>
            </a:xfrm>
            <a:custGeom>
              <a:avLst/>
              <a:gdLst/>
              <a:ahLst/>
              <a:cxnLst/>
              <a:rect l="l" t="t" r="r" b="b"/>
              <a:pathLst>
                <a:path w="13520" h="758" extrusionOk="0">
                  <a:moveTo>
                    <a:pt x="484" y="0"/>
                  </a:moveTo>
                  <a:cubicBezTo>
                    <a:pt x="1" y="0"/>
                    <a:pt x="1" y="757"/>
                    <a:pt x="484" y="757"/>
                  </a:cubicBezTo>
                  <a:lnTo>
                    <a:pt x="13015" y="757"/>
                  </a:lnTo>
                  <a:cubicBezTo>
                    <a:pt x="13519" y="757"/>
                    <a:pt x="13519" y="0"/>
                    <a:pt x="13015" y="0"/>
                  </a:cubicBezTo>
                  <a:close/>
                </a:path>
              </a:pathLst>
            </a:custGeom>
            <a:solidFill>
              <a:srgbClr val="E5EB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460;p100">
              <a:extLst>
                <a:ext uri="{FF2B5EF4-FFF2-40B4-BE49-F238E27FC236}">
                  <a16:creationId xmlns:a16="http://schemas.microsoft.com/office/drawing/2014/main" id="{302DCCD4-45B8-41DE-9B73-B54CE138FC07}"/>
                </a:ext>
              </a:extLst>
            </p:cNvPr>
            <p:cNvSpPr/>
            <p:nvPr/>
          </p:nvSpPr>
          <p:spPr>
            <a:xfrm>
              <a:off x="2520487" y="4378847"/>
              <a:ext cx="127506" cy="210933"/>
            </a:xfrm>
            <a:custGeom>
              <a:avLst/>
              <a:gdLst/>
              <a:ahLst/>
              <a:cxnLst/>
              <a:rect l="l" t="t" r="r" b="b"/>
              <a:pathLst>
                <a:path w="8516" h="14088" extrusionOk="0">
                  <a:moveTo>
                    <a:pt x="190" y="1"/>
                  </a:moveTo>
                  <a:cubicBezTo>
                    <a:pt x="610" y="1388"/>
                    <a:pt x="1725" y="2482"/>
                    <a:pt x="3133" y="2860"/>
                  </a:cubicBezTo>
                  <a:cubicBezTo>
                    <a:pt x="3365" y="2923"/>
                    <a:pt x="3617" y="2965"/>
                    <a:pt x="3869" y="2986"/>
                  </a:cubicBezTo>
                  <a:lnTo>
                    <a:pt x="3869" y="7927"/>
                  </a:lnTo>
                  <a:cubicBezTo>
                    <a:pt x="1683" y="8116"/>
                    <a:pt x="1" y="9966"/>
                    <a:pt x="1" y="12153"/>
                  </a:cubicBezTo>
                  <a:lnTo>
                    <a:pt x="1" y="14087"/>
                  </a:lnTo>
                  <a:lnTo>
                    <a:pt x="8515" y="14087"/>
                  </a:lnTo>
                  <a:lnTo>
                    <a:pt x="8515" y="12174"/>
                  </a:lnTo>
                  <a:cubicBezTo>
                    <a:pt x="8515" y="9966"/>
                    <a:pt x="6834" y="8116"/>
                    <a:pt x="4626" y="7927"/>
                  </a:cubicBezTo>
                  <a:lnTo>
                    <a:pt x="4626" y="2986"/>
                  </a:lnTo>
                  <a:cubicBezTo>
                    <a:pt x="4878" y="2965"/>
                    <a:pt x="5131" y="2923"/>
                    <a:pt x="5383" y="2860"/>
                  </a:cubicBezTo>
                  <a:cubicBezTo>
                    <a:pt x="6770" y="2461"/>
                    <a:pt x="7885" y="1388"/>
                    <a:pt x="8305" y="1"/>
                  </a:cubicBezTo>
                  <a:close/>
                </a:path>
              </a:pathLst>
            </a:custGeom>
            <a:solidFill>
              <a:srgbClr val="68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B0240419-BDFA-4628-8E7B-42B34B45491E}"/>
              </a:ext>
            </a:extLst>
          </p:cNvPr>
          <p:cNvSpPr txBox="1"/>
          <p:nvPr/>
        </p:nvSpPr>
        <p:spPr>
          <a:xfrm rot="253895">
            <a:off x="2630698" y="2313987"/>
            <a:ext cx="1522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chemeClr val="bg1">
                    <a:lumMod val="50000"/>
                  </a:schemeClr>
                </a:solidFill>
                <a:latin typeface="Nanum Pen Script" panose="020B0604020202020204" charset="-127"/>
                <a:ea typeface="Nanum Pen Script" panose="020B0604020202020204" charset="-127"/>
              </a:rPr>
              <a:t>2500</a:t>
            </a:r>
          </a:p>
        </p:txBody>
      </p:sp>
    </p:spTree>
    <p:extLst>
      <p:ext uri="{BB962C8B-B14F-4D97-AF65-F5344CB8AC3E}">
        <p14:creationId xmlns:p14="http://schemas.microsoft.com/office/powerpoint/2010/main" val="853560639"/>
      </p:ext>
    </p:extLst>
  </p:cSld>
  <p:clrMapOvr>
    <a:masterClrMapping/>
  </p:clrMapOvr>
</p:sld>
</file>

<file path=ppt/theme/theme1.xml><?xml version="1.0" encoding="utf-8"?>
<a:theme xmlns:a="http://schemas.openxmlformats.org/drawingml/2006/main" name="World Environment Day by Slidesgo">
  <a:themeElements>
    <a:clrScheme name="Simple Light">
      <a:dk1>
        <a:srgbClr val="A4DAA1"/>
      </a:dk1>
      <a:lt1>
        <a:srgbClr val="70B16D"/>
      </a:lt1>
      <a:dk2>
        <a:srgbClr val="005C4F"/>
      </a:dk2>
      <a:lt2>
        <a:srgbClr val="E5FFEB"/>
      </a:lt2>
      <a:accent1>
        <a:srgbClr val="992020"/>
      </a:accent1>
      <a:accent2>
        <a:srgbClr val="ED8B85"/>
      </a:accent2>
      <a:accent3>
        <a:srgbClr val="FFAA20"/>
      </a:accent3>
      <a:accent4>
        <a:srgbClr val="FFD966"/>
      </a:accent4>
      <a:accent5>
        <a:srgbClr val="0070A4"/>
      </a:accent5>
      <a:accent6>
        <a:srgbClr val="FFFFFF"/>
      </a:accent6>
      <a:hlink>
        <a:srgbClr val="005C4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189</Words>
  <Application>Microsoft Office PowerPoint</Application>
  <PresentationFormat>Apresentação na tela (16:9)</PresentationFormat>
  <Paragraphs>45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Nanum Pen Script</vt:lpstr>
      <vt:lpstr>Nunito</vt:lpstr>
      <vt:lpstr>Arial</vt:lpstr>
      <vt:lpstr>World Environment Day by Slidesgo</vt:lpstr>
      <vt:lpstr>A salvacao indigena</vt:lpstr>
      <vt:lpstr>Na ultima aldeia indígena sobrevivente, o pajé no seu leito de morte revela que é possível salvar a população indígena da extinção.  O pajé entrega ao jovem índio mais valente e promissor um livro com o ritual para que se possa voltar no tempo, para isso precisa coletar 2 itens, o arco dos Ticuna e a flecha dos Guarani.</vt:lpstr>
      <vt:lpstr>índio Yakecan </vt:lpstr>
      <vt:lpstr>Menu</vt:lpstr>
      <vt:lpstr>Os amuletos</vt:lpstr>
      <vt:lpstr>Menu</vt:lpstr>
      <vt:lpstr>Evitar invasao</vt:lpstr>
      <vt:lpstr>Menu</vt:lpstr>
      <vt:lpstr>Volta ao presente</vt:lpstr>
      <vt:lpstr>Equipe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ultimo indigena</dc:title>
  <cp:lastModifiedBy>Gabriel Vaz</cp:lastModifiedBy>
  <cp:revision>5</cp:revision>
  <dcterms:modified xsi:type="dcterms:W3CDTF">2021-09-07T20:21:57Z</dcterms:modified>
</cp:coreProperties>
</file>