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0"/>
    <p:restoredTop sz="96260"/>
  </p:normalViewPr>
  <p:slideViewPr>
    <p:cSldViewPr snapToGrid="0">
      <p:cViewPr varScale="1">
        <p:scale>
          <a:sx n="128" d="100"/>
          <a:sy n="128" d="100"/>
        </p:scale>
        <p:origin x="1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3920-FDF8-5E9E-CBB4-A6F1C04E88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Course-Advisor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E788B-0252-D5A2-9F37-0C8E4BD2A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YOUR GPT-based Course Selection Assistant</a:t>
            </a:r>
          </a:p>
        </p:txBody>
      </p:sp>
    </p:spTree>
    <p:extLst>
      <p:ext uri="{BB962C8B-B14F-4D97-AF65-F5344CB8AC3E}">
        <p14:creationId xmlns:p14="http://schemas.microsoft.com/office/powerpoint/2010/main" val="1430056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FF1A6-BC6B-A028-D945-52B0F356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Collect Data from  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C04D4-ABFE-BD0D-9097-43B075A1C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319101"/>
            <a:ext cx="4960443" cy="22197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9704D-5293-5900-0DD4-2889BB7E3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Use script to extract data from documents or course websites</a:t>
            </a:r>
          </a:p>
          <a:p>
            <a:r>
              <a:rPr lang="en-US" dirty="0"/>
              <a:t>Clean and format the data</a:t>
            </a:r>
          </a:p>
        </p:txBody>
      </p:sp>
    </p:spTree>
    <p:extLst>
      <p:ext uri="{BB962C8B-B14F-4D97-AF65-F5344CB8AC3E}">
        <p14:creationId xmlns:p14="http://schemas.microsoft.com/office/powerpoint/2010/main" val="168064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068D-A6FE-6012-C62E-683D13E8C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Fine tuning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2AA29F5-BF05-C2BC-055E-C12C0CEC9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46" y="2015734"/>
            <a:ext cx="5680726" cy="28119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378E8-4764-432A-BEFF-9AD9EF066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effectLst/>
                <a:latin typeface="Söhne"/>
              </a:rPr>
              <a:t>Fine-tuning allows me to leverage the knowledge already encoded in the pre-trained model while tailoring it to better suit your specific needs.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6B1A094-A57D-655C-C704-9A712F4B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FRONTEND design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A71AD-C1C7-C2F5-2330-1DAD0DCAB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>
                <a:latin typeface="Söhne"/>
              </a:rPr>
              <a:t>C</a:t>
            </a:r>
            <a:r>
              <a:rPr lang="en-US" sz="1900" b="0" i="0" u="none" strike="noStrike">
                <a:effectLst/>
                <a:latin typeface="Söhne"/>
              </a:rPr>
              <a:t>hat component built using React. It allows users to send messages, which are then displayed in the chat interface. </a:t>
            </a:r>
          </a:p>
          <a:p>
            <a:pPr>
              <a:lnSpc>
                <a:spcPct val="110000"/>
              </a:lnSpc>
            </a:pPr>
            <a:r>
              <a:rPr lang="en-US" sz="1900" b="0" i="0" u="none" strike="noStrike">
                <a:effectLst/>
                <a:latin typeface="Söhne"/>
              </a:rPr>
              <a:t>Additionally, the component communicates with a backend server to generate bot responses based on user input, enhancing the interactive nature of the chat.</a:t>
            </a:r>
          </a:p>
          <a:p>
            <a:pPr>
              <a:lnSpc>
                <a:spcPct val="110000"/>
              </a:lnSpc>
            </a:pPr>
            <a:endParaRPr lang="en-US" sz="19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6C94D3-D32B-7215-6B28-FCBE84369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26" y="1506535"/>
            <a:ext cx="4821551" cy="30857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71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6B1A094-A57D-655C-C704-9A712F4B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backend design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A71AD-C1C7-C2F5-2330-1DAD0DCAB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Based on Flask, receive the request from the front end and response from Open Ai API</a:t>
            </a:r>
          </a:p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86895-738A-43FC-8960-EDB843181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26" y="1771466"/>
            <a:ext cx="4821551" cy="260363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9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A094-A57D-655C-C704-9A712F4B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A71AD-C1C7-C2F5-2330-1DAD0DCAB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236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3920-FDF8-5E9E-CBB4-A6F1C04E88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E788B-0252-D5A2-9F37-0C8E4BD2A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YOUR GPT-based Course Selection Assistant</a:t>
            </a:r>
          </a:p>
        </p:txBody>
      </p:sp>
    </p:spTree>
    <p:extLst>
      <p:ext uri="{BB962C8B-B14F-4D97-AF65-F5344CB8AC3E}">
        <p14:creationId xmlns:p14="http://schemas.microsoft.com/office/powerpoint/2010/main" val="397103600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386</TotalTime>
  <Words>127</Words>
  <Application>Microsoft Macintosh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Söhne</vt:lpstr>
      <vt:lpstr>Arial</vt:lpstr>
      <vt:lpstr>Gill Sans MT</vt:lpstr>
      <vt:lpstr>Gallery</vt:lpstr>
      <vt:lpstr>Course-Advisor</vt:lpstr>
      <vt:lpstr>Collect Data from  Website</vt:lpstr>
      <vt:lpstr>Fine tuning </vt:lpstr>
      <vt:lpstr>FRONTEND design</vt:lpstr>
      <vt:lpstr>backend design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Course-Advisor</dc:title>
  <dc:creator>Feiyang Yu</dc:creator>
  <cp:lastModifiedBy>Feiyang Yu</cp:lastModifiedBy>
  <cp:revision>1</cp:revision>
  <dcterms:created xsi:type="dcterms:W3CDTF">2024-03-24T17:23:19Z</dcterms:created>
  <dcterms:modified xsi:type="dcterms:W3CDTF">2024-03-24T23:49:19Z</dcterms:modified>
</cp:coreProperties>
</file>