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64" r:id="rId9"/>
    <p:sldId id="270" r:id="rId10"/>
    <p:sldId id="273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A0027-3D3B-43AE-AB24-91579F0B2869}" v="117" dt="2024-11-25T18:22:38.532"/>
    <p1510:client id="{16D8B66E-A10C-4FF4-9D7E-CF85F84D99BD}" v="376" dt="2024-11-25T19:29:02.280"/>
    <p1510:client id="{5EF92949-A402-4C61-B81C-FC37C0E40F4A}" v="3" dt="2024-11-25T19:38:46.623"/>
    <p1510:client id="{793A9E88-A471-4CFA-A5D6-90C5EB48D990}" v="45" dt="2024-11-25T18:05:35.265"/>
    <p1510:client id="{A9FCA28D-98D8-4C27-98FD-097E3C17E191}" v="1" dt="2024-11-25T09:37:15.453"/>
    <p1510:client id="{DEE0E6CC-32AD-44E9-916C-09C3BCDD7A6F}" v="68" dt="2024-11-25T17:58:19.424"/>
    <p1510:client id="{FA476E64-2F83-46CD-AEDE-719FD2F76B9B}" v="610" dt="2024-11-25T09:46:34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event=channel_description&amp;redir_token=QUFFLUhqbW5rTkI0eTVBeVFTdnZzVllSUHNXSVVYdXFUZ3xBQ3Jtc0trc1FIa0dwbnZUNk41ZHlqWEg1M1doNGVpYi1xcWk0NS1nLXVXd2Q4ZV9EQjZFcVlwVi1UVWpPb0hlZzh0SG1yVWlkcHEybHJZdElhd29IX0d2QVVPQzdNQVM5aGJyb08yekVYaXNfRVZIZ3hNaWFUdw&amp;q=https%3A%2F%2Fwww.programmingwithnick.com%2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redirect?event=channel_description&amp;redir_token=QUFFLUhqbW5rTkI0eTVBeVFTdnZzVllSUHNXSVVYdXFUZ3xBQ3Jtc0trc1FIa0dwbnZUNk41ZHlqWEg1M1doNGVpYi1xcWk0NS1nLXVXd2Q4ZV9EQjZFcVlwVi1UVWpPb0hlZzh0SG1yVWlkcHEybHJZdElhd29IX0d2QVVPQzdNQVM5aGJyb08yekVYaXNfRVZIZ3hNaWFUdw&amp;q=https%3A%2F%2Fwww.programmingwithnick.com%2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channel_description&amp;redir_token=QUFFLUhqbW5rTkI0eTVBeVFTdnZzVllSUHNXSVVYdXFUZ3xBQ3Jtc0trc1FIa0dwbnZUNk41ZHlqWEg1M1doNGVpYi1xcWk0NS1nLXVXd2Q4ZV9EQjZFcVlwVi1UVWpPb0hlZzh0SG1yVWlkcHEybHJZdElhd29IX0d2QVVPQzdNQVM5aGJyb08yekVYaXNfRVZIZ3hNaWFUdw&amp;q=https%3A%2F%2Fwww.programmingwithnick.com%2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Building A </a:t>
            </a:r>
            <a:r>
              <a:rPr lang="en-US" sz="5400" dirty="0">
                <a:solidFill>
                  <a:srgbClr val="FF0000"/>
                </a:solidFill>
              </a:rPr>
              <a:t>Retro-Style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Space Invaders Game</a:t>
            </a:r>
            <a:endParaRPr lang="en-US" sz="5400" kern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 Beginner Level Approach by</a:t>
            </a:r>
            <a:endParaRPr lang="en-US">
              <a:solidFill>
                <a:srgbClr val="FF0000"/>
              </a:solidFill>
            </a:endParaRPr>
          </a:p>
          <a:p>
            <a:pPr indent="-228600" algn="l">
              <a:buChar char="•"/>
            </a:pPr>
            <a:r>
              <a:rPr lang="en-US" sz="2200" b="1" err="1"/>
              <a:t>Shoayeb</a:t>
            </a:r>
            <a:r>
              <a:rPr lang="en-US" sz="2200" b="1" dirty="0"/>
              <a:t> Ahmed Nabil</a:t>
            </a:r>
          </a:p>
          <a:p>
            <a:pPr indent="-228600" algn="l">
              <a:buChar char="•"/>
            </a:pPr>
            <a:r>
              <a:rPr lang="en-US" sz="2200" dirty="0"/>
              <a:t>ID: 2423044042</a:t>
            </a:r>
          </a:p>
          <a:p>
            <a:pPr indent="-228600" algn="l">
              <a:buChar char="•"/>
            </a:pPr>
            <a:r>
              <a:rPr lang="en-US" sz="2200" b="1" dirty="0"/>
              <a:t>Taihan Ibn Altaf</a:t>
            </a:r>
          </a:p>
          <a:p>
            <a:pPr indent="-228600" algn="l">
              <a:buChar char="•"/>
            </a:pPr>
            <a:r>
              <a:rPr lang="en-US" sz="2200" dirty="0"/>
              <a:t>ID: 2422477642</a:t>
            </a:r>
          </a:p>
          <a:p>
            <a:pPr indent="-228600" algn="l">
              <a:buChar char="•"/>
            </a:pPr>
            <a:r>
              <a:rPr lang="en-US" sz="2200" b="1" dirty="0"/>
              <a:t>Gofran Yusuf</a:t>
            </a:r>
          </a:p>
          <a:p>
            <a:pPr indent="-228600" algn="l">
              <a:buChar char="•"/>
            </a:pPr>
            <a:r>
              <a:rPr lang="en-US" sz="2200" dirty="0"/>
              <a:t>ID:2422305042</a:t>
            </a:r>
          </a:p>
          <a:p>
            <a:pPr indent="-228600" algn="l">
              <a:buChar char="•"/>
            </a:pPr>
            <a:endParaRPr lang="en-US" sz="2200"/>
          </a:p>
          <a:p>
            <a:pPr indent="-228600" algn="l"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456F-12E9-E0A4-428C-C37EBF16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ea typeface="+mj-lt"/>
                <a:cs typeface="+mj-lt"/>
              </a:rPr>
              <a:t>Game Features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248C-AD51-E595-6073-5F53A56B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Graphics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Simple 2D graphics using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Raylib</a:t>
            </a:r>
            <a:r>
              <a:rPr lang="en-US" sz="2000" dirty="0">
                <a:ea typeface="+mn-lt"/>
                <a:cs typeface="+mn-lt"/>
              </a:rPr>
              <a:t> functions like </a:t>
            </a:r>
            <a:r>
              <a:rPr lang="en-US" sz="2000" b="1" dirty="0"/>
              <a:t>DrawTriangle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b="1" err="1">
                <a:ea typeface="+mn-lt"/>
                <a:cs typeface="+mn-lt"/>
              </a:rPr>
              <a:t>DrawRectangle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err="1">
                <a:ea typeface="+mn-lt"/>
                <a:cs typeface="+mn-lt"/>
              </a:rPr>
              <a:t>DrawCircle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Colorful rendering with different shapes for the player, enemies, and bullets.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Collision Detection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game checks for collisions between bullets and enemies, as well as player collisions with enemy bullets.</a:t>
            </a:r>
            <a:endParaRPr lang="en-US" sz="2000" dirty="0"/>
          </a:p>
          <a:p>
            <a:r>
              <a:rPr lang="en-US" sz="2000" b="1" dirty="0" err="1">
                <a:ea typeface="+mn-lt"/>
                <a:cs typeface="+mn-lt"/>
              </a:rPr>
              <a:t>CheckCollisionCircle</a:t>
            </a:r>
            <a:r>
              <a:rPr lang="en-US" sz="2000" b="1" dirty="0">
                <a:ea typeface="+mn-lt"/>
                <a:cs typeface="+mn-lt"/>
              </a:rPr>
              <a:t> Rec</a:t>
            </a:r>
            <a:r>
              <a:rPr lang="en-US" sz="2000" dirty="0">
                <a:ea typeface="+mn-lt"/>
                <a:cs typeface="+mn-lt"/>
              </a:rPr>
              <a:t> is used for detecting collisions between circular bullets and rectangular enemies.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Score and Game Over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score increases each time an enemy is hit.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game ends when the player loses all lives.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456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4EB92-6998-66A5-5FBC-834A898D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Main Game Loop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B5B6-A7B6-9C47-BBB1-91C996D0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/>
          </a:p>
          <a:p>
            <a:pPr lvl="1"/>
            <a:r>
              <a:rPr lang="en-US" sz="2200" b="1" dirty="0">
                <a:ea typeface="+mn-lt"/>
                <a:cs typeface="+mn-lt"/>
              </a:rPr>
              <a:t>The main game loop handles:</a:t>
            </a:r>
            <a:endParaRPr lang="en-US" sz="2200" b="1" dirty="0"/>
          </a:p>
          <a:p>
            <a:pPr lvl="2"/>
            <a:r>
              <a:rPr lang="en-US" sz="2200" dirty="0">
                <a:ea typeface="+mn-lt"/>
                <a:cs typeface="+mn-lt"/>
              </a:rPr>
              <a:t>Input for player movement and shooting.</a:t>
            </a:r>
            <a:endParaRPr lang="en-US" sz="2200" dirty="0"/>
          </a:p>
          <a:p>
            <a:pPr lvl="2"/>
            <a:endParaRPr lang="en-US" sz="2200" dirty="0">
              <a:ea typeface="+mn-lt"/>
              <a:cs typeface="+mn-lt"/>
            </a:endParaRPr>
          </a:p>
          <a:p>
            <a:pPr lvl="2"/>
            <a:r>
              <a:rPr lang="en-US" sz="2200" dirty="0">
                <a:ea typeface="+mn-lt"/>
                <a:cs typeface="+mn-lt"/>
              </a:rPr>
              <a:t>Updates for enemy movement and shooting.</a:t>
            </a:r>
            <a:endParaRPr lang="en-US" sz="2200" dirty="0"/>
          </a:p>
          <a:p>
            <a:pPr lvl="2"/>
            <a:endParaRPr lang="en-US" sz="2200" dirty="0">
              <a:ea typeface="+mn-lt"/>
              <a:cs typeface="+mn-lt"/>
            </a:endParaRPr>
          </a:p>
          <a:p>
            <a:pPr lvl="2"/>
            <a:r>
              <a:rPr lang="en-US" sz="2200" dirty="0">
                <a:ea typeface="+mn-lt"/>
                <a:cs typeface="+mn-lt"/>
              </a:rPr>
              <a:t>Collision detection and scoring.</a:t>
            </a:r>
            <a:endParaRPr lang="en-US" sz="2200" dirty="0"/>
          </a:p>
          <a:p>
            <a:pPr lvl="2"/>
            <a:endParaRPr lang="en-US" sz="2200" dirty="0">
              <a:ea typeface="+mn-lt"/>
              <a:cs typeface="+mn-lt"/>
            </a:endParaRPr>
          </a:p>
          <a:p>
            <a:pPr lvl="2"/>
            <a:r>
              <a:rPr lang="en-US" sz="2200" dirty="0">
                <a:ea typeface="+mn-lt"/>
                <a:cs typeface="+mn-lt"/>
              </a:rPr>
              <a:t>Drawing the game elements (player, enemies, bullets, score).</a:t>
            </a:r>
            <a:endParaRPr lang="en-US" sz="2200" dirty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3162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19337-D25F-D655-4C52-9305657C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Acknowledgements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EFA3-9D6B-EF4C-4A27-E166FEE6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Raylib</a:t>
            </a:r>
            <a:r>
              <a:rPr lang="en-US" sz="2200">
                <a:ea typeface="+mn-lt"/>
                <a:cs typeface="+mn-lt"/>
              </a:rPr>
              <a:t> for providing an easy-to-use graphics library for game development.</a:t>
            </a:r>
          </a:p>
          <a:p>
            <a:r>
              <a:rPr lang="en-US" sz="2200">
                <a:ea typeface="+mn-lt"/>
                <a:cs typeface="+mn-lt"/>
                <a:hlinkClick r:id="rId2"/>
              </a:rPr>
              <a:t>programmingwithnick.com</a:t>
            </a:r>
            <a:r>
              <a:rPr lang="en-US" sz="2200">
                <a:ea typeface="+mn-lt"/>
                <a:cs typeface="+mn-lt"/>
              </a:rPr>
              <a:t> for providing valuable resources for game development.</a:t>
            </a:r>
          </a:p>
          <a:p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632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25BCE-CB60-E3D2-A16F-D35CB121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Any questions or feedback are highly appreciated.</a:t>
            </a:r>
            <a:endParaRPr lang="en-US" sz="6600" b="1" kern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94B58-B0DF-CB64-7007-DE6D2FD4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Thanks so much!</a:t>
            </a:r>
            <a:r>
              <a:rPr lang="en-US" sz="6600" b="1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6600" b="1" kern="1200" dirty="0"/>
            </a:br>
            <a:r>
              <a:rPr lang="en-US" sz="6600" kern="1200" dirty="0">
                <a:latin typeface="+mj-lt"/>
                <a:ea typeface="+mj-ea"/>
                <a:cs typeface="+mj-cs"/>
              </a:rPr>
              <a:t>It’s been a pleasure presenting to you.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DD4AF-D609-0E45-D513-1121DC20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ea typeface="+mj-lt"/>
                <a:cs typeface="+mj-lt"/>
              </a:rPr>
              <a:t>Steps To Develop Space Invaders</a:t>
            </a:r>
          </a:p>
          <a:p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192A966-88E9-C7BF-9151-CA21569D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200"/>
              <a:t>Basic game structure</a:t>
            </a:r>
          </a:p>
          <a:p>
            <a:pPr marL="514350" indent="-514350">
              <a:buAutoNum type="arabicPeriod"/>
            </a:pPr>
            <a:r>
              <a:rPr lang="en-US" sz="2200"/>
              <a:t>Creating game window</a:t>
            </a:r>
          </a:p>
          <a:p>
            <a:pPr marL="514350" indent="-514350">
              <a:buAutoNum type="arabicPeriod"/>
            </a:pPr>
            <a:r>
              <a:rPr lang="en-US" sz="2200"/>
              <a:t>Setting up the game loop</a:t>
            </a:r>
          </a:p>
          <a:p>
            <a:pPr marL="514350" indent="-514350">
              <a:buAutoNum type="arabicPeriod"/>
            </a:pPr>
            <a:r>
              <a:rPr lang="en-US" sz="2200"/>
              <a:t>Creating spaceships</a:t>
            </a:r>
          </a:p>
          <a:p>
            <a:pPr marL="514350" indent="-514350">
              <a:buAutoNum type="arabicPeriod"/>
            </a:pPr>
            <a:r>
              <a:rPr lang="en-US" sz="2200"/>
              <a:t>Implementing shooting</a:t>
            </a:r>
          </a:p>
          <a:p>
            <a:pPr marL="514350" indent="-514350">
              <a:buAutoNum type="arabicPeriod"/>
            </a:pPr>
            <a:r>
              <a:rPr lang="en-US" sz="2200"/>
              <a:t>Detecting Collision</a:t>
            </a:r>
          </a:p>
          <a:p>
            <a:pPr marL="514350" indent="-514350">
              <a:buAutoNum type="arabicPeriod"/>
            </a:pPr>
            <a:r>
              <a:rPr lang="en-US" sz="2200"/>
              <a:t>Adding scoring system</a:t>
            </a:r>
          </a:p>
          <a:p>
            <a:pPr marL="514350" indent="-514350">
              <a:buAutoNum type="arabicPeriod"/>
            </a:pPr>
            <a:r>
              <a:rPr lang="en-US" sz="2200"/>
              <a:t>Adding health</a:t>
            </a:r>
          </a:p>
          <a:p>
            <a:pPr marL="514350" indent="-514350">
              <a:buAutoNum type="arabicPeriod"/>
            </a:pPr>
            <a:r>
              <a:rPr lang="en-US" sz="2200"/>
              <a:t>Quitting game</a:t>
            </a:r>
          </a:p>
          <a:p>
            <a:pPr marL="514350" indent="-514350">
              <a:buAutoNum type="arabicPeriod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451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58293-3345-ED67-0EFE-3BED26CA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Basic Game Structure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D2E7FAF6-12F6-8E80-3AA5-BAA24415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Image courtesy:</a:t>
            </a:r>
          </a:p>
          <a:p>
            <a:r>
              <a:rPr lang="en-US" sz="2200">
                <a:ea typeface="+mn-lt"/>
                <a:cs typeface="+mn-lt"/>
                <a:hlinkClick r:id="rId2"/>
              </a:rPr>
              <a:t>programmingwithnick.com</a:t>
            </a:r>
            <a:endParaRPr lang="en-US" sz="2200">
              <a:ea typeface="+mn-lt"/>
              <a:cs typeface="+mn-lt"/>
            </a:endParaRPr>
          </a:p>
        </p:txBody>
      </p:sp>
      <p:pic>
        <p:nvPicPr>
          <p:cNvPr id="7" name="Content Placeholder 6" descr="A black and orange rectangular sign with white text&#10;&#10;Description automatically generated">
            <a:extLst>
              <a:ext uri="{FF2B5EF4-FFF2-40B4-BE49-F238E27FC236}">
                <a16:creationId xmlns:a16="http://schemas.microsoft.com/office/drawing/2014/main" id="{3BC483D2-E3AC-CA90-0BE8-20CD7B63EC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29" r="16853"/>
          <a:stretch/>
        </p:blipFill>
        <p:spPr>
          <a:xfrm>
            <a:off x="6099048" y="1168429"/>
            <a:ext cx="5458968" cy="45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7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89E9A-D5B7-13F7-615D-168C0F6D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Creating Game Window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and green rectangular object with text&#10;&#10;Description automatically generated">
            <a:extLst>
              <a:ext uri="{FF2B5EF4-FFF2-40B4-BE49-F238E27FC236}">
                <a16:creationId xmlns:a16="http://schemas.microsoft.com/office/drawing/2014/main" id="{D97AEE3D-699B-66FE-F378-42667D3F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91744"/>
            <a:ext cx="6894576" cy="379201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C2887D-EA18-2C22-FC48-560C05BA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Arial"/>
                <a:cs typeface="Arial"/>
              </a:rPr>
              <a:t>Image courtesy:</a:t>
            </a:r>
          </a:p>
          <a:p>
            <a:r>
              <a:rPr lang="en-US" sz="2200">
                <a:latin typeface="Arial"/>
                <a:cs typeface="Arial"/>
                <a:hlinkClick r:id="rId3"/>
              </a:rPr>
              <a:t>programmingwithnick.com</a:t>
            </a:r>
            <a:endParaRPr lang="en-US" sz="2200">
              <a:latin typeface="Arial"/>
              <a:cs typeface="Arial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8919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51CBC-BACC-6BF6-A4EB-55EC99B8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6" y="643466"/>
            <a:ext cx="99929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FB350-4AB1-E53B-4665-4FC433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Setting Up the Game Loop</a:t>
            </a:r>
            <a:endParaRPr lang="en-US" sz="6100" kern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24E4A72-C878-2F7C-1487-743B6E24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3411"/>
            <a:ext cx="7214616" cy="38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565B7D-BE14-D12E-0C30-32CDA602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Code Snippet</a:t>
            </a:r>
            <a:endParaRPr lang="en-US" sz="6600" kern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0840F-8063-2294-F969-0BE401ACB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Game Window and Setting Up the Game Loop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92424A78-F1BF-DF6F-6234-913EFEB6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1630"/>
            <a:ext cx="7214616" cy="36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E43BA-BB2A-C74D-77D9-D52FE0E8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Gameplay Mechanics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C484-B5E2-181A-3F0D-73B52EE2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Player Movement: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The player can move left and right using the arrow keys.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The player has 3 lives to survive enemy attacks.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Shooting: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The player can shoot bullets by pressing the spacebar.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Bullet collisions with enemies cause them to be destroyed and increase the player's score.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Enemies: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Enemies move horizontally and change direction when hitting the screen edges.</a:t>
            </a:r>
            <a:endParaRPr lang="en-US" sz="2200"/>
          </a:p>
          <a:p>
            <a:pPr lvl="1"/>
            <a:r>
              <a:rPr lang="en-US" sz="2200">
                <a:ea typeface="+mn-lt"/>
                <a:cs typeface="+mn-lt"/>
              </a:rPr>
              <a:t>Enemies shoot bullets randomly at the player.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4498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1FA6C-404F-5058-CBED-66661AE3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ea typeface="+mj-lt"/>
                <a:cs typeface="+mj-lt"/>
              </a:rPr>
              <a:t>Gameplay Flow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E8A0-F900-696D-D1EA-CEBAFE15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200" b="1" dirty="0">
                <a:ea typeface="+mn-lt"/>
                <a:cs typeface="+mn-lt"/>
              </a:rPr>
              <a:t>Initialize Game Elements: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Set up the player, enemies, and bullets arrays.</a:t>
            </a:r>
            <a:endParaRPr lang="en-US" sz="2200" dirty="0"/>
          </a:p>
          <a:p>
            <a:pPr>
              <a:buAutoNum type="arabicPeriod"/>
            </a:pPr>
            <a:r>
              <a:rPr lang="en-US" sz="2200" b="1" dirty="0">
                <a:ea typeface="+mn-lt"/>
                <a:cs typeface="+mn-lt"/>
              </a:rPr>
              <a:t>  Game Loop: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Update player movement based on keyboard input.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Update enemy movement and handle enemy shooting.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Handle player shooting and bullet movement.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Check for collisions (player bullets with enemies and enemy bullets with the player).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Update score and display game status.</a:t>
            </a:r>
            <a:endParaRPr lang="en-US" sz="2200" dirty="0"/>
          </a:p>
          <a:p>
            <a:pPr>
              <a:buAutoNum type="arabicPeriod"/>
            </a:pPr>
            <a:r>
              <a:rPr lang="en-US" sz="2200" b="1" dirty="0">
                <a:ea typeface="+mn-lt"/>
                <a:cs typeface="+mn-lt"/>
              </a:rPr>
              <a:t>  End Game: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Display "GAME OVER" when the player loses all lives.</a:t>
            </a:r>
            <a:endParaRPr lang="en-US" sz="2200" dirty="0"/>
          </a:p>
          <a:p>
            <a:pPr>
              <a:buAutoNum type="arabicPeriod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1258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Building A Retro-Style Space Invaders Game</vt:lpstr>
      <vt:lpstr>Steps To Develop Space Invaders </vt:lpstr>
      <vt:lpstr>Basic Game Structure</vt:lpstr>
      <vt:lpstr>Creating Game Window</vt:lpstr>
      <vt:lpstr>PowerPoint Presentation</vt:lpstr>
      <vt:lpstr>Setting Up the Game Loop</vt:lpstr>
      <vt:lpstr>Code Snippet</vt:lpstr>
      <vt:lpstr>Gameplay Mechanics</vt:lpstr>
      <vt:lpstr>Gameplay Flow</vt:lpstr>
      <vt:lpstr>Game Features</vt:lpstr>
      <vt:lpstr>Main Game Loop</vt:lpstr>
      <vt:lpstr>Acknowledgements</vt:lpstr>
      <vt:lpstr>Any questions or feedback are highly appreciated.</vt:lpstr>
      <vt:lpstr>Thanks so much!  It’s been a pleasure presenting to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311</cp:revision>
  <dcterms:created xsi:type="dcterms:W3CDTF">2013-07-15T20:26:40Z</dcterms:created>
  <dcterms:modified xsi:type="dcterms:W3CDTF">2024-11-25T19:44:28Z</dcterms:modified>
</cp:coreProperties>
</file>