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40353B-F2B9-4D11-8423-9F8B5814A9EB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A229D-23A2-4F87-8264-5A72DE3B5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308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6985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6985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6985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1"/>
            <a:ext cx="1728788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9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9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5410202"/>
            <a:ext cx="2057400" cy="365125"/>
          </a:xfrm>
        </p:spPr>
        <p:txBody>
          <a:bodyPr/>
          <a:lstStyle/>
          <a:p>
            <a:fld id="{8ED504E0-C840-4294-B589-ED4D71AC3E48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18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4" y="5410200"/>
            <a:ext cx="578317" cy="365125"/>
          </a:xfrm>
        </p:spPr>
        <p:txBody>
          <a:bodyPr/>
          <a:lstStyle/>
          <a:p>
            <a:fld id="{77353438-C5D7-4B1E-925A-2BF614A628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504E0-C840-4294-B589-ED4D71AC3E48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3438-C5D7-4B1E-925A-2BF614A628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504E0-C840-4294-B589-ED4D71AC3E48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3438-C5D7-4B1E-925A-2BF614A628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504E0-C840-4294-B589-ED4D71AC3E48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3438-C5D7-4B1E-925A-2BF614A6287C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77634" y="73239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3028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504E0-C840-4294-B589-ED4D71AC3E48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3438-C5D7-4B1E-925A-2BF614A628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39" y="3360263"/>
            <a:ext cx="2406551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0" y="3363435"/>
            <a:ext cx="2396873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504E0-C840-4294-B589-ED4D71AC3E48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3438-C5D7-4B1E-925A-2BF614A628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504E0-C840-4294-B589-ED4D71AC3E48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3438-C5D7-4B1E-925A-2BF614A628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504E0-C840-4294-B589-ED4D71AC3E48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3438-C5D7-4B1E-925A-2BF614A628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504E0-C840-4294-B589-ED4D71AC3E48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3438-C5D7-4B1E-925A-2BF614A628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rebuchet MS"/>
              <a:buNone/>
              <a:defRPr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SzPts val="28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SzPts val="28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SzPts val="28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SzPts val="28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SzPts val="28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SzPts val="28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SzPts val="28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SzPts val="28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57175" marR="0" lvl="0" indent="-28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57213" marR="0" lvl="1" indent="-365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57250" marR="0" lvl="2" indent="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200150" marR="0" lvl="3" indent="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543050" marR="0" lvl="4" indent="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885950" marR="0" lvl="5" indent="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228850" marR="0" lvl="6" indent="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571750" marR="0" lvl="7" indent="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914650" marR="0" lvl="8" indent="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44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Arial"/>
              <a:buNone/>
            </a:pPr>
            <a:fld id="{00000000-1234-1234-1234-123412341234}" type="slidenum">
              <a:rPr lang="en" sz="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7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3134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504E0-C840-4294-B589-ED4D71AC3E48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3438-C5D7-4B1E-925A-2BF614A628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504E0-C840-4294-B589-ED4D71AC3E48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3438-C5D7-4B1E-925A-2BF614A628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504E0-C840-4294-B589-ED4D71AC3E48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3438-C5D7-4B1E-925A-2BF614A628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2249486"/>
            <a:ext cx="3487337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2249485"/>
            <a:ext cx="348495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504E0-C840-4294-B589-ED4D71AC3E48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3438-C5D7-4B1E-925A-2BF614A628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504E0-C840-4294-B589-ED4D71AC3E48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3438-C5D7-4B1E-925A-2BF614A628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504E0-C840-4294-B589-ED4D71AC3E48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3438-C5D7-4B1E-925A-2BF614A628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504E0-C840-4294-B589-ED4D71AC3E48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3438-C5D7-4B1E-925A-2BF614A628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4450881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609602"/>
            <a:ext cx="2750018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2249486"/>
            <a:ext cx="4450883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504E0-C840-4294-B589-ED4D71AC3E48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53438-C5D7-4B1E-925A-2BF614A628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1"/>
            <a:ext cx="9040416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504E0-C840-4294-B589-ED4D71AC3E48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53438-C5D7-4B1E-925A-2BF614A6287C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BaIAnu0m/asil-lets-work-week-2" TargetMode="External"/><Relationship Id="rId2" Type="http://schemas.openxmlformats.org/officeDocument/2006/relationships/hyperlink" Target="https://trello.com/b/oAgSfOCT/asil-lets-work-week-1" TargetMode="Externa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trello.com/b/HZXDzI2r/asil-lets-work-week-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AGILE PLAN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hape 258"/>
          <p:cNvSpPr txBox="1"/>
          <p:nvPr/>
        </p:nvSpPr>
        <p:spPr>
          <a:xfrm>
            <a:off x="2182800" y="6114800"/>
            <a:ext cx="4778400" cy="74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dirty="0" smtClean="0"/>
              <a:t>1/8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21614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rebuchet MS"/>
              <a:buNone/>
            </a:pPr>
            <a:r>
              <a:rPr lang="en" sz="3600" b="0" i="0" u="none" strike="noStrike" cap="none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SCRUM and where to find him</a:t>
            </a:r>
          </a:p>
        </p:txBody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3200" dirty="0">
                <a:solidFill>
                  <a:schemeClr val="tx1"/>
                </a:solidFill>
              </a:rPr>
              <a:t>Short meetings on daily bases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3200" dirty="0">
                <a:solidFill>
                  <a:schemeClr val="tx1"/>
                </a:solidFill>
              </a:rPr>
              <a:t>3 weeks sprint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3200" dirty="0">
                <a:solidFill>
                  <a:schemeClr val="tx1"/>
                </a:solidFill>
              </a:rPr>
              <a:t>Trello for keeping track of tasks </a:t>
            </a:r>
            <a:endParaRPr lang="en" sz="3200" dirty="0">
              <a:solidFill>
                <a:schemeClr val="tx1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3200" dirty="0">
                <a:solidFill>
                  <a:schemeClr val="tx1"/>
                </a:solidFill>
              </a:rPr>
              <a:t>Slack </a:t>
            </a:r>
            <a:r>
              <a:rPr lang="en" sz="3200" dirty="0">
                <a:solidFill>
                  <a:schemeClr val="tx1"/>
                </a:solidFill>
              </a:rPr>
              <a:t>for </a:t>
            </a:r>
            <a:r>
              <a:rPr lang="en" sz="3200" dirty="0">
                <a:solidFill>
                  <a:schemeClr val="tx1"/>
                </a:solidFill>
              </a:rPr>
              <a:t>communication</a:t>
            </a: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" sz="18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257" name="Shape 25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44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Arial"/>
              <a:buNone/>
            </a:pPr>
            <a:fld id="{00000000-1234-1234-1234-123412341234}" type="slidenum">
              <a:rPr lang="en" sz="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" sz="7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Shape 258"/>
          <p:cNvSpPr txBox="1"/>
          <p:nvPr/>
        </p:nvSpPr>
        <p:spPr>
          <a:xfrm>
            <a:off x="2182800" y="6114800"/>
            <a:ext cx="4778400" cy="74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dirty="0" smtClean="0"/>
              <a:t>2/8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6710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50800" lvl="0" algn="ctr" rtl="0">
              <a:spcBef>
                <a:spcPts val="0"/>
              </a:spcBef>
              <a:buSzPts val="2800"/>
            </a:pPr>
            <a:r>
              <a:rPr lang="en" sz="3600" dirty="0">
                <a:solidFill>
                  <a:schemeClr val="tx1"/>
                </a:solidFill>
              </a:rPr>
              <a:t>1. WEEK</a:t>
            </a:r>
            <a:endParaRPr lang="en" sz="3600" dirty="0">
              <a:solidFill>
                <a:schemeClr val="tx1"/>
              </a:solidFill>
            </a:endParaRPr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57175" lvl="0" indent="-28575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67" name="Shape 267"/>
          <p:cNvSpPr txBox="1"/>
          <p:nvPr/>
        </p:nvSpPr>
        <p:spPr>
          <a:xfrm>
            <a:off x="2182800" y="6114800"/>
            <a:ext cx="4778400" cy="74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dirty="0" smtClean="0"/>
              <a:t>3</a:t>
            </a:r>
            <a:r>
              <a:rPr lang="en" dirty="0" smtClean="0"/>
              <a:t>/8</a:t>
            </a:r>
            <a:endParaRPr lang="e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04303"/>
            <a:ext cx="9144000" cy="4424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167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50800" algn="ctr"/>
            <a:r>
              <a:rPr lang="en" sz="3600" dirty="0">
                <a:solidFill>
                  <a:schemeClr val="tx1"/>
                </a:solidFill>
              </a:rPr>
              <a:t>2. WEEK</a:t>
            </a:r>
          </a:p>
        </p:txBody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57175" lvl="0" indent="-28575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76" name="Shape 276"/>
          <p:cNvSpPr txBox="1"/>
          <p:nvPr/>
        </p:nvSpPr>
        <p:spPr>
          <a:xfrm>
            <a:off x="2182800" y="6114800"/>
            <a:ext cx="4778400" cy="74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dirty="0" smtClean="0"/>
              <a:t>4</a:t>
            </a:r>
            <a:r>
              <a:rPr lang="en" dirty="0" smtClean="0"/>
              <a:t>/8</a:t>
            </a:r>
            <a:endParaRPr lang="e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31258"/>
            <a:ext cx="9144000" cy="3369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22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50800" lvl="0" algn="ctr"/>
            <a:r>
              <a:rPr lang="en" sz="3600" dirty="0">
                <a:solidFill>
                  <a:schemeClr val="tx1"/>
                </a:solidFill>
              </a:rPr>
              <a:t>3. WEEK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0" y="1536633"/>
            <a:ext cx="9144000" cy="440696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57175" lvl="0" indent="-28575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85" name="Shape 285"/>
          <p:cNvSpPr txBox="1"/>
          <p:nvPr/>
        </p:nvSpPr>
        <p:spPr>
          <a:xfrm>
            <a:off x="2182800" y="6114800"/>
            <a:ext cx="4778400" cy="74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dirty="0" smtClean="0"/>
              <a:t>5</a:t>
            </a:r>
            <a:r>
              <a:rPr lang="en" dirty="0" smtClean="0"/>
              <a:t>/8</a:t>
            </a:r>
            <a:endParaRPr lang="e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43914"/>
            <a:ext cx="9133635" cy="432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548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1"/>
            <a:ext cx="9144000" cy="5281270"/>
          </a:xfrm>
          <a:prstGeom prst="rect">
            <a:avLst/>
          </a:prstGeom>
        </p:spPr>
      </p:pic>
      <p:sp>
        <p:nvSpPr>
          <p:cNvPr id="6" name="Shape 285"/>
          <p:cNvSpPr txBox="1"/>
          <p:nvPr/>
        </p:nvSpPr>
        <p:spPr>
          <a:xfrm>
            <a:off x="2182800" y="6114800"/>
            <a:ext cx="4778400" cy="74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dirty="0" smtClean="0"/>
              <a:t>6</a:t>
            </a:r>
            <a:r>
              <a:rPr lang="en" dirty="0" smtClean="0"/>
              <a:t>/8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23596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8157"/>
            <a:ext cx="9144000" cy="5582444"/>
          </a:xfrm>
          <a:prstGeom prst="rect">
            <a:avLst/>
          </a:prstGeom>
        </p:spPr>
      </p:pic>
      <p:sp>
        <p:nvSpPr>
          <p:cNvPr id="6" name="Shape 285"/>
          <p:cNvSpPr txBox="1"/>
          <p:nvPr/>
        </p:nvSpPr>
        <p:spPr>
          <a:xfrm>
            <a:off x="2182800" y="6114800"/>
            <a:ext cx="4778400" cy="74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dirty="0"/>
              <a:t>7</a:t>
            </a:r>
            <a:r>
              <a:rPr lang="en" dirty="0" smtClean="0"/>
              <a:t>/8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24007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0800" algn="ctr"/>
            <a:r>
              <a:rPr lang="en-US" sz="3600" dirty="0">
                <a:solidFill>
                  <a:schemeClr val="tx1"/>
                </a:solidFill>
              </a:rPr>
              <a:t>LINKS FOR TRELLO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752600"/>
            <a:ext cx="8520600" cy="4339232"/>
          </a:xfrm>
        </p:spPr>
        <p:txBody>
          <a:bodyPr>
            <a:noAutofit/>
          </a:bodyPr>
          <a:lstStyle/>
          <a:p>
            <a:pPr marL="114300" indent="0">
              <a:lnSpc>
                <a:spcPct val="115000"/>
              </a:lnSpc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1. Week</a:t>
            </a:r>
            <a:r>
              <a:rPr lang="en-US" sz="2000" dirty="0">
                <a:solidFill>
                  <a:schemeClr val="tx1"/>
                </a:solidFill>
              </a:rPr>
              <a:t>:  </a:t>
            </a:r>
            <a:r>
              <a:rPr lang="en-US" sz="2000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sz="2000" dirty="0">
                <a:solidFill>
                  <a:schemeClr val="tx1"/>
                </a:solidFill>
                <a:hlinkClick r:id="rId2"/>
              </a:rPr>
              <a:t>trello.com/b/oAgSfOCT/asil-lets-work-week-1</a:t>
            </a:r>
            <a:endParaRPr lang="en-US" sz="2000" dirty="0">
              <a:solidFill>
                <a:schemeClr val="tx1"/>
              </a:solidFill>
            </a:endParaRPr>
          </a:p>
          <a:p>
            <a:pPr marL="114300" indent="0">
              <a:lnSpc>
                <a:spcPct val="115000"/>
              </a:lnSpc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2. Week</a:t>
            </a:r>
            <a:r>
              <a:rPr lang="en-US" sz="2000" dirty="0">
                <a:solidFill>
                  <a:schemeClr val="tx1"/>
                </a:solidFill>
              </a:rPr>
              <a:t>:  </a:t>
            </a:r>
            <a:r>
              <a:rPr lang="en-US" sz="2000" dirty="0">
                <a:solidFill>
                  <a:schemeClr val="tx1"/>
                </a:solidFill>
                <a:hlinkClick r:id="rId3"/>
              </a:rPr>
              <a:t>https://trello.com/b/BaIAnu0m/asil-lets-work-week-2</a:t>
            </a:r>
            <a:endParaRPr lang="en-US" sz="2000" dirty="0">
              <a:solidFill>
                <a:schemeClr val="tx1"/>
              </a:solidFill>
            </a:endParaRPr>
          </a:p>
          <a:p>
            <a:pPr marL="114300" indent="0">
              <a:lnSpc>
                <a:spcPct val="115000"/>
              </a:lnSpc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3. Week:  </a:t>
            </a:r>
            <a:r>
              <a:rPr lang="en-US" sz="2000" dirty="0" smtClean="0">
                <a:solidFill>
                  <a:schemeClr val="tx1"/>
                </a:solidFill>
                <a:hlinkClick r:id="rId4"/>
              </a:rPr>
              <a:t>https</a:t>
            </a:r>
            <a:r>
              <a:rPr lang="en-US" sz="2000" dirty="0">
                <a:solidFill>
                  <a:schemeClr val="tx1"/>
                </a:solidFill>
                <a:hlinkClick r:id="rId4"/>
              </a:rPr>
              <a:t>://trello.com/b/HZXDzI2r/asil-lets-work-week-3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342900">
              <a:lnSpc>
                <a:spcPct val="115000"/>
              </a:lnSpc>
              <a:buFont typeface="Noto Sans Symbols"/>
              <a:buChar char="-"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Shape 285"/>
          <p:cNvSpPr txBox="1"/>
          <p:nvPr/>
        </p:nvSpPr>
        <p:spPr>
          <a:xfrm>
            <a:off x="2182800" y="6114800"/>
            <a:ext cx="4778400" cy="74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dirty="0" smtClean="0"/>
              <a:t>8</a:t>
            </a:r>
            <a:r>
              <a:rPr lang="en" dirty="0" smtClean="0"/>
              <a:t>/8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74852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tf00001226</Template>
  <TotalTime>25</TotalTime>
  <Words>67</Words>
  <Application>Microsoft Office PowerPoint</Application>
  <PresentationFormat>On-screen Show (4:3)</PresentationFormat>
  <Paragraphs>22</Paragraphs>
  <Slides>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Circuit</vt:lpstr>
      <vt:lpstr>AGILE PLAN</vt:lpstr>
      <vt:lpstr>SCRUM and where to find him</vt:lpstr>
      <vt:lpstr>1. WEEK</vt:lpstr>
      <vt:lpstr>2. WEEK</vt:lpstr>
      <vt:lpstr>3. WEEK</vt:lpstr>
      <vt:lpstr>PowerPoint Presentation</vt:lpstr>
      <vt:lpstr>PowerPoint Presentation</vt:lpstr>
      <vt:lpstr>LINKS FOR TRELLO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PLAN</dc:title>
  <dc:creator>Gorana</dc:creator>
  <cp:lastModifiedBy>Gorana</cp:lastModifiedBy>
  <cp:revision>5</cp:revision>
  <dcterms:created xsi:type="dcterms:W3CDTF">2017-12-22T23:09:19Z</dcterms:created>
  <dcterms:modified xsi:type="dcterms:W3CDTF">2017-12-22T23:34:45Z</dcterms:modified>
</cp:coreProperties>
</file>