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0"/>
  </p:handoutMasterIdLst>
  <p:sldIdLst>
    <p:sldId id="258" r:id="rId3"/>
    <p:sldId id="259" r:id="rId5"/>
    <p:sldId id="261" r:id="rId6"/>
    <p:sldId id="260" r:id="rId7"/>
    <p:sldId id="262" r:id="rId8"/>
    <p:sldId id="263" r:id="rId9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hael" initials="m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510" y="102"/>
      </p:cViewPr>
      <p:guideLst>
        <p:guide orient="horz" pos="2162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commentAuthors" Target="commentAuthors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05-29T00:57:19.331" idx="1">
    <p:pos x="10" y="10"/>
    <p:text/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en-US" smtClean="0"/>
            </a:fld>
            <a:endParaRPr lang="en-US"/>
          </a:p>
        </p:txBody>
      </p:sp>
      <p:sp>
        <p:nvSpPr>
          <p:cNvPr id="4" name="Slide Image Placeho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gradFill rotWithShape="0">
          <a:gsLst>
            <a:gs pos="0">
              <a:schemeClr val="folHlink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>
            <a:grpSpLocks noChangeAspect="1"/>
          </p:cNvGrpSpPr>
          <p:nvPr/>
        </p:nvGrpSpPr>
        <p:grpSpPr>
          <a:xfrm>
            <a:off x="2256367" y="4411663"/>
            <a:ext cx="2489200" cy="2330450"/>
            <a:chOff x="0" y="0"/>
            <a:chExt cx="1188" cy="1367"/>
          </a:xfrm>
        </p:grpSpPr>
        <p:sp>
          <p:nvSpPr>
            <p:cNvPr id="2057" name="未知"/>
            <p:cNvSpPr>
              <a:spLocks noChangeAspect="1"/>
            </p:cNvSpPr>
            <p:nvPr/>
          </p:nvSpPr>
          <p:spPr>
            <a:xfrm>
              <a:off x="698" y="345"/>
              <a:ext cx="490" cy="530"/>
            </a:xfrm>
            <a:custGeom>
              <a:avLst/>
              <a:gdLst/>
              <a:ahLst/>
              <a:cxnLst>
                <a:cxn ang="0">
                  <a:pos x="163" y="127"/>
                </a:cxn>
                <a:cxn ang="0">
                  <a:pos x="168" y="70"/>
                </a:cxn>
                <a:cxn ang="0">
                  <a:pos x="179" y="38"/>
                </a:cxn>
                <a:cxn ang="0">
                  <a:pos x="191" y="18"/>
                </a:cxn>
                <a:cxn ang="0">
                  <a:pos x="204" y="0"/>
                </a:cxn>
                <a:cxn ang="0">
                  <a:pos x="184" y="18"/>
                </a:cxn>
                <a:cxn ang="0">
                  <a:pos x="157" y="54"/>
                </a:cxn>
                <a:cxn ang="0">
                  <a:pos x="127" y="100"/>
                </a:cxn>
                <a:cxn ang="0">
                  <a:pos x="100" y="111"/>
                </a:cxn>
                <a:cxn ang="0">
                  <a:pos x="63" y="91"/>
                </a:cxn>
                <a:cxn ang="0">
                  <a:pos x="25" y="63"/>
                </a:cxn>
                <a:cxn ang="0">
                  <a:pos x="2" y="52"/>
                </a:cxn>
                <a:cxn ang="0">
                  <a:pos x="7" y="66"/>
                </a:cxn>
                <a:cxn ang="0">
                  <a:pos x="41" y="102"/>
                </a:cxn>
                <a:cxn ang="0">
                  <a:pos x="79" y="129"/>
                </a:cxn>
                <a:cxn ang="0">
                  <a:pos x="111" y="154"/>
                </a:cxn>
                <a:cxn ang="0">
                  <a:pos x="132" y="211"/>
                </a:cxn>
                <a:cxn ang="0">
                  <a:pos x="152" y="283"/>
                </a:cxn>
                <a:cxn ang="0">
                  <a:pos x="184" y="360"/>
                </a:cxn>
                <a:cxn ang="0">
                  <a:pos x="222" y="433"/>
                </a:cxn>
                <a:cxn ang="0">
                  <a:pos x="277" y="491"/>
                </a:cxn>
                <a:cxn ang="0">
                  <a:pos x="352" y="528"/>
                </a:cxn>
                <a:cxn ang="0">
                  <a:pos x="413" y="523"/>
                </a:cxn>
                <a:cxn ang="0">
                  <a:pos x="456" y="496"/>
                </a:cxn>
                <a:cxn ang="0">
                  <a:pos x="481" y="444"/>
                </a:cxn>
                <a:cxn ang="0">
                  <a:pos x="490" y="376"/>
                </a:cxn>
                <a:cxn ang="0">
                  <a:pos x="483" y="308"/>
                </a:cxn>
                <a:cxn ang="0">
                  <a:pos x="472" y="272"/>
                </a:cxn>
                <a:cxn ang="0">
                  <a:pos x="456" y="229"/>
                </a:cxn>
                <a:cxn ang="0">
                  <a:pos x="438" y="186"/>
                </a:cxn>
                <a:cxn ang="0">
                  <a:pos x="415" y="143"/>
                </a:cxn>
                <a:cxn ang="0">
                  <a:pos x="388" y="102"/>
                </a:cxn>
                <a:cxn ang="0">
                  <a:pos x="386" y="102"/>
                </a:cxn>
                <a:cxn ang="0">
                  <a:pos x="408" y="145"/>
                </a:cxn>
                <a:cxn ang="0">
                  <a:pos x="433" y="190"/>
                </a:cxn>
                <a:cxn ang="0">
                  <a:pos x="463" y="281"/>
                </a:cxn>
                <a:cxn ang="0">
                  <a:pos x="467" y="374"/>
                </a:cxn>
                <a:cxn ang="0">
                  <a:pos x="449" y="451"/>
                </a:cxn>
                <a:cxn ang="0">
                  <a:pos x="402" y="485"/>
                </a:cxn>
                <a:cxn ang="0">
                  <a:pos x="324" y="462"/>
                </a:cxn>
                <a:cxn ang="0">
                  <a:pos x="290" y="433"/>
                </a:cxn>
                <a:cxn ang="0">
                  <a:pos x="265" y="403"/>
                </a:cxn>
                <a:cxn ang="0">
                  <a:pos x="243" y="369"/>
                </a:cxn>
                <a:cxn ang="0">
                  <a:pos x="225" y="337"/>
                </a:cxn>
                <a:cxn ang="0">
                  <a:pos x="211" y="306"/>
                </a:cxn>
                <a:cxn ang="0">
                  <a:pos x="204" y="281"/>
                </a:cxn>
                <a:cxn ang="0">
                  <a:pos x="186" y="240"/>
                </a:cxn>
                <a:cxn ang="0">
                  <a:pos x="177" y="208"/>
                </a:cxn>
                <a:cxn ang="0">
                  <a:pos x="177" y="199"/>
                </a:cxn>
                <a:cxn ang="0">
                  <a:pos x="193" y="208"/>
                </a:cxn>
                <a:cxn ang="0">
                  <a:pos x="227" y="240"/>
                </a:cxn>
                <a:cxn ang="0">
                  <a:pos x="247" y="249"/>
                </a:cxn>
                <a:cxn ang="0">
                  <a:pos x="238" y="217"/>
                </a:cxn>
                <a:cxn ang="0">
                  <a:pos x="202" y="190"/>
                </a:cxn>
              </a:cxnLst>
              <a:pathLst>
                <a:path w="21600" h="21600">
                  <a:moveTo>
                    <a:pt x="7799" y="6830"/>
                  </a:moveTo>
                  <a:lnTo>
                    <a:pt x="7499" y="6645"/>
                  </a:lnTo>
                  <a:lnTo>
                    <a:pt x="7399" y="6276"/>
                  </a:lnTo>
                  <a:lnTo>
                    <a:pt x="7299" y="5999"/>
                  </a:lnTo>
                  <a:lnTo>
                    <a:pt x="7299" y="5630"/>
                  </a:lnTo>
                  <a:lnTo>
                    <a:pt x="7199" y="5168"/>
                  </a:lnTo>
                  <a:lnTo>
                    <a:pt x="7199" y="4799"/>
                  </a:lnTo>
                  <a:lnTo>
                    <a:pt x="7199" y="4430"/>
                  </a:lnTo>
                  <a:lnTo>
                    <a:pt x="7299" y="4061"/>
                  </a:lnTo>
                  <a:lnTo>
                    <a:pt x="7399" y="3599"/>
                  </a:lnTo>
                  <a:lnTo>
                    <a:pt x="7399" y="3230"/>
                  </a:lnTo>
                  <a:lnTo>
                    <a:pt x="7399" y="2861"/>
                  </a:lnTo>
                  <a:lnTo>
                    <a:pt x="7499" y="2584"/>
                  </a:lnTo>
                  <a:lnTo>
                    <a:pt x="7599" y="2215"/>
                  </a:lnTo>
                  <a:lnTo>
                    <a:pt x="7699" y="2030"/>
                  </a:lnTo>
                  <a:lnTo>
                    <a:pt x="7799" y="1846"/>
                  </a:lnTo>
                  <a:lnTo>
                    <a:pt x="7799" y="1661"/>
                  </a:lnTo>
                  <a:lnTo>
                    <a:pt x="7899" y="1569"/>
                  </a:lnTo>
                  <a:lnTo>
                    <a:pt x="7999" y="1476"/>
                  </a:lnTo>
                  <a:lnTo>
                    <a:pt x="7999" y="1199"/>
                  </a:lnTo>
                  <a:lnTo>
                    <a:pt x="8199" y="1107"/>
                  </a:lnTo>
                  <a:lnTo>
                    <a:pt x="8299" y="1015"/>
                  </a:lnTo>
                  <a:lnTo>
                    <a:pt x="8499" y="830"/>
                  </a:lnTo>
                  <a:lnTo>
                    <a:pt x="8399" y="738"/>
                  </a:lnTo>
                  <a:lnTo>
                    <a:pt x="8599" y="553"/>
                  </a:lnTo>
                  <a:lnTo>
                    <a:pt x="8599" y="369"/>
                  </a:lnTo>
                  <a:lnTo>
                    <a:pt x="8799" y="276"/>
                  </a:lnTo>
                  <a:lnTo>
                    <a:pt x="8899" y="92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899" y="0"/>
                  </a:lnTo>
                  <a:lnTo>
                    <a:pt x="8599" y="276"/>
                  </a:lnTo>
                  <a:lnTo>
                    <a:pt x="8399" y="553"/>
                  </a:lnTo>
                  <a:lnTo>
                    <a:pt x="8100" y="738"/>
                  </a:lnTo>
                  <a:lnTo>
                    <a:pt x="7899" y="1015"/>
                  </a:lnTo>
                  <a:lnTo>
                    <a:pt x="7699" y="1107"/>
                  </a:lnTo>
                  <a:lnTo>
                    <a:pt x="7399" y="1384"/>
                  </a:lnTo>
                  <a:lnTo>
                    <a:pt x="7199" y="1661"/>
                  </a:lnTo>
                  <a:lnTo>
                    <a:pt x="7099" y="1938"/>
                  </a:lnTo>
                  <a:lnTo>
                    <a:pt x="6899" y="2215"/>
                  </a:lnTo>
                  <a:lnTo>
                    <a:pt x="6699" y="2492"/>
                  </a:lnTo>
                  <a:lnTo>
                    <a:pt x="6499" y="2769"/>
                  </a:lnTo>
                  <a:lnTo>
                    <a:pt x="6299" y="3046"/>
                  </a:lnTo>
                  <a:lnTo>
                    <a:pt x="6099" y="3322"/>
                  </a:lnTo>
                  <a:lnTo>
                    <a:pt x="5699" y="3784"/>
                  </a:lnTo>
                  <a:lnTo>
                    <a:pt x="5599" y="4061"/>
                  </a:lnTo>
                  <a:lnTo>
                    <a:pt x="5299" y="4430"/>
                  </a:lnTo>
                  <a:lnTo>
                    <a:pt x="5099" y="4522"/>
                  </a:lnTo>
                  <a:lnTo>
                    <a:pt x="4999" y="4615"/>
                  </a:lnTo>
                  <a:lnTo>
                    <a:pt x="4799" y="4615"/>
                  </a:lnTo>
                  <a:lnTo>
                    <a:pt x="4699" y="4522"/>
                  </a:lnTo>
                  <a:lnTo>
                    <a:pt x="4399" y="4522"/>
                  </a:lnTo>
                  <a:lnTo>
                    <a:pt x="4099" y="4338"/>
                  </a:lnTo>
                  <a:lnTo>
                    <a:pt x="3999" y="4338"/>
                  </a:lnTo>
                  <a:lnTo>
                    <a:pt x="3699" y="4061"/>
                  </a:lnTo>
                  <a:lnTo>
                    <a:pt x="3399" y="3968"/>
                  </a:lnTo>
                  <a:lnTo>
                    <a:pt x="3099" y="3784"/>
                  </a:lnTo>
                  <a:lnTo>
                    <a:pt x="2799" y="3692"/>
                  </a:lnTo>
                  <a:lnTo>
                    <a:pt x="2399" y="3599"/>
                  </a:lnTo>
                  <a:lnTo>
                    <a:pt x="2299" y="3322"/>
                  </a:lnTo>
                  <a:lnTo>
                    <a:pt x="1899" y="3230"/>
                  </a:lnTo>
                  <a:lnTo>
                    <a:pt x="1699" y="2953"/>
                  </a:lnTo>
                  <a:lnTo>
                    <a:pt x="1299" y="2861"/>
                  </a:lnTo>
                  <a:lnTo>
                    <a:pt x="1099" y="2584"/>
                  </a:lnTo>
                  <a:lnTo>
                    <a:pt x="799" y="2492"/>
                  </a:lnTo>
                  <a:lnTo>
                    <a:pt x="499" y="2399"/>
                  </a:lnTo>
                  <a:lnTo>
                    <a:pt x="399" y="2399"/>
                  </a:lnTo>
                  <a:lnTo>
                    <a:pt x="299" y="2215"/>
                  </a:lnTo>
                  <a:lnTo>
                    <a:pt x="199" y="2122"/>
                  </a:lnTo>
                  <a:lnTo>
                    <a:pt x="99" y="2122"/>
                  </a:lnTo>
                  <a:lnTo>
                    <a:pt x="0" y="2122"/>
                  </a:lnTo>
                  <a:lnTo>
                    <a:pt x="0" y="2122"/>
                  </a:lnTo>
                  <a:lnTo>
                    <a:pt x="0" y="2215"/>
                  </a:lnTo>
                  <a:lnTo>
                    <a:pt x="0" y="2399"/>
                  </a:lnTo>
                  <a:lnTo>
                    <a:pt x="199" y="2584"/>
                  </a:lnTo>
                  <a:lnTo>
                    <a:pt x="299" y="2676"/>
                  </a:lnTo>
                  <a:lnTo>
                    <a:pt x="499" y="3046"/>
                  </a:lnTo>
                  <a:lnTo>
                    <a:pt x="699" y="3322"/>
                  </a:lnTo>
                  <a:lnTo>
                    <a:pt x="1099" y="3692"/>
                  </a:lnTo>
                  <a:lnTo>
                    <a:pt x="1299" y="3876"/>
                  </a:lnTo>
                  <a:lnTo>
                    <a:pt x="1499" y="4061"/>
                  </a:lnTo>
                  <a:lnTo>
                    <a:pt x="1799" y="4153"/>
                  </a:lnTo>
                  <a:lnTo>
                    <a:pt x="2099" y="4430"/>
                  </a:lnTo>
                  <a:lnTo>
                    <a:pt x="2299" y="4522"/>
                  </a:lnTo>
                  <a:lnTo>
                    <a:pt x="2599" y="4799"/>
                  </a:lnTo>
                  <a:lnTo>
                    <a:pt x="2899" y="4892"/>
                  </a:lnTo>
                  <a:lnTo>
                    <a:pt x="3299" y="5076"/>
                  </a:lnTo>
                  <a:lnTo>
                    <a:pt x="3499" y="5261"/>
                  </a:lnTo>
                  <a:lnTo>
                    <a:pt x="3899" y="5353"/>
                  </a:lnTo>
                  <a:lnTo>
                    <a:pt x="4099" y="5630"/>
                  </a:lnTo>
                  <a:lnTo>
                    <a:pt x="4499" y="5722"/>
                  </a:lnTo>
                  <a:lnTo>
                    <a:pt x="4599" y="5999"/>
                  </a:lnTo>
                  <a:lnTo>
                    <a:pt x="4799" y="6092"/>
                  </a:lnTo>
                  <a:lnTo>
                    <a:pt x="4899" y="6276"/>
                  </a:lnTo>
                  <a:lnTo>
                    <a:pt x="4999" y="6461"/>
                  </a:lnTo>
                  <a:lnTo>
                    <a:pt x="5199" y="6830"/>
                  </a:lnTo>
                  <a:lnTo>
                    <a:pt x="5299" y="7292"/>
                  </a:lnTo>
                  <a:lnTo>
                    <a:pt x="5499" y="7661"/>
                  </a:lnTo>
                  <a:lnTo>
                    <a:pt x="5599" y="8123"/>
                  </a:lnTo>
                  <a:lnTo>
                    <a:pt x="5799" y="8584"/>
                  </a:lnTo>
                  <a:lnTo>
                    <a:pt x="5999" y="9138"/>
                  </a:lnTo>
                  <a:lnTo>
                    <a:pt x="6199" y="9507"/>
                  </a:lnTo>
                  <a:lnTo>
                    <a:pt x="6299" y="10061"/>
                  </a:lnTo>
                  <a:lnTo>
                    <a:pt x="6499" y="10615"/>
                  </a:lnTo>
                  <a:lnTo>
                    <a:pt x="6599" y="11076"/>
                  </a:lnTo>
                  <a:lnTo>
                    <a:pt x="6699" y="11538"/>
                  </a:lnTo>
                  <a:lnTo>
                    <a:pt x="6999" y="12091"/>
                  </a:lnTo>
                  <a:lnTo>
                    <a:pt x="7199" y="12553"/>
                  </a:lnTo>
                  <a:lnTo>
                    <a:pt x="7399" y="13107"/>
                  </a:lnTo>
                  <a:lnTo>
                    <a:pt x="7599" y="13661"/>
                  </a:lnTo>
                  <a:lnTo>
                    <a:pt x="7799" y="14122"/>
                  </a:lnTo>
                  <a:lnTo>
                    <a:pt x="8100" y="14676"/>
                  </a:lnTo>
                  <a:lnTo>
                    <a:pt x="8299" y="15138"/>
                  </a:lnTo>
                  <a:lnTo>
                    <a:pt x="8499" y="15692"/>
                  </a:lnTo>
                  <a:lnTo>
                    <a:pt x="8699" y="16246"/>
                  </a:lnTo>
                  <a:lnTo>
                    <a:pt x="8999" y="16615"/>
                  </a:lnTo>
                  <a:lnTo>
                    <a:pt x="9399" y="17168"/>
                  </a:lnTo>
                  <a:lnTo>
                    <a:pt x="9799" y="17630"/>
                  </a:lnTo>
                  <a:lnTo>
                    <a:pt x="10199" y="17999"/>
                  </a:lnTo>
                  <a:lnTo>
                    <a:pt x="10599" y="18461"/>
                  </a:lnTo>
                  <a:lnTo>
                    <a:pt x="10999" y="18923"/>
                  </a:lnTo>
                  <a:lnTo>
                    <a:pt x="11299" y="19292"/>
                  </a:lnTo>
                  <a:lnTo>
                    <a:pt x="11699" y="19661"/>
                  </a:lnTo>
                  <a:lnTo>
                    <a:pt x="12199" y="20030"/>
                  </a:lnTo>
                  <a:lnTo>
                    <a:pt x="12799" y="20399"/>
                  </a:lnTo>
                  <a:lnTo>
                    <a:pt x="13199" y="20584"/>
                  </a:lnTo>
                  <a:lnTo>
                    <a:pt x="13799" y="20953"/>
                  </a:lnTo>
                  <a:lnTo>
                    <a:pt x="14499" y="21138"/>
                  </a:lnTo>
                  <a:lnTo>
                    <a:pt x="14899" y="21322"/>
                  </a:lnTo>
                  <a:lnTo>
                    <a:pt x="15499" y="21507"/>
                  </a:lnTo>
                  <a:lnTo>
                    <a:pt x="15999" y="21600"/>
                  </a:lnTo>
                  <a:lnTo>
                    <a:pt x="16499" y="21507"/>
                  </a:lnTo>
                  <a:lnTo>
                    <a:pt x="16799" y="21600"/>
                  </a:lnTo>
                  <a:lnTo>
                    <a:pt x="17299" y="21600"/>
                  </a:lnTo>
                  <a:lnTo>
                    <a:pt x="17699" y="21507"/>
                  </a:lnTo>
                  <a:lnTo>
                    <a:pt x="18199" y="21322"/>
                  </a:lnTo>
                  <a:lnTo>
                    <a:pt x="18499" y="21230"/>
                  </a:lnTo>
                  <a:lnTo>
                    <a:pt x="18900" y="21045"/>
                  </a:lnTo>
                  <a:lnTo>
                    <a:pt x="19199" y="20953"/>
                  </a:lnTo>
                  <a:lnTo>
                    <a:pt x="19599" y="20769"/>
                  </a:lnTo>
                  <a:lnTo>
                    <a:pt x="19699" y="20399"/>
                  </a:lnTo>
                  <a:lnTo>
                    <a:pt x="20099" y="20215"/>
                  </a:lnTo>
                  <a:lnTo>
                    <a:pt x="20299" y="19845"/>
                  </a:lnTo>
                  <a:lnTo>
                    <a:pt x="20499" y="19569"/>
                  </a:lnTo>
                  <a:lnTo>
                    <a:pt x="20799" y="19199"/>
                  </a:lnTo>
                  <a:lnTo>
                    <a:pt x="20999" y="18830"/>
                  </a:lnTo>
                  <a:lnTo>
                    <a:pt x="20999" y="18461"/>
                  </a:lnTo>
                  <a:lnTo>
                    <a:pt x="21199" y="18092"/>
                  </a:lnTo>
                  <a:lnTo>
                    <a:pt x="21299" y="17630"/>
                  </a:lnTo>
                  <a:lnTo>
                    <a:pt x="21499" y="17261"/>
                  </a:lnTo>
                  <a:lnTo>
                    <a:pt x="21499" y="16799"/>
                  </a:lnTo>
                  <a:lnTo>
                    <a:pt x="21499" y="16338"/>
                  </a:lnTo>
                  <a:lnTo>
                    <a:pt x="21600" y="15784"/>
                  </a:lnTo>
                  <a:lnTo>
                    <a:pt x="21600" y="15322"/>
                  </a:lnTo>
                  <a:lnTo>
                    <a:pt x="21600" y="14861"/>
                  </a:lnTo>
                  <a:lnTo>
                    <a:pt x="21600" y="14307"/>
                  </a:lnTo>
                  <a:lnTo>
                    <a:pt x="21499" y="13846"/>
                  </a:lnTo>
                  <a:lnTo>
                    <a:pt x="21399" y="13292"/>
                  </a:lnTo>
                  <a:lnTo>
                    <a:pt x="21299" y="12738"/>
                  </a:lnTo>
                  <a:lnTo>
                    <a:pt x="21299" y="12553"/>
                  </a:lnTo>
                  <a:lnTo>
                    <a:pt x="21099" y="12369"/>
                  </a:lnTo>
                  <a:lnTo>
                    <a:pt x="21099" y="12091"/>
                  </a:lnTo>
                  <a:lnTo>
                    <a:pt x="20999" y="11815"/>
                  </a:lnTo>
                  <a:lnTo>
                    <a:pt x="20899" y="11538"/>
                  </a:lnTo>
                  <a:lnTo>
                    <a:pt x="20899" y="11169"/>
                  </a:lnTo>
                  <a:lnTo>
                    <a:pt x="20799" y="11076"/>
                  </a:lnTo>
                  <a:lnTo>
                    <a:pt x="20699" y="10800"/>
                  </a:lnTo>
                  <a:lnTo>
                    <a:pt x="20599" y="10430"/>
                  </a:lnTo>
                  <a:lnTo>
                    <a:pt x="20499" y="10153"/>
                  </a:lnTo>
                  <a:lnTo>
                    <a:pt x="20399" y="9969"/>
                  </a:lnTo>
                  <a:lnTo>
                    <a:pt x="20299" y="9692"/>
                  </a:lnTo>
                  <a:lnTo>
                    <a:pt x="20099" y="9322"/>
                  </a:lnTo>
                  <a:lnTo>
                    <a:pt x="20099" y="9045"/>
                  </a:lnTo>
                  <a:lnTo>
                    <a:pt x="19899" y="8676"/>
                  </a:lnTo>
                  <a:lnTo>
                    <a:pt x="19699" y="8492"/>
                  </a:lnTo>
                  <a:lnTo>
                    <a:pt x="19599" y="8215"/>
                  </a:lnTo>
                  <a:lnTo>
                    <a:pt x="19499" y="7938"/>
                  </a:lnTo>
                  <a:lnTo>
                    <a:pt x="19299" y="7569"/>
                  </a:lnTo>
                  <a:lnTo>
                    <a:pt x="19099" y="7384"/>
                  </a:lnTo>
                  <a:lnTo>
                    <a:pt x="18999" y="7015"/>
                  </a:lnTo>
                  <a:lnTo>
                    <a:pt x="18799" y="6738"/>
                  </a:lnTo>
                  <a:lnTo>
                    <a:pt x="18599" y="6461"/>
                  </a:lnTo>
                  <a:lnTo>
                    <a:pt x="18499" y="6184"/>
                  </a:lnTo>
                  <a:lnTo>
                    <a:pt x="18299" y="5815"/>
                  </a:lnTo>
                  <a:lnTo>
                    <a:pt x="17999" y="5538"/>
                  </a:lnTo>
                  <a:lnTo>
                    <a:pt x="17899" y="5353"/>
                  </a:lnTo>
                  <a:lnTo>
                    <a:pt x="17699" y="4984"/>
                  </a:lnTo>
                  <a:lnTo>
                    <a:pt x="17499" y="4707"/>
                  </a:lnTo>
                  <a:lnTo>
                    <a:pt x="17199" y="4430"/>
                  </a:lnTo>
                  <a:lnTo>
                    <a:pt x="17099" y="4153"/>
                  </a:lnTo>
                  <a:lnTo>
                    <a:pt x="16799" y="3968"/>
                  </a:lnTo>
                  <a:lnTo>
                    <a:pt x="16699" y="3876"/>
                  </a:lnTo>
                  <a:lnTo>
                    <a:pt x="16699" y="3876"/>
                  </a:lnTo>
                  <a:lnTo>
                    <a:pt x="16699" y="3968"/>
                  </a:lnTo>
                  <a:lnTo>
                    <a:pt x="16899" y="4153"/>
                  </a:lnTo>
                  <a:lnTo>
                    <a:pt x="16999" y="4153"/>
                  </a:lnTo>
                  <a:lnTo>
                    <a:pt x="17099" y="4430"/>
                  </a:lnTo>
                  <a:lnTo>
                    <a:pt x="17299" y="4707"/>
                  </a:lnTo>
                  <a:lnTo>
                    <a:pt x="17499" y="4984"/>
                  </a:lnTo>
                  <a:lnTo>
                    <a:pt x="17599" y="5261"/>
                  </a:lnTo>
                  <a:lnTo>
                    <a:pt x="17799" y="5538"/>
                  </a:lnTo>
                  <a:lnTo>
                    <a:pt x="17999" y="5907"/>
                  </a:lnTo>
                  <a:lnTo>
                    <a:pt x="18199" y="6184"/>
                  </a:lnTo>
                  <a:lnTo>
                    <a:pt x="18399" y="6553"/>
                  </a:lnTo>
                  <a:lnTo>
                    <a:pt x="18599" y="6830"/>
                  </a:lnTo>
                  <a:lnTo>
                    <a:pt x="18699" y="7015"/>
                  </a:lnTo>
                  <a:lnTo>
                    <a:pt x="18799" y="7199"/>
                  </a:lnTo>
                  <a:lnTo>
                    <a:pt x="19099" y="7753"/>
                  </a:lnTo>
                  <a:lnTo>
                    <a:pt x="19399" y="8307"/>
                  </a:lnTo>
                  <a:lnTo>
                    <a:pt x="19699" y="8953"/>
                  </a:lnTo>
                  <a:lnTo>
                    <a:pt x="19999" y="9599"/>
                  </a:lnTo>
                  <a:lnTo>
                    <a:pt x="20099" y="10153"/>
                  </a:lnTo>
                  <a:lnTo>
                    <a:pt x="20299" y="10892"/>
                  </a:lnTo>
                  <a:lnTo>
                    <a:pt x="20399" y="11445"/>
                  </a:lnTo>
                  <a:lnTo>
                    <a:pt x="20599" y="12091"/>
                  </a:lnTo>
                  <a:lnTo>
                    <a:pt x="20599" y="12738"/>
                  </a:lnTo>
                  <a:lnTo>
                    <a:pt x="20699" y="13384"/>
                  </a:lnTo>
                  <a:lnTo>
                    <a:pt x="20699" y="14122"/>
                  </a:lnTo>
                  <a:lnTo>
                    <a:pt x="20599" y="14584"/>
                  </a:lnTo>
                  <a:lnTo>
                    <a:pt x="20599" y="15230"/>
                  </a:lnTo>
                  <a:lnTo>
                    <a:pt x="20499" y="15876"/>
                  </a:lnTo>
                  <a:lnTo>
                    <a:pt x="20399" y="16430"/>
                  </a:lnTo>
                  <a:lnTo>
                    <a:pt x="20399" y="16984"/>
                  </a:lnTo>
                  <a:lnTo>
                    <a:pt x="20199" y="17538"/>
                  </a:lnTo>
                  <a:lnTo>
                    <a:pt x="19999" y="17907"/>
                  </a:lnTo>
                  <a:lnTo>
                    <a:pt x="19799" y="18369"/>
                  </a:lnTo>
                  <a:lnTo>
                    <a:pt x="19499" y="18830"/>
                  </a:lnTo>
                  <a:lnTo>
                    <a:pt x="19199" y="19107"/>
                  </a:lnTo>
                  <a:lnTo>
                    <a:pt x="18900" y="19384"/>
                  </a:lnTo>
                  <a:lnTo>
                    <a:pt x="18499" y="19569"/>
                  </a:lnTo>
                  <a:lnTo>
                    <a:pt x="17999" y="19753"/>
                  </a:lnTo>
                  <a:lnTo>
                    <a:pt x="17699" y="19753"/>
                  </a:lnTo>
                  <a:lnTo>
                    <a:pt x="17199" y="19845"/>
                  </a:lnTo>
                  <a:lnTo>
                    <a:pt x="16699" y="19845"/>
                  </a:lnTo>
                  <a:lnTo>
                    <a:pt x="16200" y="19845"/>
                  </a:lnTo>
                  <a:lnTo>
                    <a:pt x="15599" y="19569"/>
                  </a:lnTo>
                  <a:lnTo>
                    <a:pt x="14999" y="19292"/>
                  </a:lnTo>
                  <a:lnTo>
                    <a:pt x="14299" y="18830"/>
                  </a:lnTo>
                  <a:lnTo>
                    <a:pt x="13699" y="18553"/>
                  </a:lnTo>
                  <a:lnTo>
                    <a:pt x="13500" y="18369"/>
                  </a:lnTo>
                  <a:lnTo>
                    <a:pt x="13299" y="18184"/>
                  </a:lnTo>
                  <a:lnTo>
                    <a:pt x="13099" y="18092"/>
                  </a:lnTo>
                  <a:lnTo>
                    <a:pt x="12899" y="17815"/>
                  </a:lnTo>
                  <a:lnTo>
                    <a:pt x="12799" y="17630"/>
                  </a:lnTo>
                  <a:lnTo>
                    <a:pt x="12499" y="17538"/>
                  </a:lnTo>
                  <a:lnTo>
                    <a:pt x="12399" y="17353"/>
                  </a:lnTo>
                  <a:lnTo>
                    <a:pt x="12199" y="17076"/>
                  </a:lnTo>
                  <a:lnTo>
                    <a:pt x="12099" y="16984"/>
                  </a:lnTo>
                  <a:lnTo>
                    <a:pt x="11899" y="16707"/>
                  </a:lnTo>
                  <a:lnTo>
                    <a:pt x="11699" y="16430"/>
                  </a:lnTo>
                  <a:lnTo>
                    <a:pt x="11499" y="16246"/>
                  </a:lnTo>
                  <a:lnTo>
                    <a:pt x="11499" y="16061"/>
                  </a:lnTo>
                  <a:lnTo>
                    <a:pt x="11299" y="15784"/>
                  </a:lnTo>
                  <a:lnTo>
                    <a:pt x="11099" y="15507"/>
                  </a:lnTo>
                  <a:lnTo>
                    <a:pt x="10999" y="15322"/>
                  </a:lnTo>
                  <a:lnTo>
                    <a:pt x="10699" y="15046"/>
                  </a:lnTo>
                  <a:lnTo>
                    <a:pt x="10599" y="14768"/>
                  </a:lnTo>
                  <a:lnTo>
                    <a:pt x="10399" y="14676"/>
                  </a:lnTo>
                  <a:lnTo>
                    <a:pt x="10299" y="14399"/>
                  </a:lnTo>
                  <a:lnTo>
                    <a:pt x="10199" y="14122"/>
                  </a:lnTo>
                  <a:lnTo>
                    <a:pt x="10099" y="13938"/>
                  </a:lnTo>
                  <a:lnTo>
                    <a:pt x="9899" y="13753"/>
                  </a:lnTo>
                  <a:lnTo>
                    <a:pt x="9699" y="13476"/>
                  </a:lnTo>
                  <a:lnTo>
                    <a:pt x="9699" y="13292"/>
                  </a:lnTo>
                  <a:lnTo>
                    <a:pt x="9699" y="13107"/>
                  </a:lnTo>
                  <a:lnTo>
                    <a:pt x="9499" y="12830"/>
                  </a:lnTo>
                  <a:lnTo>
                    <a:pt x="9499" y="12646"/>
                  </a:lnTo>
                  <a:lnTo>
                    <a:pt x="9299" y="12461"/>
                  </a:lnTo>
                  <a:lnTo>
                    <a:pt x="9299" y="12276"/>
                  </a:lnTo>
                  <a:lnTo>
                    <a:pt x="9199" y="12091"/>
                  </a:lnTo>
                  <a:lnTo>
                    <a:pt x="9099" y="11907"/>
                  </a:lnTo>
                  <a:lnTo>
                    <a:pt x="8999" y="11815"/>
                  </a:lnTo>
                  <a:lnTo>
                    <a:pt x="8999" y="11630"/>
                  </a:lnTo>
                  <a:lnTo>
                    <a:pt x="8999" y="11445"/>
                  </a:lnTo>
                  <a:lnTo>
                    <a:pt x="8799" y="11169"/>
                  </a:lnTo>
                  <a:lnTo>
                    <a:pt x="8599" y="10984"/>
                  </a:lnTo>
                  <a:lnTo>
                    <a:pt x="8499" y="10615"/>
                  </a:lnTo>
                  <a:lnTo>
                    <a:pt x="8399" y="10430"/>
                  </a:lnTo>
                  <a:lnTo>
                    <a:pt x="8299" y="10061"/>
                  </a:lnTo>
                  <a:lnTo>
                    <a:pt x="8199" y="9784"/>
                  </a:lnTo>
                  <a:lnTo>
                    <a:pt x="8100" y="9415"/>
                  </a:lnTo>
                  <a:lnTo>
                    <a:pt x="7999" y="9138"/>
                  </a:lnTo>
                  <a:lnTo>
                    <a:pt x="7999" y="8953"/>
                  </a:lnTo>
                  <a:lnTo>
                    <a:pt x="7899" y="8676"/>
                  </a:lnTo>
                  <a:lnTo>
                    <a:pt x="7899" y="8584"/>
                  </a:lnTo>
                  <a:lnTo>
                    <a:pt x="7799" y="8492"/>
                  </a:lnTo>
                  <a:lnTo>
                    <a:pt x="7899" y="8307"/>
                  </a:lnTo>
                  <a:lnTo>
                    <a:pt x="7899" y="8215"/>
                  </a:lnTo>
                  <a:lnTo>
                    <a:pt x="7899" y="8215"/>
                  </a:lnTo>
                  <a:lnTo>
                    <a:pt x="7899" y="8123"/>
                  </a:lnTo>
                  <a:lnTo>
                    <a:pt x="78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999" y="8123"/>
                  </a:lnTo>
                  <a:lnTo>
                    <a:pt x="8199" y="8307"/>
                  </a:lnTo>
                  <a:lnTo>
                    <a:pt x="8499" y="8492"/>
                  </a:lnTo>
                  <a:lnTo>
                    <a:pt x="8599" y="8769"/>
                  </a:lnTo>
                  <a:lnTo>
                    <a:pt x="8999" y="8861"/>
                  </a:lnTo>
                  <a:lnTo>
                    <a:pt x="9199" y="9138"/>
                  </a:lnTo>
                  <a:lnTo>
                    <a:pt x="9499" y="9322"/>
                  </a:lnTo>
                  <a:lnTo>
                    <a:pt x="9699" y="9599"/>
                  </a:lnTo>
                  <a:lnTo>
                    <a:pt x="9999" y="9784"/>
                  </a:lnTo>
                  <a:lnTo>
                    <a:pt x="10199" y="9969"/>
                  </a:lnTo>
                  <a:lnTo>
                    <a:pt x="10499" y="10061"/>
                  </a:lnTo>
                  <a:lnTo>
                    <a:pt x="10599" y="10153"/>
                  </a:lnTo>
                  <a:lnTo>
                    <a:pt x="10699" y="10153"/>
                  </a:lnTo>
                  <a:lnTo>
                    <a:pt x="10800" y="10245"/>
                  </a:lnTo>
                  <a:lnTo>
                    <a:pt x="10899" y="10153"/>
                  </a:lnTo>
                  <a:lnTo>
                    <a:pt x="10999" y="9969"/>
                  </a:lnTo>
                  <a:lnTo>
                    <a:pt x="10999" y="9692"/>
                  </a:lnTo>
                  <a:lnTo>
                    <a:pt x="10999" y="9507"/>
                  </a:lnTo>
                  <a:lnTo>
                    <a:pt x="10800" y="9322"/>
                  </a:lnTo>
                  <a:lnTo>
                    <a:pt x="10599" y="9045"/>
                  </a:lnTo>
                  <a:lnTo>
                    <a:pt x="10499" y="8861"/>
                  </a:lnTo>
                  <a:lnTo>
                    <a:pt x="10199" y="8676"/>
                  </a:lnTo>
                  <a:lnTo>
                    <a:pt x="10099" y="8492"/>
                  </a:lnTo>
                  <a:lnTo>
                    <a:pt x="9799" y="8399"/>
                  </a:lnTo>
                  <a:lnTo>
                    <a:pt x="9499" y="8123"/>
                  </a:lnTo>
                  <a:lnTo>
                    <a:pt x="9299" y="7938"/>
                  </a:lnTo>
                  <a:lnTo>
                    <a:pt x="8899" y="7753"/>
                  </a:lnTo>
                  <a:lnTo>
                    <a:pt x="8699" y="7569"/>
                  </a:lnTo>
                  <a:lnTo>
                    <a:pt x="8299" y="7384"/>
                  </a:lnTo>
                  <a:lnTo>
                    <a:pt x="8199" y="7384"/>
                  </a:lnTo>
                  <a:lnTo>
                    <a:pt x="7899" y="7107"/>
                  </a:lnTo>
                  <a:lnTo>
                    <a:pt x="7799" y="683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ru-RU" altLang="en-US"/>
            </a:p>
          </p:txBody>
        </p:sp>
        <p:sp>
          <p:nvSpPr>
            <p:cNvPr id="2058" name="未知"/>
            <p:cNvSpPr>
              <a:spLocks noChangeAspect="1"/>
            </p:cNvSpPr>
            <p:nvPr/>
          </p:nvSpPr>
          <p:spPr>
            <a:xfrm>
              <a:off x="592" y="513"/>
              <a:ext cx="163" cy="530"/>
            </a:xfrm>
            <a:custGeom>
              <a:avLst/>
              <a:gdLst/>
              <a:ahLst/>
              <a:cxnLst>
                <a:cxn ang="0">
                  <a:pos x="156" y="181"/>
                </a:cxn>
                <a:cxn ang="0">
                  <a:pos x="156" y="163"/>
                </a:cxn>
                <a:cxn ang="0">
                  <a:pos x="156" y="143"/>
                </a:cxn>
                <a:cxn ang="0">
                  <a:pos x="156" y="122"/>
                </a:cxn>
                <a:cxn ang="0">
                  <a:pos x="156" y="100"/>
                </a:cxn>
                <a:cxn ang="0">
                  <a:pos x="156" y="79"/>
                </a:cxn>
                <a:cxn ang="0">
                  <a:pos x="154" y="57"/>
                </a:cxn>
                <a:cxn ang="0">
                  <a:pos x="149" y="38"/>
                </a:cxn>
                <a:cxn ang="0">
                  <a:pos x="138" y="20"/>
                </a:cxn>
                <a:cxn ang="0">
                  <a:pos x="127" y="11"/>
                </a:cxn>
                <a:cxn ang="0">
                  <a:pos x="109" y="0"/>
                </a:cxn>
                <a:cxn ang="0">
                  <a:pos x="100" y="2"/>
                </a:cxn>
                <a:cxn ang="0">
                  <a:pos x="93" y="16"/>
                </a:cxn>
                <a:cxn ang="0">
                  <a:pos x="86" y="34"/>
                </a:cxn>
                <a:cxn ang="0">
                  <a:pos x="88" y="61"/>
                </a:cxn>
                <a:cxn ang="0">
                  <a:pos x="91" y="93"/>
                </a:cxn>
                <a:cxn ang="0">
                  <a:pos x="95" y="125"/>
                </a:cxn>
                <a:cxn ang="0">
                  <a:pos x="100" y="159"/>
                </a:cxn>
                <a:cxn ang="0">
                  <a:pos x="104" y="192"/>
                </a:cxn>
                <a:cxn ang="0">
                  <a:pos x="109" y="222"/>
                </a:cxn>
                <a:cxn ang="0">
                  <a:pos x="115" y="251"/>
                </a:cxn>
                <a:cxn ang="0">
                  <a:pos x="118" y="276"/>
                </a:cxn>
                <a:cxn ang="0">
                  <a:pos x="122" y="308"/>
                </a:cxn>
                <a:cxn ang="0">
                  <a:pos x="125" y="335"/>
                </a:cxn>
                <a:cxn ang="0">
                  <a:pos x="122" y="362"/>
                </a:cxn>
                <a:cxn ang="0">
                  <a:pos x="118" y="383"/>
                </a:cxn>
                <a:cxn ang="0">
                  <a:pos x="115" y="405"/>
                </a:cxn>
                <a:cxn ang="0">
                  <a:pos x="106" y="421"/>
                </a:cxn>
                <a:cxn ang="0">
                  <a:pos x="97" y="439"/>
                </a:cxn>
                <a:cxn ang="0">
                  <a:pos x="86" y="453"/>
                </a:cxn>
                <a:cxn ang="0">
                  <a:pos x="70" y="469"/>
                </a:cxn>
                <a:cxn ang="0">
                  <a:pos x="57" y="482"/>
                </a:cxn>
                <a:cxn ang="0">
                  <a:pos x="43" y="494"/>
                </a:cxn>
                <a:cxn ang="0">
                  <a:pos x="27" y="505"/>
                </a:cxn>
                <a:cxn ang="0">
                  <a:pos x="14" y="516"/>
                </a:cxn>
                <a:cxn ang="0">
                  <a:pos x="5" y="525"/>
                </a:cxn>
                <a:cxn ang="0">
                  <a:pos x="0" y="530"/>
                </a:cxn>
                <a:cxn ang="0">
                  <a:pos x="9" y="521"/>
                </a:cxn>
                <a:cxn ang="0">
                  <a:pos x="27" y="507"/>
                </a:cxn>
                <a:cxn ang="0">
                  <a:pos x="45" y="498"/>
                </a:cxn>
                <a:cxn ang="0">
                  <a:pos x="63" y="487"/>
                </a:cxn>
                <a:cxn ang="0">
                  <a:pos x="79" y="478"/>
                </a:cxn>
                <a:cxn ang="0">
                  <a:pos x="95" y="464"/>
                </a:cxn>
                <a:cxn ang="0">
                  <a:pos x="113" y="451"/>
                </a:cxn>
                <a:cxn ang="0">
                  <a:pos x="127" y="439"/>
                </a:cxn>
                <a:cxn ang="0">
                  <a:pos x="143" y="419"/>
                </a:cxn>
                <a:cxn ang="0">
                  <a:pos x="152" y="399"/>
                </a:cxn>
                <a:cxn ang="0">
                  <a:pos x="156" y="378"/>
                </a:cxn>
                <a:cxn ang="0">
                  <a:pos x="158" y="360"/>
                </a:cxn>
                <a:cxn ang="0">
                  <a:pos x="161" y="344"/>
                </a:cxn>
                <a:cxn ang="0">
                  <a:pos x="161" y="326"/>
                </a:cxn>
                <a:cxn ang="0">
                  <a:pos x="163" y="308"/>
                </a:cxn>
                <a:cxn ang="0">
                  <a:pos x="161" y="290"/>
                </a:cxn>
                <a:cxn ang="0">
                  <a:pos x="161" y="274"/>
                </a:cxn>
                <a:cxn ang="0">
                  <a:pos x="161" y="258"/>
                </a:cxn>
                <a:cxn ang="0">
                  <a:pos x="158" y="242"/>
                </a:cxn>
                <a:cxn ang="0">
                  <a:pos x="156" y="224"/>
                </a:cxn>
                <a:cxn ang="0">
                  <a:pos x="154" y="208"/>
                </a:cxn>
                <a:cxn ang="0">
                  <a:pos x="156" y="192"/>
                </a:cxn>
              </a:cxnLst>
              <a:pathLst>
                <a:path w="21600" h="21600">
                  <a:moveTo>
                    <a:pt x="20699" y="7845"/>
                  </a:moveTo>
                  <a:lnTo>
                    <a:pt x="20399" y="7661"/>
                  </a:lnTo>
                  <a:lnTo>
                    <a:pt x="20699" y="7384"/>
                  </a:lnTo>
                  <a:lnTo>
                    <a:pt x="20399" y="7199"/>
                  </a:lnTo>
                  <a:lnTo>
                    <a:pt x="20699" y="6923"/>
                  </a:lnTo>
                  <a:lnTo>
                    <a:pt x="20699" y="6645"/>
                  </a:lnTo>
                  <a:lnTo>
                    <a:pt x="20699" y="6461"/>
                  </a:lnTo>
                  <a:lnTo>
                    <a:pt x="20699" y="6092"/>
                  </a:lnTo>
                  <a:lnTo>
                    <a:pt x="20699" y="5815"/>
                  </a:lnTo>
                  <a:lnTo>
                    <a:pt x="20999" y="5538"/>
                  </a:lnTo>
                  <a:lnTo>
                    <a:pt x="20999" y="5261"/>
                  </a:lnTo>
                  <a:lnTo>
                    <a:pt x="20699" y="4984"/>
                  </a:lnTo>
                  <a:lnTo>
                    <a:pt x="20999" y="4707"/>
                  </a:lnTo>
                  <a:lnTo>
                    <a:pt x="20999" y="4338"/>
                  </a:lnTo>
                  <a:lnTo>
                    <a:pt x="20699" y="4061"/>
                  </a:lnTo>
                  <a:lnTo>
                    <a:pt x="20999" y="3784"/>
                  </a:lnTo>
                  <a:lnTo>
                    <a:pt x="20999" y="3507"/>
                  </a:lnTo>
                  <a:lnTo>
                    <a:pt x="20699" y="3230"/>
                  </a:lnTo>
                  <a:lnTo>
                    <a:pt x="20399" y="2861"/>
                  </a:lnTo>
                  <a:lnTo>
                    <a:pt x="20399" y="2584"/>
                  </a:lnTo>
                  <a:lnTo>
                    <a:pt x="20399" y="2307"/>
                  </a:lnTo>
                  <a:lnTo>
                    <a:pt x="20099" y="2122"/>
                  </a:lnTo>
                  <a:lnTo>
                    <a:pt x="19799" y="1846"/>
                  </a:lnTo>
                  <a:lnTo>
                    <a:pt x="19799" y="1569"/>
                  </a:lnTo>
                  <a:lnTo>
                    <a:pt x="19199" y="1291"/>
                  </a:lnTo>
                  <a:lnTo>
                    <a:pt x="18599" y="1107"/>
                  </a:lnTo>
                  <a:lnTo>
                    <a:pt x="18299" y="830"/>
                  </a:lnTo>
                  <a:lnTo>
                    <a:pt x="17999" y="738"/>
                  </a:lnTo>
                  <a:lnTo>
                    <a:pt x="17099" y="645"/>
                  </a:lnTo>
                  <a:lnTo>
                    <a:pt x="16799" y="461"/>
                  </a:lnTo>
                  <a:lnTo>
                    <a:pt x="15899" y="276"/>
                  </a:lnTo>
                  <a:lnTo>
                    <a:pt x="15299" y="184"/>
                  </a:lnTo>
                  <a:lnTo>
                    <a:pt x="14399" y="0"/>
                  </a:lnTo>
                  <a:lnTo>
                    <a:pt x="14099" y="92"/>
                  </a:lnTo>
                  <a:lnTo>
                    <a:pt x="13799" y="92"/>
                  </a:lnTo>
                  <a:lnTo>
                    <a:pt x="13199" y="92"/>
                  </a:lnTo>
                  <a:lnTo>
                    <a:pt x="12899" y="184"/>
                  </a:lnTo>
                  <a:lnTo>
                    <a:pt x="12599" y="461"/>
                  </a:lnTo>
                  <a:lnTo>
                    <a:pt x="12299" y="645"/>
                  </a:lnTo>
                  <a:lnTo>
                    <a:pt x="11999" y="830"/>
                  </a:lnTo>
                  <a:lnTo>
                    <a:pt x="11699" y="1107"/>
                  </a:lnTo>
                  <a:lnTo>
                    <a:pt x="11399" y="1384"/>
                  </a:lnTo>
                  <a:lnTo>
                    <a:pt x="11399" y="1753"/>
                  </a:lnTo>
                  <a:lnTo>
                    <a:pt x="11399" y="2122"/>
                  </a:lnTo>
                  <a:lnTo>
                    <a:pt x="11699" y="2492"/>
                  </a:lnTo>
                  <a:lnTo>
                    <a:pt x="11699" y="2861"/>
                  </a:lnTo>
                  <a:lnTo>
                    <a:pt x="11699" y="3230"/>
                  </a:lnTo>
                  <a:lnTo>
                    <a:pt x="11999" y="3784"/>
                  </a:lnTo>
                  <a:lnTo>
                    <a:pt x="11999" y="4246"/>
                  </a:lnTo>
                  <a:lnTo>
                    <a:pt x="12299" y="4615"/>
                  </a:lnTo>
                  <a:lnTo>
                    <a:pt x="12599" y="5076"/>
                  </a:lnTo>
                  <a:lnTo>
                    <a:pt x="12899" y="5630"/>
                  </a:lnTo>
                  <a:lnTo>
                    <a:pt x="12899" y="5999"/>
                  </a:lnTo>
                  <a:lnTo>
                    <a:pt x="13199" y="6461"/>
                  </a:lnTo>
                  <a:lnTo>
                    <a:pt x="13199" y="7015"/>
                  </a:lnTo>
                  <a:lnTo>
                    <a:pt x="13500" y="7384"/>
                  </a:lnTo>
                  <a:lnTo>
                    <a:pt x="13799" y="7845"/>
                  </a:lnTo>
                  <a:lnTo>
                    <a:pt x="14099" y="8215"/>
                  </a:lnTo>
                  <a:lnTo>
                    <a:pt x="14399" y="8861"/>
                  </a:lnTo>
                  <a:lnTo>
                    <a:pt x="14399" y="9045"/>
                  </a:lnTo>
                  <a:lnTo>
                    <a:pt x="14699" y="9507"/>
                  </a:lnTo>
                  <a:lnTo>
                    <a:pt x="14999" y="9876"/>
                  </a:lnTo>
                  <a:lnTo>
                    <a:pt x="15299" y="10245"/>
                  </a:lnTo>
                  <a:lnTo>
                    <a:pt x="14999" y="10522"/>
                  </a:lnTo>
                  <a:lnTo>
                    <a:pt x="15299" y="10707"/>
                  </a:lnTo>
                  <a:lnTo>
                    <a:pt x="15599" y="11261"/>
                  </a:lnTo>
                  <a:lnTo>
                    <a:pt x="15599" y="11722"/>
                  </a:lnTo>
                  <a:lnTo>
                    <a:pt x="15899" y="12091"/>
                  </a:lnTo>
                  <a:lnTo>
                    <a:pt x="16200" y="12553"/>
                  </a:lnTo>
                  <a:lnTo>
                    <a:pt x="16200" y="12922"/>
                  </a:lnTo>
                  <a:lnTo>
                    <a:pt x="16200" y="13384"/>
                  </a:lnTo>
                  <a:lnTo>
                    <a:pt x="16499" y="13661"/>
                  </a:lnTo>
                  <a:lnTo>
                    <a:pt x="16499" y="14030"/>
                  </a:lnTo>
                  <a:lnTo>
                    <a:pt x="16499" y="14399"/>
                  </a:lnTo>
                  <a:lnTo>
                    <a:pt x="16200" y="14768"/>
                  </a:lnTo>
                  <a:lnTo>
                    <a:pt x="16200" y="15046"/>
                  </a:lnTo>
                  <a:lnTo>
                    <a:pt x="15899" y="15322"/>
                  </a:lnTo>
                  <a:lnTo>
                    <a:pt x="15599" y="15599"/>
                  </a:lnTo>
                  <a:lnTo>
                    <a:pt x="15599" y="15876"/>
                  </a:lnTo>
                  <a:lnTo>
                    <a:pt x="15299" y="16153"/>
                  </a:lnTo>
                  <a:lnTo>
                    <a:pt x="15299" y="16522"/>
                  </a:lnTo>
                  <a:lnTo>
                    <a:pt x="14699" y="16615"/>
                  </a:lnTo>
                  <a:lnTo>
                    <a:pt x="14399" y="16892"/>
                  </a:lnTo>
                  <a:lnTo>
                    <a:pt x="14099" y="17168"/>
                  </a:lnTo>
                  <a:lnTo>
                    <a:pt x="13799" y="17445"/>
                  </a:lnTo>
                  <a:lnTo>
                    <a:pt x="13500" y="17630"/>
                  </a:lnTo>
                  <a:lnTo>
                    <a:pt x="12899" y="17907"/>
                  </a:lnTo>
                  <a:lnTo>
                    <a:pt x="11999" y="18092"/>
                  </a:lnTo>
                  <a:lnTo>
                    <a:pt x="11699" y="18369"/>
                  </a:lnTo>
                  <a:lnTo>
                    <a:pt x="11399" y="18461"/>
                  </a:lnTo>
                  <a:lnTo>
                    <a:pt x="10800" y="18645"/>
                  </a:lnTo>
                  <a:lnTo>
                    <a:pt x="9899" y="18923"/>
                  </a:lnTo>
                  <a:lnTo>
                    <a:pt x="9299" y="19107"/>
                  </a:lnTo>
                  <a:lnTo>
                    <a:pt x="8699" y="19292"/>
                  </a:lnTo>
                  <a:lnTo>
                    <a:pt x="7799" y="19569"/>
                  </a:lnTo>
                  <a:lnTo>
                    <a:pt x="7499" y="19661"/>
                  </a:lnTo>
                  <a:lnTo>
                    <a:pt x="6599" y="19938"/>
                  </a:lnTo>
                  <a:lnTo>
                    <a:pt x="5999" y="20030"/>
                  </a:lnTo>
                  <a:lnTo>
                    <a:pt x="5699" y="20122"/>
                  </a:lnTo>
                  <a:lnTo>
                    <a:pt x="5099" y="20307"/>
                  </a:lnTo>
                  <a:lnTo>
                    <a:pt x="4199" y="20399"/>
                  </a:lnTo>
                  <a:lnTo>
                    <a:pt x="3599" y="20584"/>
                  </a:lnTo>
                  <a:lnTo>
                    <a:pt x="3299" y="20676"/>
                  </a:lnTo>
                  <a:lnTo>
                    <a:pt x="2700" y="20861"/>
                  </a:lnTo>
                  <a:lnTo>
                    <a:pt x="1799" y="21045"/>
                  </a:lnTo>
                  <a:lnTo>
                    <a:pt x="1499" y="21230"/>
                  </a:lnTo>
                  <a:lnTo>
                    <a:pt x="899" y="21322"/>
                  </a:lnTo>
                  <a:lnTo>
                    <a:pt x="599" y="21415"/>
                  </a:lnTo>
                  <a:lnTo>
                    <a:pt x="0" y="21507"/>
                  </a:lnTo>
                  <a:lnTo>
                    <a:pt x="0" y="21600"/>
                  </a:lnTo>
                  <a:lnTo>
                    <a:pt x="0" y="21600"/>
                  </a:lnTo>
                  <a:lnTo>
                    <a:pt x="0" y="21507"/>
                  </a:lnTo>
                  <a:lnTo>
                    <a:pt x="299" y="21415"/>
                  </a:lnTo>
                  <a:lnTo>
                    <a:pt x="1199" y="21230"/>
                  </a:lnTo>
                  <a:lnTo>
                    <a:pt x="1799" y="21045"/>
                  </a:lnTo>
                  <a:lnTo>
                    <a:pt x="2700" y="20861"/>
                  </a:lnTo>
                  <a:lnTo>
                    <a:pt x="3599" y="20676"/>
                  </a:lnTo>
                  <a:lnTo>
                    <a:pt x="4199" y="20492"/>
                  </a:lnTo>
                  <a:lnTo>
                    <a:pt x="5099" y="20492"/>
                  </a:lnTo>
                  <a:lnTo>
                    <a:pt x="5999" y="20307"/>
                  </a:lnTo>
                  <a:lnTo>
                    <a:pt x="6899" y="20215"/>
                  </a:lnTo>
                  <a:lnTo>
                    <a:pt x="7799" y="20030"/>
                  </a:lnTo>
                  <a:lnTo>
                    <a:pt x="8399" y="19845"/>
                  </a:lnTo>
                  <a:lnTo>
                    <a:pt x="9299" y="19753"/>
                  </a:lnTo>
                  <a:lnTo>
                    <a:pt x="9899" y="19569"/>
                  </a:lnTo>
                  <a:lnTo>
                    <a:pt x="10499" y="19476"/>
                  </a:lnTo>
                  <a:lnTo>
                    <a:pt x="11399" y="19199"/>
                  </a:lnTo>
                  <a:lnTo>
                    <a:pt x="12299" y="19015"/>
                  </a:lnTo>
                  <a:lnTo>
                    <a:pt x="12599" y="18923"/>
                  </a:lnTo>
                  <a:lnTo>
                    <a:pt x="13799" y="18738"/>
                  </a:lnTo>
                  <a:lnTo>
                    <a:pt x="14699" y="18553"/>
                  </a:lnTo>
                  <a:lnTo>
                    <a:pt x="14999" y="18369"/>
                  </a:lnTo>
                  <a:lnTo>
                    <a:pt x="15899" y="18184"/>
                  </a:lnTo>
                  <a:lnTo>
                    <a:pt x="16799" y="17999"/>
                  </a:lnTo>
                  <a:lnTo>
                    <a:pt x="16799" y="17907"/>
                  </a:lnTo>
                  <a:lnTo>
                    <a:pt x="17699" y="17630"/>
                  </a:lnTo>
                  <a:lnTo>
                    <a:pt x="17999" y="17353"/>
                  </a:lnTo>
                  <a:lnTo>
                    <a:pt x="18900" y="17076"/>
                  </a:lnTo>
                  <a:lnTo>
                    <a:pt x="19199" y="16892"/>
                  </a:lnTo>
                  <a:lnTo>
                    <a:pt x="19799" y="16615"/>
                  </a:lnTo>
                  <a:lnTo>
                    <a:pt x="20099" y="16246"/>
                  </a:lnTo>
                  <a:lnTo>
                    <a:pt x="20099" y="16061"/>
                  </a:lnTo>
                  <a:lnTo>
                    <a:pt x="20699" y="15784"/>
                  </a:lnTo>
                  <a:lnTo>
                    <a:pt x="20699" y="15415"/>
                  </a:lnTo>
                  <a:lnTo>
                    <a:pt x="20999" y="14953"/>
                  </a:lnTo>
                  <a:lnTo>
                    <a:pt x="20999" y="14768"/>
                  </a:lnTo>
                  <a:lnTo>
                    <a:pt x="20999" y="14676"/>
                  </a:lnTo>
                  <a:lnTo>
                    <a:pt x="20999" y="14492"/>
                  </a:lnTo>
                  <a:lnTo>
                    <a:pt x="20999" y="14215"/>
                  </a:lnTo>
                  <a:lnTo>
                    <a:pt x="21299" y="14030"/>
                  </a:lnTo>
                  <a:lnTo>
                    <a:pt x="21299" y="13753"/>
                  </a:lnTo>
                  <a:lnTo>
                    <a:pt x="21299" y="13569"/>
                  </a:lnTo>
                  <a:lnTo>
                    <a:pt x="21299" y="13292"/>
                  </a:lnTo>
                  <a:lnTo>
                    <a:pt x="21299" y="13107"/>
                  </a:lnTo>
                  <a:lnTo>
                    <a:pt x="21299" y="12922"/>
                  </a:lnTo>
                  <a:lnTo>
                    <a:pt x="21600" y="12553"/>
                  </a:lnTo>
                  <a:lnTo>
                    <a:pt x="21299" y="12369"/>
                  </a:lnTo>
                  <a:lnTo>
                    <a:pt x="21600" y="12091"/>
                  </a:lnTo>
                  <a:lnTo>
                    <a:pt x="21299" y="11815"/>
                  </a:lnTo>
                  <a:lnTo>
                    <a:pt x="20999" y="11538"/>
                  </a:lnTo>
                  <a:lnTo>
                    <a:pt x="21299" y="11445"/>
                  </a:lnTo>
                  <a:lnTo>
                    <a:pt x="21299" y="11169"/>
                  </a:lnTo>
                  <a:lnTo>
                    <a:pt x="21299" y="10892"/>
                  </a:lnTo>
                  <a:lnTo>
                    <a:pt x="20999" y="10707"/>
                  </a:lnTo>
                  <a:lnTo>
                    <a:pt x="21299" y="10522"/>
                  </a:lnTo>
                  <a:lnTo>
                    <a:pt x="20999" y="10245"/>
                  </a:lnTo>
                  <a:lnTo>
                    <a:pt x="21299" y="9969"/>
                  </a:lnTo>
                  <a:lnTo>
                    <a:pt x="20999" y="9876"/>
                  </a:lnTo>
                  <a:lnTo>
                    <a:pt x="20999" y="9599"/>
                  </a:lnTo>
                  <a:lnTo>
                    <a:pt x="20699" y="9322"/>
                  </a:lnTo>
                  <a:lnTo>
                    <a:pt x="20699" y="9138"/>
                  </a:lnTo>
                  <a:lnTo>
                    <a:pt x="20699" y="8861"/>
                  </a:lnTo>
                  <a:lnTo>
                    <a:pt x="20699" y="8676"/>
                  </a:lnTo>
                  <a:lnTo>
                    <a:pt x="20399" y="8492"/>
                  </a:lnTo>
                  <a:lnTo>
                    <a:pt x="20699" y="8307"/>
                  </a:lnTo>
                  <a:lnTo>
                    <a:pt x="20399" y="8030"/>
                  </a:lnTo>
                  <a:lnTo>
                    <a:pt x="20699" y="784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ru-RU" altLang="en-US"/>
            </a:p>
          </p:txBody>
        </p:sp>
        <p:sp>
          <p:nvSpPr>
            <p:cNvPr id="2059" name="未知"/>
            <p:cNvSpPr>
              <a:spLocks noChangeAspect="1"/>
            </p:cNvSpPr>
            <p:nvPr/>
          </p:nvSpPr>
          <p:spPr>
            <a:xfrm>
              <a:off x="297" y="499"/>
              <a:ext cx="352" cy="408"/>
            </a:xfrm>
            <a:custGeom>
              <a:avLst/>
              <a:gdLst/>
              <a:ahLst/>
              <a:cxnLst>
                <a:cxn ang="0">
                  <a:pos x="179" y="34"/>
                </a:cxn>
                <a:cxn ang="0">
                  <a:pos x="157" y="48"/>
                </a:cxn>
                <a:cxn ang="0">
                  <a:pos x="132" y="61"/>
                </a:cxn>
                <a:cxn ang="0">
                  <a:pos x="104" y="75"/>
                </a:cxn>
                <a:cxn ang="0">
                  <a:pos x="79" y="91"/>
                </a:cxn>
                <a:cxn ang="0">
                  <a:pos x="54" y="104"/>
                </a:cxn>
                <a:cxn ang="0">
                  <a:pos x="30" y="118"/>
                </a:cxn>
                <a:cxn ang="0">
                  <a:pos x="7" y="134"/>
                </a:cxn>
                <a:cxn ang="0">
                  <a:pos x="7" y="136"/>
                </a:cxn>
                <a:cxn ang="0">
                  <a:pos x="34" y="129"/>
                </a:cxn>
                <a:cxn ang="0">
                  <a:pos x="68" y="118"/>
                </a:cxn>
                <a:cxn ang="0">
                  <a:pos x="98" y="107"/>
                </a:cxn>
                <a:cxn ang="0">
                  <a:pos x="116" y="93"/>
                </a:cxn>
                <a:cxn ang="0">
                  <a:pos x="134" y="77"/>
                </a:cxn>
                <a:cxn ang="0">
                  <a:pos x="159" y="63"/>
                </a:cxn>
                <a:cxn ang="0">
                  <a:pos x="182" y="52"/>
                </a:cxn>
                <a:cxn ang="0">
                  <a:pos x="204" y="43"/>
                </a:cxn>
                <a:cxn ang="0">
                  <a:pos x="229" y="39"/>
                </a:cxn>
                <a:cxn ang="0">
                  <a:pos x="248" y="39"/>
                </a:cxn>
                <a:cxn ang="0">
                  <a:pos x="266" y="48"/>
                </a:cxn>
                <a:cxn ang="0">
                  <a:pos x="282" y="73"/>
                </a:cxn>
                <a:cxn ang="0">
                  <a:pos x="295" y="102"/>
                </a:cxn>
                <a:cxn ang="0">
                  <a:pos x="302" y="134"/>
                </a:cxn>
                <a:cxn ang="0">
                  <a:pos x="307" y="168"/>
                </a:cxn>
                <a:cxn ang="0">
                  <a:pos x="307" y="202"/>
                </a:cxn>
                <a:cxn ang="0">
                  <a:pos x="304" y="231"/>
                </a:cxn>
                <a:cxn ang="0">
                  <a:pos x="300" y="263"/>
                </a:cxn>
                <a:cxn ang="0">
                  <a:pos x="295" y="292"/>
                </a:cxn>
                <a:cxn ang="0">
                  <a:pos x="284" y="290"/>
                </a:cxn>
                <a:cxn ang="0">
                  <a:pos x="254" y="263"/>
                </a:cxn>
                <a:cxn ang="0">
                  <a:pos x="223" y="238"/>
                </a:cxn>
                <a:cxn ang="0">
                  <a:pos x="207" y="240"/>
                </a:cxn>
                <a:cxn ang="0">
                  <a:pos x="218" y="281"/>
                </a:cxn>
                <a:cxn ang="0">
                  <a:pos x="238" y="311"/>
                </a:cxn>
                <a:cxn ang="0">
                  <a:pos x="263" y="340"/>
                </a:cxn>
                <a:cxn ang="0">
                  <a:pos x="279" y="369"/>
                </a:cxn>
                <a:cxn ang="0">
                  <a:pos x="295" y="394"/>
                </a:cxn>
                <a:cxn ang="0">
                  <a:pos x="318" y="406"/>
                </a:cxn>
                <a:cxn ang="0">
                  <a:pos x="345" y="406"/>
                </a:cxn>
                <a:cxn ang="0">
                  <a:pos x="352" y="403"/>
                </a:cxn>
                <a:cxn ang="0">
                  <a:pos x="347" y="381"/>
                </a:cxn>
                <a:cxn ang="0">
                  <a:pos x="347" y="340"/>
                </a:cxn>
                <a:cxn ang="0">
                  <a:pos x="350" y="301"/>
                </a:cxn>
                <a:cxn ang="0">
                  <a:pos x="350" y="267"/>
                </a:cxn>
                <a:cxn ang="0">
                  <a:pos x="350" y="245"/>
                </a:cxn>
                <a:cxn ang="0">
                  <a:pos x="347" y="227"/>
                </a:cxn>
                <a:cxn ang="0">
                  <a:pos x="345" y="206"/>
                </a:cxn>
                <a:cxn ang="0">
                  <a:pos x="343" y="184"/>
                </a:cxn>
                <a:cxn ang="0">
                  <a:pos x="341" y="161"/>
                </a:cxn>
                <a:cxn ang="0">
                  <a:pos x="338" y="138"/>
                </a:cxn>
                <a:cxn ang="0">
                  <a:pos x="334" y="113"/>
                </a:cxn>
                <a:cxn ang="0">
                  <a:pos x="332" y="91"/>
                </a:cxn>
                <a:cxn ang="0">
                  <a:pos x="311" y="36"/>
                </a:cxn>
                <a:cxn ang="0">
                  <a:pos x="275" y="7"/>
                </a:cxn>
                <a:cxn ang="0">
                  <a:pos x="234" y="2"/>
                </a:cxn>
                <a:cxn ang="0">
                  <a:pos x="198" y="16"/>
                </a:cxn>
              </a:cxnLst>
              <a:pathLst>
                <a:path w="21600" h="21600">
                  <a:moveTo>
                    <a:pt x="11845" y="1079"/>
                  </a:moveTo>
                  <a:lnTo>
                    <a:pt x="11705" y="1319"/>
                  </a:lnTo>
                  <a:lnTo>
                    <a:pt x="11287" y="1559"/>
                  </a:lnTo>
                  <a:lnTo>
                    <a:pt x="11008" y="1799"/>
                  </a:lnTo>
                  <a:lnTo>
                    <a:pt x="10590" y="1919"/>
                  </a:lnTo>
                  <a:lnTo>
                    <a:pt x="10172" y="2159"/>
                  </a:lnTo>
                  <a:lnTo>
                    <a:pt x="9754" y="2399"/>
                  </a:lnTo>
                  <a:lnTo>
                    <a:pt x="9615" y="2519"/>
                  </a:lnTo>
                  <a:lnTo>
                    <a:pt x="9197" y="2759"/>
                  </a:lnTo>
                  <a:lnTo>
                    <a:pt x="8779" y="2879"/>
                  </a:lnTo>
                  <a:lnTo>
                    <a:pt x="8361" y="3119"/>
                  </a:lnTo>
                  <a:lnTo>
                    <a:pt x="8082" y="3239"/>
                  </a:lnTo>
                  <a:lnTo>
                    <a:pt x="7524" y="3359"/>
                  </a:lnTo>
                  <a:lnTo>
                    <a:pt x="7246" y="3599"/>
                  </a:lnTo>
                  <a:lnTo>
                    <a:pt x="6828" y="3719"/>
                  </a:lnTo>
                  <a:lnTo>
                    <a:pt x="6410" y="3959"/>
                  </a:lnTo>
                  <a:lnTo>
                    <a:pt x="5991" y="4199"/>
                  </a:lnTo>
                  <a:lnTo>
                    <a:pt x="5574" y="4319"/>
                  </a:lnTo>
                  <a:lnTo>
                    <a:pt x="5295" y="4559"/>
                  </a:lnTo>
                  <a:lnTo>
                    <a:pt x="4877" y="4799"/>
                  </a:lnTo>
                  <a:lnTo>
                    <a:pt x="4459" y="4919"/>
                  </a:lnTo>
                  <a:lnTo>
                    <a:pt x="4041" y="5159"/>
                  </a:lnTo>
                  <a:lnTo>
                    <a:pt x="3762" y="5279"/>
                  </a:lnTo>
                  <a:lnTo>
                    <a:pt x="3344" y="5519"/>
                  </a:lnTo>
                  <a:lnTo>
                    <a:pt x="2926" y="5759"/>
                  </a:lnTo>
                  <a:lnTo>
                    <a:pt x="2508" y="5879"/>
                  </a:lnTo>
                  <a:lnTo>
                    <a:pt x="2229" y="6119"/>
                  </a:lnTo>
                  <a:lnTo>
                    <a:pt x="1811" y="6239"/>
                  </a:lnTo>
                  <a:lnTo>
                    <a:pt x="1393" y="6479"/>
                  </a:lnTo>
                  <a:lnTo>
                    <a:pt x="1114" y="6599"/>
                  </a:lnTo>
                  <a:lnTo>
                    <a:pt x="696" y="6839"/>
                  </a:lnTo>
                  <a:lnTo>
                    <a:pt x="417" y="7079"/>
                  </a:lnTo>
                  <a:lnTo>
                    <a:pt x="0" y="7319"/>
                  </a:lnTo>
                  <a:lnTo>
                    <a:pt x="0" y="7319"/>
                  </a:lnTo>
                  <a:lnTo>
                    <a:pt x="139" y="7319"/>
                  </a:lnTo>
                  <a:lnTo>
                    <a:pt x="417" y="7199"/>
                  </a:lnTo>
                  <a:lnTo>
                    <a:pt x="696" y="7199"/>
                  </a:lnTo>
                  <a:lnTo>
                    <a:pt x="1254" y="7079"/>
                  </a:lnTo>
                  <a:lnTo>
                    <a:pt x="1532" y="6959"/>
                  </a:lnTo>
                  <a:lnTo>
                    <a:pt x="2090" y="6839"/>
                  </a:lnTo>
                  <a:lnTo>
                    <a:pt x="2647" y="6719"/>
                  </a:lnTo>
                  <a:lnTo>
                    <a:pt x="3344" y="6479"/>
                  </a:lnTo>
                  <a:lnTo>
                    <a:pt x="3623" y="6479"/>
                  </a:lnTo>
                  <a:lnTo>
                    <a:pt x="4180" y="6239"/>
                  </a:lnTo>
                  <a:lnTo>
                    <a:pt x="4877" y="5999"/>
                  </a:lnTo>
                  <a:lnTo>
                    <a:pt x="5434" y="5879"/>
                  </a:lnTo>
                  <a:lnTo>
                    <a:pt x="5852" y="5759"/>
                  </a:lnTo>
                  <a:lnTo>
                    <a:pt x="5991" y="5639"/>
                  </a:lnTo>
                  <a:lnTo>
                    <a:pt x="6410" y="5279"/>
                  </a:lnTo>
                  <a:lnTo>
                    <a:pt x="6689" y="5279"/>
                  </a:lnTo>
                  <a:lnTo>
                    <a:pt x="6967" y="5039"/>
                  </a:lnTo>
                  <a:lnTo>
                    <a:pt x="7106" y="4919"/>
                  </a:lnTo>
                  <a:lnTo>
                    <a:pt x="7524" y="4559"/>
                  </a:lnTo>
                  <a:lnTo>
                    <a:pt x="7803" y="4559"/>
                  </a:lnTo>
                  <a:lnTo>
                    <a:pt x="7803" y="4319"/>
                  </a:lnTo>
                  <a:lnTo>
                    <a:pt x="8221" y="4079"/>
                  </a:lnTo>
                  <a:lnTo>
                    <a:pt x="8639" y="3959"/>
                  </a:lnTo>
                  <a:lnTo>
                    <a:pt x="9057" y="3719"/>
                  </a:lnTo>
                  <a:lnTo>
                    <a:pt x="9336" y="3599"/>
                  </a:lnTo>
                  <a:lnTo>
                    <a:pt x="9754" y="3359"/>
                  </a:lnTo>
                  <a:lnTo>
                    <a:pt x="10033" y="3239"/>
                  </a:lnTo>
                  <a:lnTo>
                    <a:pt x="10451" y="3119"/>
                  </a:lnTo>
                  <a:lnTo>
                    <a:pt x="10869" y="2879"/>
                  </a:lnTo>
                  <a:lnTo>
                    <a:pt x="11148" y="2759"/>
                  </a:lnTo>
                  <a:lnTo>
                    <a:pt x="11566" y="2639"/>
                  </a:lnTo>
                  <a:lnTo>
                    <a:pt x="11845" y="2519"/>
                  </a:lnTo>
                  <a:lnTo>
                    <a:pt x="12123" y="2399"/>
                  </a:lnTo>
                  <a:lnTo>
                    <a:pt x="12541" y="2279"/>
                  </a:lnTo>
                  <a:lnTo>
                    <a:pt x="12959" y="2279"/>
                  </a:lnTo>
                  <a:lnTo>
                    <a:pt x="13378" y="2159"/>
                  </a:lnTo>
                  <a:lnTo>
                    <a:pt x="13656" y="2159"/>
                  </a:lnTo>
                  <a:lnTo>
                    <a:pt x="14074" y="2039"/>
                  </a:lnTo>
                  <a:lnTo>
                    <a:pt x="14213" y="2039"/>
                  </a:lnTo>
                  <a:lnTo>
                    <a:pt x="14632" y="2039"/>
                  </a:lnTo>
                  <a:lnTo>
                    <a:pt x="14910" y="2039"/>
                  </a:lnTo>
                  <a:lnTo>
                    <a:pt x="15189" y="2039"/>
                  </a:lnTo>
                  <a:lnTo>
                    <a:pt x="15468" y="2159"/>
                  </a:lnTo>
                  <a:lnTo>
                    <a:pt x="15746" y="2279"/>
                  </a:lnTo>
                  <a:lnTo>
                    <a:pt x="16025" y="2399"/>
                  </a:lnTo>
                  <a:lnTo>
                    <a:pt x="16304" y="2519"/>
                  </a:lnTo>
                  <a:lnTo>
                    <a:pt x="16582" y="2639"/>
                  </a:lnTo>
                  <a:lnTo>
                    <a:pt x="16861" y="3119"/>
                  </a:lnTo>
                  <a:lnTo>
                    <a:pt x="17001" y="3479"/>
                  </a:lnTo>
                  <a:lnTo>
                    <a:pt x="17279" y="3839"/>
                  </a:lnTo>
                  <a:lnTo>
                    <a:pt x="17558" y="4079"/>
                  </a:lnTo>
                  <a:lnTo>
                    <a:pt x="17697" y="4559"/>
                  </a:lnTo>
                  <a:lnTo>
                    <a:pt x="17837" y="5039"/>
                  </a:lnTo>
                  <a:lnTo>
                    <a:pt x="18115" y="5400"/>
                  </a:lnTo>
                  <a:lnTo>
                    <a:pt x="18255" y="5759"/>
                  </a:lnTo>
                  <a:lnTo>
                    <a:pt x="18255" y="6119"/>
                  </a:lnTo>
                  <a:lnTo>
                    <a:pt x="18394" y="6599"/>
                  </a:lnTo>
                  <a:lnTo>
                    <a:pt x="18534" y="7079"/>
                  </a:lnTo>
                  <a:lnTo>
                    <a:pt x="18673" y="7439"/>
                  </a:lnTo>
                  <a:lnTo>
                    <a:pt x="18673" y="7919"/>
                  </a:lnTo>
                  <a:lnTo>
                    <a:pt x="18673" y="8399"/>
                  </a:lnTo>
                  <a:lnTo>
                    <a:pt x="18812" y="8879"/>
                  </a:lnTo>
                  <a:lnTo>
                    <a:pt x="18812" y="9359"/>
                  </a:lnTo>
                  <a:lnTo>
                    <a:pt x="18812" y="9719"/>
                  </a:lnTo>
                  <a:lnTo>
                    <a:pt x="18673" y="10199"/>
                  </a:lnTo>
                  <a:lnTo>
                    <a:pt x="18812" y="10679"/>
                  </a:lnTo>
                  <a:lnTo>
                    <a:pt x="18812" y="11159"/>
                  </a:lnTo>
                  <a:lnTo>
                    <a:pt x="18812" y="11639"/>
                  </a:lnTo>
                  <a:lnTo>
                    <a:pt x="18673" y="11999"/>
                  </a:lnTo>
                  <a:lnTo>
                    <a:pt x="18673" y="12239"/>
                  </a:lnTo>
                  <a:lnTo>
                    <a:pt x="18673" y="12719"/>
                  </a:lnTo>
                  <a:lnTo>
                    <a:pt x="18673" y="13079"/>
                  </a:lnTo>
                  <a:lnTo>
                    <a:pt x="18394" y="13559"/>
                  </a:lnTo>
                  <a:lnTo>
                    <a:pt x="18394" y="13919"/>
                  </a:lnTo>
                  <a:lnTo>
                    <a:pt x="18394" y="14279"/>
                  </a:lnTo>
                  <a:lnTo>
                    <a:pt x="18115" y="14639"/>
                  </a:lnTo>
                  <a:lnTo>
                    <a:pt x="18115" y="14999"/>
                  </a:lnTo>
                  <a:lnTo>
                    <a:pt x="18115" y="15479"/>
                  </a:lnTo>
                  <a:lnTo>
                    <a:pt x="17837" y="15719"/>
                  </a:lnTo>
                  <a:lnTo>
                    <a:pt x="17837" y="15719"/>
                  </a:lnTo>
                  <a:lnTo>
                    <a:pt x="17558" y="15599"/>
                  </a:lnTo>
                  <a:lnTo>
                    <a:pt x="17419" y="15359"/>
                  </a:lnTo>
                  <a:lnTo>
                    <a:pt x="17001" y="15119"/>
                  </a:lnTo>
                  <a:lnTo>
                    <a:pt x="16582" y="14759"/>
                  </a:lnTo>
                  <a:lnTo>
                    <a:pt x="16025" y="14279"/>
                  </a:lnTo>
                  <a:lnTo>
                    <a:pt x="15607" y="13919"/>
                  </a:lnTo>
                  <a:lnTo>
                    <a:pt x="15050" y="13559"/>
                  </a:lnTo>
                  <a:lnTo>
                    <a:pt x="14492" y="13079"/>
                  </a:lnTo>
                  <a:lnTo>
                    <a:pt x="14074" y="12839"/>
                  </a:lnTo>
                  <a:lnTo>
                    <a:pt x="13656" y="12599"/>
                  </a:lnTo>
                  <a:lnTo>
                    <a:pt x="13378" y="12479"/>
                  </a:lnTo>
                  <a:lnTo>
                    <a:pt x="13099" y="12359"/>
                  </a:lnTo>
                  <a:lnTo>
                    <a:pt x="12820" y="12599"/>
                  </a:lnTo>
                  <a:lnTo>
                    <a:pt x="12680" y="12719"/>
                  </a:lnTo>
                  <a:lnTo>
                    <a:pt x="12820" y="13199"/>
                  </a:lnTo>
                  <a:lnTo>
                    <a:pt x="12959" y="13919"/>
                  </a:lnTo>
                  <a:lnTo>
                    <a:pt x="13099" y="14519"/>
                  </a:lnTo>
                  <a:lnTo>
                    <a:pt x="13378" y="14879"/>
                  </a:lnTo>
                  <a:lnTo>
                    <a:pt x="13656" y="15359"/>
                  </a:lnTo>
                  <a:lnTo>
                    <a:pt x="14074" y="15839"/>
                  </a:lnTo>
                  <a:lnTo>
                    <a:pt x="14353" y="16200"/>
                  </a:lnTo>
                  <a:lnTo>
                    <a:pt x="14632" y="16439"/>
                  </a:lnTo>
                  <a:lnTo>
                    <a:pt x="15189" y="16799"/>
                  </a:lnTo>
                  <a:lnTo>
                    <a:pt x="15468" y="17279"/>
                  </a:lnTo>
                  <a:lnTo>
                    <a:pt x="15746" y="17519"/>
                  </a:lnTo>
                  <a:lnTo>
                    <a:pt x="16165" y="17999"/>
                  </a:lnTo>
                  <a:lnTo>
                    <a:pt x="16304" y="18239"/>
                  </a:lnTo>
                  <a:lnTo>
                    <a:pt x="16722" y="18599"/>
                  </a:lnTo>
                  <a:lnTo>
                    <a:pt x="17001" y="19079"/>
                  </a:lnTo>
                  <a:lnTo>
                    <a:pt x="17140" y="19559"/>
                  </a:lnTo>
                  <a:lnTo>
                    <a:pt x="17419" y="19919"/>
                  </a:lnTo>
                  <a:lnTo>
                    <a:pt x="17558" y="20279"/>
                  </a:lnTo>
                  <a:lnTo>
                    <a:pt x="17837" y="20639"/>
                  </a:lnTo>
                  <a:lnTo>
                    <a:pt x="18115" y="20879"/>
                  </a:lnTo>
                  <a:lnTo>
                    <a:pt x="18394" y="21119"/>
                  </a:lnTo>
                  <a:lnTo>
                    <a:pt x="18952" y="21239"/>
                  </a:lnTo>
                  <a:lnTo>
                    <a:pt x="19091" y="21479"/>
                  </a:lnTo>
                  <a:lnTo>
                    <a:pt x="19509" y="21479"/>
                  </a:lnTo>
                  <a:lnTo>
                    <a:pt x="19927" y="21479"/>
                  </a:lnTo>
                  <a:lnTo>
                    <a:pt x="20345" y="21479"/>
                  </a:lnTo>
                  <a:lnTo>
                    <a:pt x="20763" y="21600"/>
                  </a:lnTo>
                  <a:lnTo>
                    <a:pt x="21181" y="21479"/>
                  </a:lnTo>
                  <a:lnTo>
                    <a:pt x="21460" y="21600"/>
                  </a:lnTo>
                  <a:lnTo>
                    <a:pt x="21321" y="21479"/>
                  </a:lnTo>
                  <a:lnTo>
                    <a:pt x="21600" y="21359"/>
                  </a:lnTo>
                  <a:lnTo>
                    <a:pt x="21600" y="21359"/>
                  </a:lnTo>
                  <a:lnTo>
                    <a:pt x="21600" y="21239"/>
                  </a:lnTo>
                  <a:lnTo>
                    <a:pt x="21600" y="20879"/>
                  </a:lnTo>
                  <a:lnTo>
                    <a:pt x="21321" y="20639"/>
                  </a:lnTo>
                  <a:lnTo>
                    <a:pt x="21321" y="20159"/>
                  </a:lnTo>
                  <a:lnTo>
                    <a:pt x="21181" y="19679"/>
                  </a:lnTo>
                  <a:lnTo>
                    <a:pt x="21181" y="19079"/>
                  </a:lnTo>
                  <a:lnTo>
                    <a:pt x="21321" y="18599"/>
                  </a:lnTo>
                  <a:lnTo>
                    <a:pt x="21321" y="17999"/>
                  </a:lnTo>
                  <a:lnTo>
                    <a:pt x="21321" y="17519"/>
                  </a:lnTo>
                  <a:lnTo>
                    <a:pt x="21321" y="17039"/>
                  </a:lnTo>
                  <a:lnTo>
                    <a:pt x="21321" y="16439"/>
                  </a:lnTo>
                  <a:lnTo>
                    <a:pt x="21460" y="15959"/>
                  </a:lnTo>
                  <a:lnTo>
                    <a:pt x="21460" y="15359"/>
                  </a:lnTo>
                  <a:lnTo>
                    <a:pt x="21460" y="14999"/>
                  </a:lnTo>
                  <a:lnTo>
                    <a:pt x="21600" y="14519"/>
                  </a:lnTo>
                  <a:lnTo>
                    <a:pt x="21460" y="14159"/>
                  </a:lnTo>
                  <a:lnTo>
                    <a:pt x="21600" y="13919"/>
                  </a:lnTo>
                  <a:lnTo>
                    <a:pt x="21460" y="13559"/>
                  </a:lnTo>
                  <a:lnTo>
                    <a:pt x="21321" y="13319"/>
                  </a:lnTo>
                  <a:lnTo>
                    <a:pt x="21460" y="12959"/>
                  </a:lnTo>
                  <a:lnTo>
                    <a:pt x="21460" y="12839"/>
                  </a:lnTo>
                  <a:lnTo>
                    <a:pt x="21460" y="12479"/>
                  </a:lnTo>
                  <a:lnTo>
                    <a:pt x="21460" y="12239"/>
                  </a:lnTo>
                  <a:lnTo>
                    <a:pt x="21321" y="11999"/>
                  </a:lnTo>
                  <a:lnTo>
                    <a:pt x="21321" y="11759"/>
                  </a:lnTo>
                  <a:lnTo>
                    <a:pt x="21181" y="11399"/>
                  </a:lnTo>
                  <a:lnTo>
                    <a:pt x="21042" y="11159"/>
                  </a:lnTo>
                  <a:lnTo>
                    <a:pt x="21181" y="10919"/>
                  </a:lnTo>
                  <a:lnTo>
                    <a:pt x="21181" y="10679"/>
                  </a:lnTo>
                  <a:lnTo>
                    <a:pt x="21042" y="10319"/>
                  </a:lnTo>
                  <a:lnTo>
                    <a:pt x="21042" y="9959"/>
                  </a:lnTo>
                  <a:lnTo>
                    <a:pt x="21042" y="9719"/>
                  </a:lnTo>
                  <a:lnTo>
                    <a:pt x="20902" y="9359"/>
                  </a:lnTo>
                  <a:lnTo>
                    <a:pt x="21042" y="9119"/>
                  </a:lnTo>
                  <a:lnTo>
                    <a:pt x="20902" y="8879"/>
                  </a:lnTo>
                  <a:lnTo>
                    <a:pt x="20902" y="8519"/>
                  </a:lnTo>
                  <a:lnTo>
                    <a:pt x="20902" y="8279"/>
                  </a:lnTo>
                  <a:lnTo>
                    <a:pt x="20902" y="7919"/>
                  </a:lnTo>
                  <a:lnTo>
                    <a:pt x="20763" y="7559"/>
                  </a:lnTo>
                  <a:lnTo>
                    <a:pt x="20763" y="7319"/>
                  </a:lnTo>
                  <a:lnTo>
                    <a:pt x="20763" y="7079"/>
                  </a:lnTo>
                  <a:lnTo>
                    <a:pt x="20763" y="6719"/>
                  </a:lnTo>
                  <a:lnTo>
                    <a:pt x="20624" y="6359"/>
                  </a:lnTo>
                  <a:lnTo>
                    <a:pt x="20484" y="5999"/>
                  </a:lnTo>
                  <a:lnTo>
                    <a:pt x="20484" y="5759"/>
                  </a:lnTo>
                  <a:lnTo>
                    <a:pt x="20345" y="5400"/>
                  </a:lnTo>
                  <a:lnTo>
                    <a:pt x="20484" y="5159"/>
                  </a:lnTo>
                  <a:lnTo>
                    <a:pt x="20345" y="4799"/>
                  </a:lnTo>
                  <a:lnTo>
                    <a:pt x="20345" y="4439"/>
                  </a:lnTo>
                  <a:lnTo>
                    <a:pt x="19927" y="3479"/>
                  </a:lnTo>
                  <a:lnTo>
                    <a:pt x="19509" y="2639"/>
                  </a:lnTo>
                  <a:lnTo>
                    <a:pt x="19091" y="1919"/>
                  </a:lnTo>
                  <a:lnTo>
                    <a:pt x="18673" y="1319"/>
                  </a:lnTo>
                  <a:lnTo>
                    <a:pt x="18115" y="959"/>
                  </a:lnTo>
                  <a:lnTo>
                    <a:pt x="17419" y="599"/>
                  </a:lnTo>
                  <a:lnTo>
                    <a:pt x="16861" y="359"/>
                  </a:lnTo>
                  <a:lnTo>
                    <a:pt x="16304" y="119"/>
                  </a:lnTo>
                  <a:lnTo>
                    <a:pt x="15607" y="0"/>
                  </a:lnTo>
                  <a:lnTo>
                    <a:pt x="14910" y="0"/>
                  </a:lnTo>
                  <a:lnTo>
                    <a:pt x="14353" y="119"/>
                  </a:lnTo>
                  <a:lnTo>
                    <a:pt x="13656" y="239"/>
                  </a:lnTo>
                  <a:lnTo>
                    <a:pt x="13238" y="359"/>
                  </a:lnTo>
                  <a:lnTo>
                    <a:pt x="12680" y="599"/>
                  </a:lnTo>
                  <a:lnTo>
                    <a:pt x="12123" y="839"/>
                  </a:lnTo>
                  <a:lnTo>
                    <a:pt x="11845" y="1079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ru-RU" altLang="en-US"/>
            </a:p>
          </p:txBody>
        </p:sp>
        <p:sp>
          <p:nvSpPr>
            <p:cNvPr id="2060" name="未知"/>
            <p:cNvSpPr>
              <a:spLocks noChangeAspect="1"/>
            </p:cNvSpPr>
            <p:nvPr/>
          </p:nvSpPr>
          <p:spPr>
            <a:xfrm>
              <a:off x="576" y="274"/>
              <a:ext cx="125" cy="116"/>
            </a:xfrm>
            <a:custGeom>
              <a:avLst/>
              <a:gdLst/>
              <a:ahLst/>
              <a:cxnLst>
                <a:cxn ang="0">
                  <a:pos x="125" y="0"/>
                </a:cxn>
                <a:cxn ang="0">
                  <a:pos x="120" y="2"/>
                </a:cxn>
                <a:cxn ang="0">
                  <a:pos x="118" y="5"/>
                </a:cxn>
                <a:cxn ang="0">
                  <a:pos x="114" y="9"/>
                </a:cxn>
                <a:cxn ang="0">
                  <a:pos x="107" y="9"/>
                </a:cxn>
                <a:cxn ang="0">
                  <a:pos x="102" y="14"/>
                </a:cxn>
                <a:cxn ang="0">
                  <a:pos x="98" y="16"/>
                </a:cxn>
                <a:cxn ang="0">
                  <a:pos x="95" y="16"/>
                </a:cxn>
                <a:cxn ang="0">
                  <a:pos x="89" y="20"/>
                </a:cxn>
                <a:cxn ang="0">
                  <a:pos x="82" y="25"/>
                </a:cxn>
                <a:cxn ang="0">
                  <a:pos x="75" y="25"/>
                </a:cxn>
                <a:cxn ang="0">
                  <a:pos x="68" y="30"/>
                </a:cxn>
                <a:cxn ang="0">
                  <a:pos x="64" y="34"/>
                </a:cxn>
                <a:cxn ang="0">
                  <a:pos x="59" y="34"/>
                </a:cxn>
                <a:cxn ang="0">
                  <a:pos x="52" y="39"/>
                </a:cxn>
                <a:cxn ang="0">
                  <a:pos x="45" y="41"/>
                </a:cxn>
                <a:cxn ang="0">
                  <a:pos x="41" y="45"/>
                </a:cxn>
                <a:cxn ang="0">
                  <a:pos x="34" y="48"/>
                </a:cxn>
                <a:cxn ang="0">
                  <a:pos x="30" y="52"/>
                </a:cxn>
                <a:cxn ang="0">
                  <a:pos x="25" y="55"/>
                </a:cxn>
                <a:cxn ang="0">
                  <a:pos x="20" y="59"/>
                </a:cxn>
                <a:cxn ang="0">
                  <a:pos x="16" y="59"/>
                </a:cxn>
                <a:cxn ang="0">
                  <a:pos x="11" y="61"/>
                </a:cxn>
                <a:cxn ang="0">
                  <a:pos x="7" y="66"/>
                </a:cxn>
                <a:cxn ang="0">
                  <a:pos x="5" y="68"/>
                </a:cxn>
                <a:cxn ang="0">
                  <a:pos x="2" y="75"/>
                </a:cxn>
                <a:cxn ang="0">
                  <a:pos x="2" y="80"/>
                </a:cxn>
                <a:cxn ang="0">
                  <a:pos x="0" y="82"/>
                </a:cxn>
                <a:cxn ang="0">
                  <a:pos x="0" y="86"/>
                </a:cxn>
                <a:cxn ang="0">
                  <a:pos x="2" y="91"/>
                </a:cxn>
                <a:cxn ang="0">
                  <a:pos x="2" y="98"/>
                </a:cxn>
                <a:cxn ang="0">
                  <a:pos x="2" y="100"/>
                </a:cxn>
                <a:cxn ang="0">
                  <a:pos x="9" y="102"/>
                </a:cxn>
                <a:cxn ang="0">
                  <a:pos x="18" y="114"/>
                </a:cxn>
                <a:cxn ang="0">
                  <a:pos x="27" y="116"/>
                </a:cxn>
                <a:cxn ang="0">
                  <a:pos x="36" y="116"/>
                </a:cxn>
                <a:cxn ang="0">
                  <a:pos x="45" y="111"/>
                </a:cxn>
                <a:cxn ang="0">
                  <a:pos x="55" y="102"/>
                </a:cxn>
                <a:cxn ang="0">
                  <a:pos x="66" y="93"/>
                </a:cxn>
                <a:cxn ang="0">
                  <a:pos x="75" y="82"/>
                </a:cxn>
                <a:cxn ang="0">
                  <a:pos x="84" y="71"/>
                </a:cxn>
                <a:cxn ang="0">
                  <a:pos x="91" y="59"/>
                </a:cxn>
                <a:cxn ang="0">
                  <a:pos x="100" y="45"/>
                </a:cxn>
                <a:cxn ang="0">
                  <a:pos x="107" y="34"/>
                </a:cxn>
                <a:cxn ang="0">
                  <a:pos x="111" y="25"/>
                </a:cxn>
                <a:cxn ang="0">
                  <a:pos x="120" y="14"/>
                </a:cxn>
                <a:cxn ang="0">
                  <a:pos x="123" y="7"/>
                </a:cxn>
                <a:cxn ang="0">
                  <a:pos x="123" y="2"/>
                </a:cxn>
                <a:cxn ang="0">
                  <a:pos x="125" y="0"/>
                </a:cxn>
              </a:cxnLst>
              <a:pathLst>
                <a:path w="21600" h="21600">
                  <a:moveTo>
                    <a:pt x="21600" y="0"/>
                  </a:moveTo>
                  <a:lnTo>
                    <a:pt x="20814" y="423"/>
                  </a:lnTo>
                  <a:lnTo>
                    <a:pt x="20421" y="847"/>
                  </a:lnTo>
                  <a:lnTo>
                    <a:pt x="19636" y="1694"/>
                  </a:lnTo>
                  <a:lnTo>
                    <a:pt x="18458" y="1694"/>
                  </a:lnTo>
                  <a:lnTo>
                    <a:pt x="17672" y="2541"/>
                  </a:lnTo>
                  <a:lnTo>
                    <a:pt x="16887" y="2964"/>
                  </a:lnTo>
                  <a:lnTo>
                    <a:pt x="16494" y="2964"/>
                  </a:lnTo>
                  <a:lnTo>
                    <a:pt x="15316" y="3811"/>
                  </a:lnTo>
                  <a:lnTo>
                    <a:pt x="14138" y="4658"/>
                  </a:lnTo>
                  <a:lnTo>
                    <a:pt x="12959" y="4658"/>
                  </a:lnTo>
                  <a:lnTo>
                    <a:pt x="11781" y="5505"/>
                  </a:lnTo>
                  <a:lnTo>
                    <a:pt x="10996" y="6352"/>
                  </a:lnTo>
                  <a:lnTo>
                    <a:pt x="10210" y="6352"/>
                  </a:lnTo>
                  <a:lnTo>
                    <a:pt x="9032" y="7199"/>
                  </a:lnTo>
                  <a:lnTo>
                    <a:pt x="7854" y="7623"/>
                  </a:lnTo>
                  <a:lnTo>
                    <a:pt x="7069" y="8470"/>
                  </a:lnTo>
                  <a:lnTo>
                    <a:pt x="5890" y="8893"/>
                  </a:lnTo>
                  <a:lnTo>
                    <a:pt x="5105" y="9741"/>
                  </a:lnTo>
                  <a:lnTo>
                    <a:pt x="4319" y="10164"/>
                  </a:lnTo>
                  <a:lnTo>
                    <a:pt x="3534" y="11011"/>
                  </a:lnTo>
                  <a:lnTo>
                    <a:pt x="2748" y="11011"/>
                  </a:lnTo>
                  <a:lnTo>
                    <a:pt x="1963" y="11435"/>
                  </a:lnTo>
                  <a:lnTo>
                    <a:pt x="1177" y="12282"/>
                  </a:lnTo>
                  <a:lnTo>
                    <a:pt x="785" y="12705"/>
                  </a:lnTo>
                  <a:lnTo>
                    <a:pt x="392" y="13976"/>
                  </a:lnTo>
                  <a:lnTo>
                    <a:pt x="392" y="14823"/>
                  </a:lnTo>
                  <a:lnTo>
                    <a:pt x="0" y="15246"/>
                  </a:lnTo>
                  <a:lnTo>
                    <a:pt x="0" y="16093"/>
                  </a:lnTo>
                  <a:lnTo>
                    <a:pt x="392" y="16940"/>
                  </a:lnTo>
                  <a:lnTo>
                    <a:pt x="392" y="18211"/>
                  </a:lnTo>
                  <a:lnTo>
                    <a:pt x="392" y="18635"/>
                  </a:lnTo>
                  <a:lnTo>
                    <a:pt x="1570" y="19058"/>
                  </a:lnTo>
                  <a:lnTo>
                    <a:pt x="3141" y="21176"/>
                  </a:lnTo>
                  <a:lnTo>
                    <a:pt x="4712" y="21600"/>
                  </a:lnTo>
                  <a:lnTo>
                    <a:pt x="6283" y="21600"/>
                  </a:lnTo>
                  <a:lnTo>
                    <a:pt x="7854" y="20752"/>
                  </a:lnTo>
                  <a:lnTo>
                    <a:pt x="9425" y="19058"/>
                  </a:lnTo>
                  <a:lnTo>
                    <a:pt x="11388" y="17364"/>
                  </a:lnTo>
                  <a:lnTo>
                    <a:pt x="12959" y="15246"/>
                  </a:lnTo>
                  <a:lnTo>
                    <a:pt x="14530" y="13129"/>
                  </a:lnTo>
                  <a:lnTo>
                    <a:pt x="15708" y="11011"/>
                  </a:lnTo>
                  <a:lnTo>
                    <a:pt x="17279" y="8470"/>
                  </a:lnTo>
                  <a:lnTo>
                    <a:pt x="18458" y="6352"/>
                  </a:lnTo>
                  <a:lnTo>
                    <a:pt x="19243" y="4658"/>
                  </a:lnTo>
                  <a:lnTo>
                    <a:pt x="20814" y="2541"/>
                  </a:lnTo>
                  <a:lnTo>
                    <a:pt x="21207" y="1270"/>
                  </a:lnTo>
                  <a:lnTo>
                    <a:pt x="21207" y="423"/>
                  </a:lnTo>
                  <a:lnTo>
                    <a:pt x="21600" y="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ru-RU" altLang="en-US"/>
            </a:p>
          </p:txBody>
        </p:sp>
        <p:sp>
          <p:nvSpPr>
            <p:cNvPr id="2" name="未知"/>
            <p:cNvSpPr>
              <a:spLocks noChangeAspect="1"/>
            </p:cNvSpPr>
            <p:nvPr/>
          </p:nvSpPr>
          <p:spPr>
            <a:xfrm>
              <a:off x="556" y="175"/>
              <a:ext cx="161" cy="70"/>
            </a:xfrm>
            <a:custGeom>
              <a:avLst/>
              <a:gdLst/>
              <a:ahLst/>
              <a:cxnLst>
                <a:cxn ang="0">
                  <a:pos x="113" y="5"/>
                </a:cxn>
                <a:cxn ang="0">
                  <a:pos x="111" y="0"/>
                </a:cxn>
                <a:cxn ang="0">
                  <a:pos x="107" y="5"/>
                </a:cxn>
                <a:cxn ang="0">
                  <a:pos x="93" y="11"/>
                </a:cxn>
                <a:cxn ang="0">
                  <a:pos x="82" y="16"/>
                </a:cxn>
                <a:cxn ang="0">
                  <a:pos x="68" y="18"/>
                </a:cxn>
                <a:cxn ang="0">
                  <a:pos x="50" y="18"/>
                </a:cxn>
                <a:cxn ang="0">
                  <a:pos x="36" y="20"/>
                </a:cxn>
                <a:cxn ang="0">
                  <a:pos x="20" y="18"/>
                </a:cxn>
                <a:cxn ang="0">
                  <a:pos x="7" y="18"/>
                </a:cxn>
                <a:cxn ang="0">
                  <a:pos x="0" y="20"/>
                </a:cxn>
                <a:cxn ang="0">
                  <a:pos x="2" y="25"/>
                </a:cxn>
                <a:cxn ang="0">
                  <a:pos x="9" y="32"/>
                </a:cxn>
                <a:cxn ang="0">
                  <a:pos x="20" y="43"/>
                </a:cxn>
                <a:cxn ang="0">
                  <a:pos x="32" y="50"/>
                </a:cxn>
                <a:cxn ang="0">
                  <a:pos x="48" y="59"/>
                </a:cxn>
                <a:cxn ang="0">
                  <a:pos x="59" y="65"/>
                </a:cxn>
                <a:cxn ang="0">
                  <a:pos x="73" y="70"/>
                </a:cxn>
                <a:cxn ang="0">
                  <a:pos x="82" y="68"/>
                </a:cxn>
                <a:cxn ang="0">
                  <a:pos x="88" y="65"/>
                </a:cxn>
                <a:cxn ang="0">
                  <a:pos x="95" y="65"/>
                </a:cxn>
                <a:cxn ang="0">
                  <a:pos x="107" y="65"/>
                </a:cxn>
                <a:cxn ang="0">
                  <a:pos x="118" y="61"/>
                </a:cxn>
                <a:cxn ang="0">
                  <a:pos x="127" y="61"/>
                </a:cxn>
                <a:cxn ang="0">
                  <a:pos x="136" y="56"/>
                </a:cxn>
                <a:cxn ang="0">
                  <a:pos x="143" y="50"/>
                </a:cxn>
                <a:cxn ang="0">
                  <a:pos x="152" y="43"/>
                </a:cxn>
                <a:cxn ang="0">
                  <a:pos x="159" y="36"/>
                </a:cxn>
                <a:cxn ang="0">
                  <a:pos x="159" y="27"/>
                </a:cxn>
                <a:cxn ang="0">
                  <a:pos x="159" y="23"/>
                </a:cxn>
                <a:cxn ang="0">
                  <a:pos x="159" y="18"/>
                </a:cxn>
                <a:cxn ang="0">
                  <a:pos x="150" y="14"/>
                </a:cxn>
                <a:cxn ang="0">
                  <a:pos x="138" y="11"/>
                </a:cxn>
                <a:cxn ang="0">
                  <a:pos x="120" y="9"/>
                </a:cxn>
              </a:cxnLst>
              <a:pathLst>
                <a:path w="21600" h="21600">
                  <a:moveTo>
                    <a:pt x="15515" y="2090"/>
                  </a:moveTo>
                  <a:lnTo>
                    <a:pt x="15211" y="1393"/>
                  </a:lnTo>
                  <a:lnTo>
                    <a:pt x="15211" y="696"/>
                  </a:lnTo>
                  <a:lnTo>
                    <a:pt x="14907" y="0"/>
                  </a:lnTo>
                  <a:lnTo>
                    <a:pt x="14602" y="696"/>
                  </a:lnTo>
                  <a:lnTo>
                    <a:pt x="14298" y="1393"/>
                  </a:lnTo>
                  <a:lnTo>
                    <a:pt x="13385" y="2787"/>
                  </a:lnTo>
                  <a:lnTo>
                    <a:pt x="12472" y="3483"/>
                  </a:lnTo>
                  <a:lnTo>
                    <a:pt x="11256" y="4180"/>
                  </a:lnTo>
                  <a:lnTo>
                    <a:pt x="10951" y="4877"/>
                  </a:lnTo>
                  <a:lnTo>
                    <a:pt x="10039" y="4877"/>
                  </a:lnTo>
                  <a:lnTo>
                    <a:pt x="9126" y="5574"/>
                  </a:lnTo>
                  <a:lnTo>
                    <a:pt x="7909" y="5574"/>
                  </a:lnTo>
                  <a:lnTo>
                    <a:pt x="6692" y="5574"/>
                  </a:lnTo>
                  <a:lnTo>
                    <a:pt x="6084" y="5574"/>
                  </a:lnTo>
                  <a:lnTo>
                    <a:pt x="4867" y="6270"/>
                  </a:lnTo>
                  <a:lnTo>
                    <a:pt x="3954" y="5574"/>
                  </a:lnTo>
                  <a:lnTo>
                    <a:pt x="2737" y="5574"/>
                  </a:lnTo>
                  <a:lnTo>
                    <a:pt x="1825" y="6270"/>
                  </a:lnTo>
                  <a:lnTo>
                    <a:pt x="912" y="5574"/>
                  </a:lnTo>
                  <a:lnTo>
                    <a:pt x="0" y="6270"/>
                  </a:lnTo>
                  <a:lnTo>
                    <a:pt x="0" y="6270"/>
                  </a:lnTo>
                  <a:lnTo>
                    <a:pt x="0" y="6270"/>
                  </a:lnTo>
                  <a:lnTo>
                    <a:pt x="304" y="7664"/>
                  </a:lnTo>
                  <a:lnTo>
                    <a:pt x="608" y="9057"/>
                  </a:lnTo>
                  <a:lnTo>
                    <a:pt x="1216" y="9754"/>
                  </a:lnTo>
                  <a:lnTo>
                    <a:pt x="1825" y="11148"/>
                  </a:lnTo>
                  <a:lnTo>
                    <a:pt x="2737" y="13238"/>
                  </a:lnTo>
                  <a:lnTo>
                    <a:pt x="3346" y="14632"/>
                  </a:lnTo>
                  <a:lnTo>
                    <a:pt x="4258" y="15328"/>
                  </a:lnTo>
                  <a:lnTo>
                    <a:pt x="5475" y="16722"/>
                  </a:lnTo>
                  <a:lnTo>
                    <a:pt x="6388" y="18115"/>
                  </a:lnTo>
                  <a:lnTo>
                    <a:pt x="7605" y="18812"/>
                  </a:lnTo>
                  <a:lnTo>
                    <a:pt x="7909" y="20206"/>
                  </a:lnTo>
                  <a:lnTo>
                    <a:pt x="8822" y="21600"/>
                  </a:lnTo>
                  <a:lnTo>
                    <a:pt x="9735" y="21600"/>
                  </a:lnTo>
                  <a:lnTo>
                    <a:pt x="10343" y="21600"/>
                  </a:lnTo>
                  <a:lnTo>
                    <a:pt x="10951" y="20902"/>
                  </a:lnTo>
                  <a:lnTo>
                    <a:pt x="11256" y="20902"/>
                  </a:lnTo>
                  <a:lnTo>
                    <a:pt x="11864" y="20206"/>
                  </a:lnTo>
                  <a:lnTo>
                    <a:pt x="12168" y="20206"/>
                  </a:lnTo>
                  <a:lnTo>
                    <a:pt x="12777" y="20206"/>
                  </a:lnTo>
                  <a:lnTo>
                    <a:pt x="13689" y="19509"/>
                  </a:lnTo>
                  <a:lnTo>
                    <a:pt x="14298" y="20206"/>
                  </a:lnTo>
                  <a:lnTo>
                    <a:pt x="14907" y="19509"/>
                  </a:lnTo>
                  <a:lnTo>
                    <a:pt x="15819" y="18812"/>
                  </a:lnTo>
                  <a:lnTo>
                    <a:pt x="16428" y="18812"/>
                  </a:lnTo>
                  <a:lnTo>
                    <a:pt x="17036" y="18812"/>
                  </a:lnTo>
                  <a:lnTo>
                    <a:pt x="17644" y="17419"/>
                  </a:lnTo>
                  <a:lnTo>
                    <a:pt x="18253" y="17419"/>
                  </a:lnTo>
                  <a:lnTo>
                    <a:pt x="18861" y="16025"/>
                  </a:lnTo>
                  <a:lnTo>
                    <a:pt x="19165" y="15328"/>
                  </a:lnTo>
                  <a:lnTo>
                    <a:pt x="19774" y="14632"/>
                  </a:lnTo>
                  <a:lnTo>
                    <a:pt x="20382" y="13238"/>
                  </a:lnTo>
                  <a:lnTo>
                    <a:pt x="20991" y="11845"/>
                  </a:lnTo>
                  <a:lnTo>
                    <a:pt x="21295" y="11148"/>
                  </a:lnTo>
                  <a:lnTo>
                    <a:pt x="21600" y="9754"/>
                  </a:lnTo>
                  <a:lnTo>
                    <a:pt x="21295" y="8361"/>
                  </a:lnTo>
                  <a:lnTo>
                    <a:pt x="21600" y="7664"/>
                  </a:lnTo>
                  <a:lnTo>
                    <a:pt x="21295" y="6967"/>
                  </a:lnTo>
                  <a:lnTo>
                    <a:pt x="21295" y="6270"/>
                  </a:lnTo>
                  <a:lnTo>
                    <a:pt x="21295" y="5574"/>
                  </a:lnTo>
                  <a:lnTo>
                    <a:pt x="20687" y="4877"/>
                  </a:lnTo>
                  <a:lnTo>
                    <a:pt x="20078" y="4180"/>
                  </a:lnTo>
                  <a:lnTo>
                    <a:pt x="19470" y="4180"/>
                  </a:lnTo>
                  <a:lnTo>
                    <a:pt x="18557" y="3483"/>
                  </a:lnTo>
                  <a:lnTo>
                    <a:pt x="17340" y="2787"/>
                  </a:lnTo>
                  <a:lnTo>
                    <a:pt x="16123" y="2787"/>
                  </a:lnTo>
                  <a:lnTo>
                    <a:pt x="15515" y="209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ru-RU" altLang="en-US"/>
            </a:p>
          </p:txBody>
        </p:sp>
        <p:sp>
          <p:nvSpPr>
            <p:cNvPr id="3" name="未知"/>
            <p:cNvSpPr>
              <a:spLocks noChangeAspect="1"/>
            </p:cNvSpPr>
            <p:nvPr/>
          </p:nvSpPr>
          <p:spPr>
            <a:xfrm>
              <a:off x="279" y="2"/>
              <a:ext cx="186" cy="216"/>
            </a:xfrm>
            <a:custGeom>
              <a:avLst/>
              <a:gdLst/>
              <a:ahLst/>
              <a:cxnLst>
                <a:cxn ang="0">
                  <a:pos x="175" y="70"/>
                </a:cxn>
                <a:cxn ang="0">
                  <a:pos x="147" y="32"/>
                </a:cxn>
                <a:cxn ang="0">
                  <a:pos x="118" y="11"/>
                </a:cxn>
                <a:cxn ang="0">
                  <a:pos x="82" y="0"/>
                </a:cxn>
                <a:cxn ang="0">
                  <a:pos x="52" y="5"/>
                </a:cxn>
                <a:cxn ang="0">
                  <a:pos x="34" y="14"/>
                </a:cxn>
                <a:cxn ang="0">
                  <a:pos x="25" y="25"/>
                </a:cxn>
                <a:cxn ang="0">
                  <a:pos x="18" y="36"/>
                </a:cxn>
                <a:cxn ang="0">
                  <a:pos x="11" y="52"/>
                </a:cxn>
                <a:cxn ang="0">
                  <a:pos x="7" y="61"/>
                </a:cxn>
                <a:cxn ang="0">
                  <a:pos x="0" y="70"/>
                </a:cxn>
                <a:cxn ang="0">
                  <a:pos x="2" y="77"/>
                </a:cxn>
                <a:cxn ang="0">
                  <a:pos x="11" y="75"/>
                </a:cxn>
                <a:cxn ang="0">
                  <a:pos x="27" y="77"/>
                </a:cxn>
                <a:cxn ang="0">
                  <a:pos x="48" y="73"/>
                </a:cxn>
                <a:cxn ang="0">
                  <a:pos x="59" y="68"/>
                </a:cxn>
                <a:cxn ang="0">
                  <a:pos x="68" y="64"/>
                </a:cxn>
                <a:cxn ang="0">
                  <a:pos x="77" y="61"/>
                </a:cxn>
                <a:cxn ang="0">
                  <a:pos x="88" y="59"/>
                </a:cxn>
                <a:cxn ang="0">
                  <a:pos x="98" y="59"/>
                </a:cxn>
                <a:cxn ang="0">
                  <a:pos x="109" y="66"/>
                </a:cxn>
                <a:cxn ang="0">
                  <a:pos x="118" y="75"/>
                </a:cxn>
                <a:cxn ang="0">
                  <a:pos x="122" y="84"/>
                </a:cxn>
                <a:cxn ang="0">
                  <a:pos x="125" y="91"/>
                </a:cxn>
                <a:cxn ang="0">
                  <a:pos x="129" y="100"/>
                </a:cxn>
                <a:cxn ang="0">
                  <a:pos x="134" y="109"/>
                </a:cxn>
                <a:cxn ang="0">
                  <a:pos x="134" y="114"/>
                </a:cxn>
                <a:cxn ang="0">
                  <a:pos x="141" y="132"/>
                </a:cxn>
                <a:cxn ang="0">
                  <a:pos x="141" y="150"/>
                </a:cxn>
                <a:cxn ang="0">
                  <a:pos x="134" y="164"/>
                </a:cxn>
                <a:cxn ang="0">
                  <a:pos x="127" y="177"/>
                </a:cxn>
                <a:cxn ang="0">
                  <a:pos x="118" y="186"/>
                </a:cxn>
                <a:cxn ang="0">
                  <a:pos x="113" y="191"/>
                </a:cxn>
                <a:cxn ang="0">
                  <a:pos x="107" y="189"/>
                </a:cxn>
                <a:cxn ang="0">
                  <a:pos x="98" y="182"/>
                </a:cxn>
                <a:cxn ang="0">
                  <a:pos x="88" y="175"/>
                </a:cxn>
                <a:cxn ang="0">
                  <a:pos x="77" y="168"/>
                </a:cxn>
                <a:cxn ang="0">
                  <a:pos x="70" y="166"/>
                </a:cxn>
                <a:cxn ang="0">
                  <a:pos x="73" y="173"/>
                </a:cxn>
                <a:cxn ang="0">
                  <a:pos x="75" y="180"/>
                </a:cxn>
                <a:cxn ang="0">
                  <a:pos x="98" y="207"/>
                </a:cxn>
                <a:cxn ang="0">
                  <a:pos x="132" y="216"/>
                </a:cxn>
                <a:cxn ang="0">
                  <a:pos x="157" y="198"/>
                </a:cxn>
                <a:cxn ang="0">
                  <a:pos x="177" y="166"/>
                </a:cxn>
                <a:cxn ang="0">
                  <a:pos x="186" y="125"/>
                </a:cxn>
              </a:cxnLst>
              <a:pathLst>
                <a:path w="21600" h="21600">
                  <a:moveTo>
                    <a:pt x="21600" y="10458"/>
                  </a:moveTo>
                  <a:lnTo>
                    <a:pt x="20809" y="8639"/>
                  </a:lnTo>
                  <a:lnTo>
                    <a:pt x="20282" y="7048"/>
                  </a:lnTo>
                  <a:lnTo>
                    <a:pt x="19229" y="5684"/>
                  </a:lnTo>
                  <a:lnTo>
                    <a:pt x="18438" y="4319"/>
                  </a:lnTo>
                  <a:lnTo>
                    <a:pt x="17121" y="3182"/>
                  </a:lnTo>
                  <a:lnTo>
                    <a:pt x="16068" y="2273"/>
                  </a:lnTo>
                  <a:lnTo>
                    <a:pt x="14751" y="1364"/>
                  </a:lnTo>
                  <a:lnTo>
                    <a:pt x="13697" y="1136"/>
                  </a:lnTo>
                  <a:lnTo>
                    <a:pt x="12117" y="454"/>
                  </a:lnTo>
                  <a:lnTo>
                    <a:pt x="11063" y="227"/>
                  </a:lnTo>
                  <a:lnTo>
                    <a:pt x="9482" y="0"/>
                  </a:lnTo>
                  <a:lnTo>
                    <a:pt x="8429" y="0"/>
                  </a:lnTo>
                  <a:lnTo>
                    <a:pt x="7111" y="227"/>
                  </a:lnTo>
                  <a:lnTo>
                    <a:pt x="6058" y="454"/>
                  </a:lnTo>
                  <a:lnTo>
                    <a:pt x="4741" y="681"/>
                  </a:lnTo>
                  <a:lnTo>
                    <a:pt x="4477" y="1136"/>
                  </a:lnTo>
                  <a:lnTo>
                    <a:pt x="3951" y="1364"/>
                  </a:lnTo>
                  <a:lnTo>
                    <a:pt x="3424" y="1818"/>
                  </a:lnTo>
                  <a:lnTo>
                    <a:pt x="3424" y="2273"/>
                  </a:lnTo>
                  <a:lnTo>
                    <a:pt x="2897" y="2500"/>
                  </a:lnTo>
                  <a:lnTo>
                    <a:pt x="2897" y="3182"/>
                  </a:lnTo>
                  <a:lnTo>
                    <a:pt x="2370" y="3410"/>
                  </a:lnTo>
                  <a:lnTo>
                    <a:pt x="2107" y="3637"/>
                  </a:lnTo>
                  <a:lnTo>
                    <a:pt x="1843" y="4092"/>
                  </a:lnTo>
                  <a:lnTo>
                    <a:pt x="1843" y="4774"/>
                  </a:lnTo>
                  <a:lnTo>
                    <a:pt x="1317" y="5229"/>
                  </a:lnTo>
                  <a:lnTo>
                    <a:pt x="1580" y="5456"/>
                  </a:lnTo>
                  <a:lnTo>
                    <a:pt x="1317" y="5911"/>
                  </a:lnTo>
                  <a:lnTo>
                    <a:pt x="790" y="6138"/>
                  </a:lnTo>
                  <a:lnTo>
                    <a:pt x="790" y="6820"/>
                  </a:lnTo>
                  <a:lnTo>
                    <a:pt x="526" y="6820"/>
                  </a:lnTo>
                  <a:lnTo>
                    <a:pt x="0" y="7048"/>
                  </a:lnTo>
                  <a:lnTo>
                    <a:pt x="0" y="7275"/>
                  </a:lnTo>
                  <a:lnTo>
                    <a:pt x="0" y="7503"/>
                  </a:lnTo>
                  <a:lnTo>
                    <a:pt x="263" y="7730"/>
                  </a:lnTo>
                  <a:lnTo>
                    <a:pt x="526" y="7730"/>
                  </a:lnTo>
                  <a:lnTo>
                    <a:pt x="1053" y="7503"/>
                  </a:lnTo>
                  <a:lnTo>
                    <a:pt x="1317" y="7503"/>
                  </a:lnTo>
                  <a:lnTo>
                    <a:pt x="2107" y="7730"/>
                  </a:lnTo>
                  <a:lnTo>
                    <a:pt x="2634" y="7503"/>
                  </a:lnTo>
                  <a:lnTo>
                    <a:pt x="3160" y="7730"/>
                  </a:lnTo>
                  <a:lnTo>
                    <a:pt x="3951" y="7503"/>
                  </a:lnTo>
                  <a:lnTo>
                    <a:pt x="4741" y="7503"/>
                  </a:lnTo>
                  <a:lnTo>
                    <a:pt x="5531" y="7275"/>
                  </a:lnTo>
                  <a:lnTo>
                    <a:pt x="6058" y="7048"/>
                  </a:lnTo>
                  <a:lnTo>
                    <a:pt x="6321" y="7048"/>
                  </a:lnTo>
                  <a:lnTo>
                    <a:pt x="6848" y="6820"/>
                  </a:lnTo>
                  <a:lnTo>
                    <a:pt x="7375" y="6593"/>
                  </a:lnTo>
                  <a:lnTo>
                    <a:pt x="7638" y="6366"/>
                  </a:lnTo>
                  <a:lnTo>
                    <a:pt x="7902" y="6366"/>
                  </a:lnTo>
                  <a:lnTo>
                    <a:pt x="8165" y="6366"/>
                  </a:lnTo>
                  <a:lnTo>
                    <a:pt x="8429" y="6138"/>
                  </a:lnTo>
                  <a:lnTo>
                    <a:pt x="8955" y="6138"/>
                  </a:lnTo>
                  <a:lnTo>
                    <a:pt x="9482" y="6138"/>
                  </a:lnTo>
                  <a:lnTo>
                    <a:pt x="9746" y="5911"/>
                  </a:lnTo>
                  <a:lnTo>
                    <a:pt x="10272" y="5911"/>
                  </a:lnTo>
                  <a:lnTo>
                    <a:pt x="10536" y="5911"/>
                  </a:lnTo>
                  <a:lnTo>
                    <a:pt x="11063" y="5684"/>
                  </a:lnTo>
                  <a:lnTo>
                    <a:pt x="11326" y="5911"/>
                  </a:lnTo>
                  <a:lnTo>
                    <a:pt x="11590" y="6138"/>
                  </a:lnTo>
                  <a:lnTo>
                    <a:pt x="12117" y="6138"/>
                  </a:lnTo>
                  <a:lnTo>
                    <a:pt x="12643" y="6593"/>
                  </a:lnTo>
                  <a:lnTo>
                    <a:pt x="13170" y="7048"/>
                  </a:lnTo>
                  <a:lnTo>
                    <a:pt x="13434" y="7275"/>
                  </a:lnTo>
                  <a:lnTo>
                    <a:pt x="13697" y="7503"/>
                  </a:lnTo>
                  <a:lnTo>
                    <a:pt x="13960" y="7730"/>
                  </a:lnTo>
                  <a:lnTo>
                    <a:pt x="13960" y="7957"/>
                  </a:lnTo>
                  <a:lnTo>
                    <a:pt x="14224" y="8412"/>
                  </a:lnTo>
                  <a:lnTo>
                    <a:pt x="14487" y="8639"/>
                  </a:lnTo>
                  <a:lnTo>
                    <a:pt x="14487" y="8867"/>
                  </a:lnTo>
                  <a:lnTo>
                    <a:pt x="14487" y="9094"/>
                  </a:lnTo>
                  <a:lnTo>
                    <a:pt x="14751" y="9321"/>
                  </a:lnTo>
                  <a:lnTo>
                    <a:pt x="15014" y="9776"/>
                  </a:lnTo>
                  <a:lnTo>
                    <a:pt x="15014" y="10004"/>
                  </a:lnTo>
                  <a:lnTo>
                    <a:pt x="15014" y="10231"/>
                  </a:lnTo>
                  <a:lnTo>
                    <a:pt x="15541" y="10686"/>
                  </a:lnTo>
                  <a:lnTo>
                    <a:pt x="15541" y="10913"/>
                  </a:lnTo>
                  <a:lnTo>
                    <a:pt x="15541" y="10913"/>
                  </a:lnTo>
                  <a:lnTo>
                    <a:pt x="15541" y="11140"/>
                  </a:lnTo>
                  <a:lnTo>
                    <a:pt x="15541" y="11368"/>
                  </a:lnTo>
                  <a:lnTo>
                    <a:pt x="16068" y="12050"/>
                  </a:lnTo>
                  <a:lnTo>
                    <a:pt x="16068" y="12504"/>
                  </a:lnTo>
                  <a:lnTo>
                    <a:pt x="16331" y="13187"/>
                  </a:lnTo>
                  <a:lnTo>
                    <a:pt x="16594" y="13869"/>
                  </a:lnTo>
                  <a:lnTo>
                    <a:pt x="16331" y="14323"/>
                  </a:lnTo>
                  <a:lnTo>
                    <a:pt x="16331" y="15006"/>
                  </a:lnTo>
                  <a:lnTo>
                    <a:pt x="16068" y="15460"/>
                  </a:lnTo>
                  <a:lnTo>
                    <a:pt x="16068" y="15915"/>
                  </a:lnTo>
                  <a:lnTo>
                    <a:pt x="15541" y="16370"/>
                  </a:lnTo>
                  <a:lnTo>
                    <a:pt x="15277" y="16825"/>
                  </a:lnTo>
                  <a:lnTo>
                    <a:pt x="15014" y="17279"/>
                  </a:lnTo>
                  <a:lnTo>
                    <a:pt x="14751" y="17734"/>
                  </a:lnTo>
                  <a:lnTo>
                    <a:pt x="14224" y="18189"/>
                  </a:lnTo>
                  <a:lnTo>
                    <a:pt x="14224" y="18416"/>
                  </a:lnTo>
                  <a:lnTo>
                    <a:pt x="13697" y="18643"/>
                  </a:lnTo>
                  <a:lnTo>
                    <a:pt x="13434" y="18871"/>
                  </a:lnTo>
                  <a:lnTo>
                    <a:pt x="13434" y="18871"/>
                  </a:lnTo>
                  <a:lnTo>
                    <a:pt x="13170" y="19098"/>
                  </a:lnTo>
                  <a:lnTo>
                    <a:pt x="12907" y="19098"/>
                  </a:lnTo>
                  <a:lnTo>
                    <a:pt x="12643" y="18871"/>
                  </a:lnTo>
                  <a:lnTo>
                    <a:pt x="12380" y="18871"/>
                  </a:lnTo>
                  <a:lnTo>
                    <a:pt x="12117" y="18871"/>
                  </a:lnTo>
                  <a:lnTo>
                    <a:pt x="11326" y="18416"/>
                  </a:lnTo>
                  <a:lnTo>
                    <a:pt x="11326" y="18189"/>
                  </a:lnTo>
                  <a:lnTo>
                    <a:pt x="11063" y="17961"/>
                  </a:lnTo>
                  <a:lnTo>
                    <a:pt x="10536" y="17734"/>
                  </a:lnTo>
                  <a:lnTo>
                    <a:pt x="10272" y="17507"/>
                  </a:lnTo>
                  <a:lnTo>
                    <a:pt x="9746" y="17279"/>
                  </a:lnTo>
                  <a:lnTo>
                    <a:pt x="9219" y="17279"/>
                  </a:lnTo>
                  <a:lnTo>
                    <a:pt x="8955" y="16825"/>
                  </a:lnTo>
                  <a:lnTo>
                    <a:pt x="8692" y="16597"/>
                  </a:lnTo>
                  <a:lnTo>
                    <a:pt x="8429" y="16370"/>
                  </a:lnTo>
                  <a:lnTo>
                    <a:pt x="8165" y="16597"/>
                  </a:lnTo>
                  <a:lnTo>
                    <a:pt x="8429" y="16825"/>
                  </a:lnTo>
                  <a:lnTo>
                    <a:pt x="8429" y="17052"/>
                  </a:lnTo>
                  <a:lnTo>
                    <a:pt x="8429" y="17279"/>
                  </a:lnTo>
                  <a:lnTo>
                    <a:pt x="8429" y="17507"/>
                  </a:lnTo>
                  <a:lnTo>
                    <a:pt x="8692" y="17734"/>
                  </a:lnTo>
                  <a:lnTo>
                    <a:pt x="8692" y="17961"/>
                  </a:lnTo>
                  <a:lnTo>
                    <a:pt x="8692" y="18189"/>
                  </a:lnTo>
                  <a:lnTo>
                    <a:pt x="10272" y="19780"/>
                  </a:lnTo>
                  <a:lnTo>
                    <a:pt x="11326" y="20690"/>
                  </a:lnTo>
                  <a:lnTo>
                    <a:pt x="12643" y="21145"/>
                  </a:lnTo>
                  <a:lnTo>
                    <a:pt x="14224" y="21600"/>
                  </a:lnTo>
                  <a:lnTo>
                    <a:pt x="15277" y="21600"/>
                  </a:lnTo>
                  <a:lnTo>
                    <a:pt x="16331" y="21145"/>
                  </a:lnTo>
                  <a:lnTo>
                    <a:pt x="17648" y="20462"/>
                  </a:lnTo>
                  <a:lnTo>
                    <a:pt x="18175" y="19780"/>
                  </a:lnTo>
                  <a:lnTo>
                    <a:pt x="19492" y="18871"/>
                  </a:lnTo>
                  <a:lnTo>
                    <a:pt x="20282" y="17734"/>
                  </a:lnTo>
                  <a:lnTo>
                    <a:pt x="20546" y="16597"/>
                  </a:lnTo>
                  <a:lnTo>
                    <a:pt x="21072" y="15233"/>
                  </a:lnTo>
                  <a:lnTo>
                    <a:pt x="21336" y="14096"/>
                  </a:lnTo>
                  <a:lnTo>
                    <a:pt x="21600" y="12504"/>
                  </a:lnTo>
                  <a:lnTo>
                    <a:pt x="21600" y="11140"/>
                  </a:lnTo>
                  <a:lnTo>
                    <a:pt x="21600" y="10458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ru-RU" altLang="en-US"/>
            </a:p>
          </p:txBody>
        </p:sp>
        <p:sp>
          <p:nvSpPr>
            <p:cNvPr id="2063" name="未知"/>
            <p:cNvSpPr>
              <a:spLocks noChangeAspect="1"/>
            </p:cNvSpPr>
            <p:nvPr/>
          </p:nvSpPr>
          <p:spPr>
            <a:xfrm>
              <a:off x="340" y="254"/>
              <a:ext cx="277" cy="156"/>
            </a:xfrm>
            <a:custGeom>
              <a:avLst/>
              <a:gdLst/>
              <a:ahLst/>
              <a:cxnLst>
                <a:cxn ang="0">
                  <a:pos x="184" y="47"/>
                </a:cxn>
                <a:cxn ang="0">
                  <a:pos x="161" y="61"/>
                </a:cxn>
                <a:cxn ang="0">
                  <a:pos x="141" y="68"/>
                </a:cxn>
                <a:cxn ang="0">
                  <a:pos x="123" y="75"/>
                </a:cxn>
                <a:cxn ang="0">
                  <a:pos x="104" y="86"/>
                </a:cxn>
                <a:cxn ang="0">
                  <a:pos x="84" y="95"/>
                </a:cxn>
                <a:cxn ang="0">
                  <a:pos x="70" y="95"/>
                </a:cxn>
                <a:cxn ang="0">
                  <a:pos x="52" y="88"/>
                </a:cxn>
                <a:cxn ang="0">
                  <a:pos x="41" y="77"/>
                </a:cxn>
                <a:cxn ang="0">
                  <a:pos x="34" y="61"/>
                </a:cxn>
                <a:cxn ang="0">
                  <a:pos x="36" y="47"/>
                </a:cxn>
                <a:cxn ang="0">
                  <a:pos x="39" y="38"/>
                </a:cxn>
                <a:cxn ang="0">
                  <a:pos x="39" y="27"/>
                </a:cxn>
                <a:cxn ang="0">
                  <a:pos x="39" y="14"/>
                </a:cxn>
                <a:cxn ang="0">
                  <a:pos x="36" y="9"/>
                </a:cxn>
                <a:cxn ang="0">
                  <a:pos x="30" y="0"/>
                </a:cxn>
                <a:cxn ang="0">
                  <a:pos x="20" y="2"/>
                </a:cxn>
                <a:cxn ang="0">
                  <a:pos x="9" y="20"/>
                </a:cxn>
                <a:cxn ang="0">
                  <a:pos x="2" y="52"/>
                </a:cxn>
                <a:cxn ang="0">
                  <a:pos x="5" y="86"/>
                </a:cxn>
                <a:cxn ang="0">
                  <a:pos x="14" y="120"/>
                </a:cxn>
                <a:cxn ang="0">
                  <a:pos x="36" y="140"/>
                </a:cxn>
                <a:cxn ang="0">
                  <a:pos x="57" y="149"/>
                </a:cxn>
                <a:cxn ang="0">
                  <a:pos x="77" y="154"/>
                </a:cxn>
                <a:cxn ang="0">
                  <a:pos x="95" y="156"/>
                </a:cxn>
                <a:cxn ang="0">
                  <a:pos x="109" y="149"/>
                </a:cxn>
                <a:cxn ang="0">
                  <a:pos x="127" y="142"/>
                </a:cxn>
                <a:cxn ang="0">
                  <a:pos x="141" y="133"/>
                </a:cxn>
                <a:cxn ang="0">
                  <a:pos x="157" y="124"/>
                </a:cxn>
                <a:cxn ang="0">
                  <a:pos x="170" y="113"/>
                </a:cxn>
                <a:cxn ang="0">
                  <a:pos x="184" y="106"/>
                </a:cxn>
                <a:cxn ang="0">
                  <a:pos x="198" y="104"/>
                </a:cxn>
                <a:cxn ang="0">
                  <a:pos x="211" y="99"/>
                </a:cxn>
                <a:cxn ang="0">
                  <a:pos x="227" y="95"/>
                </a:cxn>
                <a:cxn ang="0">
                  <a:pos x="238" y="88"/>
                </a:cxn>
                <a:cxn ang="0">
                  <a:pos x="252" y="77"/>
                </a:cxn>
                <a:cxn ang="0">
                  <a:pos x="263" y="66"/>
                </a:cxn>
                <a:cxn ang="0">
                  <a:pos x="270" y="54"/>
                </a:cxn>
                <a:cxn ang="0">
                  <a:pos x="277" y="41"/>
                </a:cxn>
                <a:cxn ang="0">
                  <a:pos x="275" y="27"/>
                </a:cxn>
                <a:cxn ang="0">
                  <a:pos x="266" y="18"/>
                </a:cxn>
                <a:cxn ang="0">
                  <a:pos x="254" y="14"/>
                </a:cxn>
                <a:cxn ang="0">
                  <a:pos x="236" y="14"/>
                </a:cxn>
                <a:cxn ang="0">
                  <a:pos x="227" y="18"/>
                </a:cxn>
                <a:cxn ang="0">
                  <a:pos x="220" y="23"/>
                </a:cxn>
                <a:cxn ang="0">
                  <a:pos x="213" y="27"/>
                </a:cxn>
                <a:cxn ang="0">
                  <a:pos x="207" y="34"/>
                </a:cxn>
                <a:cxn ang="0">
                  <a:pos x="198" y="38"/>
                </a:cxn>
              </a:cxnLst>
              <a:pathLst>
                <a:path w="21600" h="21600">
                  <a:moveTo>
                    <a:pt x="15049" y="5634"/>
                  </a:moveTo>
                  <a:lnTo>
                    <a:pt x="14517" y="6260"/>
                  </a:lnTo>
                  <a:lnTo>
                    <a:pt x="14340" y="6573"/>
                  </a:lnTo>
                  <a:lnTo>
                    <a:pt x="13632" y="7199"/>
                  </a:lnTo>
                  <a:lnTo>
                    <a:pt x="13101" y="7825"/>
                  </a:lnTo>
                  <a:lnTo>
                    <a:pt x="12570" y="8452"/>
                  </a:lnTo>
                  <a:lnTo>
                    <a:pt x="12039" y="8452"/>
                  </a:lnTo>
                  <a:lnTo>
                    <a:pt x="11684" y="9078"/>
                  </a:lnTo>
                  <a:lnTo>
                    <a:pt x="10976" y="9391"/>
                  </a:lnTo>
                  <a:lnTo>
                    <a:pt x="10622" y="9704"/>
                  </a:lnTo>
                  <a:lnTo>
                    <a:pt x="9914" y="10017"/>
                  </a:lnTo>
                  <a:lnTo>
                    <a:pt x="9560" y="10330"/>
                  </a:lnTo>
                  <a:lnTo>
                    <a:pt x="9206" y="10956"/>
                  </a:lnTo>
                  <a:lnTo>
                    <a:pt x="8498" y="11582"/>
                  </a:lnTo>
                  <a:lnTo>
                    <a:pt x="8144" y="11895"/>
                  </a:lnTo>
                  <a:lnTo>
                    <a:pt x="7435" y="12521"/>
                  </a:lnTo>
                  <a:lnTo>
                    <a:pt x="6904" y="13147"/>
                  </a:lnTo>
                  <a:lnTo>
                    <a:pt x="6550" y="13147"/>
                  </a:lnTo>
                  <a:lnTo>
                    <a:pt x="6373" y="13147"/>
                  </a:lnTo>
                  <a:lnTo>
                    <a:pt x="5842" y="13460"/>
                  </a:lnTo>
                  <a:lnTo>
                    <a:pt x="5488" y="13147"/>
                  </a:lnTo>
                  <a:lnTo>
                    <a:pt x="5134" y="12834"/>
                  </a:lnTo>
                  <a:lnTo>
                    <a:pt x="4603" y="12521"/>
                  </a:lnTo>
                  <a:lnTo>
                    <a:pt x="4072" y="12208"/>
                  </a:lnTo>
                  <a:lnTo>
                    <a:pt x="3717" y="11582"/>
                  </a:lnTo>
                  <a:lnTo>
                    <a:pt x="3363" y="11269"/>
                  </a:lnTo>
                  <a:lnTo>
                    <a:pt x="3186" y="10643"/>
                  </a:lnTo>
                  <a:lnTo>
                    <a:pt x="2832" y="9704"/>
                  </a:lnTo>
                  <a:lnTo>
                    <a:pt x="2832" y="8765"/>
                  </a:lnTo>
                  <a:lnTo>
                    <a:pt x="2655" y="8452"/>
                  </a:lnTo>
                  <a:lnTo>
                    <a:pt x="2655" y="7513"/>
                  </a:lnTo>
                  <a:lnTo>
                    <a:pt x="2832" y="7199"/>
                  </a:lnTo>
                  <a:lnTo>
                    <a:pt x="2832" y="6573"/>
                  </a:lnTo>
                  <a:lnTo>
                    <a:pt x="3009" y="6260"/>
                  </a:lnTo>
                  <a:lnTo>
                    <a:pt x="2832" y="5634"/>
                  </a:lnTo>
                  <a:lnTo>
                    <a:pt x="3009" y="5321"/>
                  </a:lnTo>
                  <a:lnTo>
                    <a:pt x="3186" y="4695"/>
                  </a:lnTo>
                  <a:lnTo>
                    <a:pt x="3186" y="4382"/>
                  </a:lnTo>
                  <a:lnTo>
                    <a:pt x="3009" y="3756"/>
                  </a:lnTo>
                  <a:lnTo>
                    <a:pt x="3186" y="3130"/>
                  </a:lnTo>
                  <a:lnTo>
                    <a:pt x="3186" y="2504"/>
                  </a:lnTo>
                  <a:lnTo>
                    <a:pt x="3009" y="1878"/>
                  </a:lnTo>
                  <a:lnTo>
                    <a:pt x="3009" y="1878"/>
                  </a:lnTo>
                  <a:lnTo>
                    <a:pt x="2832" y="1564"/>
                  </a:lnTo>
                  <a:lnTo>
                    <a:pt x="2832" y="1252"/>
                  </a:lnTo>
                  <a:lnTo>
                    <a:pt x="2478" y="939"/>
                  </a:lnTo>
                  <a:lnTo>
                    <a:pt x="2478" y="312"/>
                  </a:lnTo>
                  <a:lnTo>
                    <a:pt x="2301" y="0"/>
                  </a:lnTo>
                  <a:lnTo>
                    <a:pt x="1947" y="312"/>
                  </a:lnTo>
                  <a:lnTo>
                    <a:pt x="1947" y="312"/>
                  </a:lnTo>
                  <a:lnTo>
                    <a:pt x="1593" y="312"/>
                  </a:lnTo>
                  <a:lnTo>
                    <a:pt x="1239" y="939"/>
                  </a:lnTo>
                  <a:lnTo>
                    <a:pt x="1062" y="2191"/>
                  </a:lnTo>
                  <a:lnTo>
                    <a:pt x="707" y="2817"/>
                  </a:lnTo>
                  <a:lnTo>
                    <a:pt x="530" y="4382"/>
                  </a:lnTo>
                  <a:lnTo>
                    <a:pt x="353" y="5947"/>
                  </a:lnTo>
                  <a:lnTo>
                    <a:pt x="176" y="7199"/>
                  </a:lnTo>
                  <a:lnTo>
                    <a:pt x="0" y="8452"/>
                  </a:lnTo>
                  <a:lnTo>
                    <a:pt x="0" y="10330"/>
                  </a:lnTo>
                  <a:lnTo>
                    <a:pt x="353" y="11895"/>
                  </a:lnTo>
                  <a:lnTo>
                    <a:pt x="530" y="13460"/>
                  </a:lnTo>
                  <a:lnTo>
                    <a:pt x="707" y="15026"/>
                  </a:lnTo>
                  <a:lnTo>
                    <a:pt x="1062" y="16591"/>
                  </a:lnTo>
                  <a:lnTo>
                    <a:pt x="1593" y="17530"/>
                  </a:lnTo>
                  <a:lnTo>
                    <a:pt x="2124" y="18782"/>
                  </a:lnTo>
                  <a:lnTo>
                    <a:pt x="2832" y="19408"/>
                  </a:lnTo>
                  <a:lnTo>
                    <a:pt x="3363" y="19721"/>
                  </a:lnTo>
                  <a:lnTo>
                    <a:pt x="4072" y="20347"/>
                  </a:lnTo>
                  <a:lnTo>
                    <a:pt x="4426" y="20660"/>
                  </a:lnTo>
                  <a:lnTo>
                    <a:pt x="4780" y="21286"/>
                  </a:lnTo>
                  <a:lnTo>
                    <a:pt x="5311" y="21286"/>
                  </a:lnTo>
                  <a:lnTo>
                    <a:pt x="6019" y="21286"/>
                  </a:lnTo>
                  <a:lnTo>
                    <a:pt x="6373" y="21600"/>
                  </a:lnTo>
                  <a:lnTo>
                    <a:pt x="6904" y="21286"/>
                  </a:lnTo>
                  <a:lnTo>
                    <a:pt x="7435" y="21600"/>
                  </a:lnTo>
                  <a:lnTo>
                    <a:pt x="7789" y="21286"/>
                  </a:lnTo>
                  <a:lnTo>
                    <a:pt x="8144" y="20973"/>
                  </a:lnTo>
                  <a:lnTo>
                    <a:pt x="8498" y="20660"/>
                  </a:lnTo>
                  <a:lnTo>
                    <a:pt x="9029" y="20660"/>
                  </a:lnTo>
                  <a:lnTo>
                    <a:pt x="9560" y="20034"/>
                  </a:lnTo>
                  <a:lnTo>
                    <a:pt x="9914" y="19721"/>
                  </a:lnTo>
                  <a:lnTo>
                    <a:pt x="10268" y="19095"/>
                  </a:lnTo>
                  <a:lnTo>
                    <a:pt x="10622" y="19095"/>
                  </a:lnTo>
                  <a:lnTo>
                    <a:pt x="10976" y="18469"/>
                  </a:lnTo>
                  <a:lnTo>
                    <a:pt x="11330" y="18156"/>
                  </a:lnTo>
                  <a:lnTo>
                    <a:pt x="11684" y="17530"/>
                  </a:lnTo>
                  <a:lnTo>
                    <a:pt x="12216" y="17217"/>
                  </a:lnTo>
                  <a:lnTo>
                    <a:pt x="12393" y="16591"/>
                  </a:lnTo>
                  <a:lnTo>
                    <a:pt x="12747" y="16278"/>
                  </a:lnTo>
                  <a:lnTo>
                    <a:pt x="13278" y="15651"/>
                  </a:lnTo>
                  <a:lnTo>
                    <a:pt x="13632" y="15651"/>
                  </a:lnTo>
                  <a:lnTo>
                    <a:pt x="13809" y="15026"/>
                  </a:lnTo>
                  <a:lnTo>
                    <a:pt x="14340" y="14712"/>
                  </a:lnTo>
                  <a:lnTo>
                    <a:pt x="14694" y="14399"/>
                  </a:lnTo>
                  <a:lnTo>
                    <a:pt x="15049" y="14399"/>
                  </a:lnTo>
                  <a:lnTo>
                    <a:pt x="15403" y="14399"/>
                  </a:lnTo>
                  <a:lnTo>
                    <a:pt x="15757" y="14086"/>
                  </a:lnTo>
                  <a:lnTo>
                    <a:pt x="16111" y="14086"/>
                  </a:lnTo>
                  <a:lnTo>
                    <a:pt x="16465" y="13773"/>
                  </a:lnTo>
                  <a:lnTo>
                    <a:pt x="16819" y="13773"/>
                  </a:lnTo>
                  <a:lnTo>
                    <a:pt x="17350" y="13460"/>
                  </a:lnTo>
                  <a:lnTo>
                    <a:pt x="17704" y="13147"/>
                  </a:lnTo>
                  <a:lnTo>
                    <a:pt x="18058" y="12521"/>
                  </a:lnTo>
                  <a:lnTo>
                    <a:pt x="18235" y="12521"/>
                  </a:lnTo>
                  <a:lnTo>
                    <a:pt x="18589" y="12208"/>
                  </a:lnTo>
                  <a:lnTo>
                    <a:pt x="19121" y="11582"/>
                  </a:lnTo>
                  <a:lnTo>
                    <a:pt x="19298" y="11269"/>
                  </a:lnTo>
                  <a:lnTo>
                    <a:pt x="19652" y="10643"/>
                  </a:lnTo>
                  <a:lnTo>
                    <a:pt x="20006" y="10330"/>
                  </a:lnTo>
                  <a:lnTo>
                    <a:pt x="20360" y="10017"/>
                  </a:lnTo>
                  <a:lnTo>
                    <a:pt x="20537" y="9078"/>
                  </a:lnTo>
                  <a:lnTo>
                    <a:pt x="20891" y="8765"/>
                  </a:lnTo>
                  <a:lnTo>
                    <a:pt x="20891" y="8452"/>
                  </a:lnTo>
                  <a:lnTo>
                    <a:pt x="21068" y="7513"/>
                  </a:lnTo>
                  <a:lnTo>
                    <a:pt x="21422" y="6886"/>
                  </a:lnTo>
                  <a:lnTo>
                    <a:pt x="21422" y="6260"/>
                  </a:lnTo>
                  <a:lnTo>
                    <a:pt x="21600" y="5634"/>
                  </a:lnTo>
                  <a:lnTo>
                    <a:pt x="21422" y="5008"/>
                  </a:lnTo>
                  <a:lnTo>
                    <a:pt x="21600" y="4382"/>
                  </a:lnTo>
                  <a:lnTo>
                    <a:pt x="21422" y="3756"/>
                  </a:lnTo>
                  <a:lnTo>
                    <a:pt x="21245" y="3130"/>
                  </a:lnTo>
                  <a:lnTo>
                    <a:pt x="21068" y="2504"/>
                  </a:lnTo>
                  <a:lnTo>
                    <a:pt x="20714" y="2504"/>
                  </a:lnTo>
                  <a:lnTo>
                    <a:pt x="20360" y="2191"/>
                  </a:lnTo>
                  <a:lnTo>
                    <a:pt x="20006" y="1564"/>
                  </a:lnTo>
                  <a:lnTo>
                    <a:pt x="19829" y="1878"/>
                  </a:lnTo>
                  <a:lnTo>
                    <a:pt x="19298" y="1564"/>
                  </a:lnTo>
                  <a:lnTo>
                    <a:pt x="18944" y="1878"/>
                  </a:lnTo>
                  <a:lnTo>
                    <a:pt x="18412" y="1878"/>
                  </a:lnTo>
                  <a:lnTo>
                    <a:pt x="18058" y="2504"/>
                  </a:lnTo>
                  <a:lnTo>
                    <a:pt x="17881" y="2504"/>
                  </a:lnTo>
                  <a:lnTo>
                    <a:pt x="17704" y="2504"/>
                  </a:lnTo>
                  <a:lnTo>
                    <a:pt x="17704" y="2817"/>
                  </a:lnTo>
                  <a:lnTo>
                    <a:pt x="17350" y="3130"/>
                  </a:lnTo>
                  <a:lnTo>
                    <a:pt x="17173" y="3130"/>
                  </a:lnTo>
                  <a:lnTo>
                    <a:pt x="16996" y="3443"/>
                  </a:lnTo>
                  <a:lnTo>
                    <a:pt x="16819" y="3756"/>
                  </a:lnTo>
                  <a:lnTo>
                    <a:pt x="16642" y="3756"/>
                  </a:lnTo>
                  <a:lnTo>
                    <a:pt x="16288" y="4382"/>
                  </a:lnTo>
                  <a:lnTo>
                    <a:pt x="16111" y="4382"/>
                  </a:lnTo>
                  <a:lnTo>
                    <a:pt x="16111" y="4695"/>
                  </a:lnTo>
                  <a:lnTo>
                    <a:pt x="15757" y="5008"/>
                  </a:lnTo>
                  <a:lnTo>
                    <a:pt x="15580" y="5321"/>
                  </a:lnTo>
                  <a:lnTo>
                    <a:pt x="15403" y="5321"/>
                  </a:lnTo>
                  <a:lnTo>
                    <a:pt x="15049" y="5634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ru-RU" altLang="en-US"/>
            </a:p>
          </p:txBody>
        </p:sp>
        <p:sp>
          <p:nvSpPr>
            <p:cNvPr id="2064" name="未知"/>
            <p:cNvSpPr>
              <a:spLocks noChangeAspect="1"/>
            </p:cNvSpPr>
            <p:nvPr/>
          </p:nvSpPr>
          <p:spPr>
            <a:xfrm>
              <a:off x="2" y="120"/>
              <a:ext cx="302" cy="270"/>
            </a:xfrm>
            <a:custGeom>
              <a:avLst/>
              <a:gdLst/>
              <a:ahLst/>
              <a:cxnLst>
                <a:cxn ang="0">
                  <a:pos x="116" y="170"/>
                </a:cxn>
                <a:cxn ang="0">
                  <a:pos x="123" y="159"/>
                </a:cxn>
                <a:cxn ang="0">
                  <a:pos x="129" y="145"/>
                </a:cxn>
                <a:cxn ang="0">
                  <a:pos x="139" y="134"/>
                </a:cxn>
                <a:cxn ang="0">
                  <a:pos x="150" y="127"/>
                </a:cxn>
                <a:cxn ang="0">
                  <a:pos x="154" y="118"/>
                </a:cxn>
                <a:cxn ang="0">
                  <a:pos x="163" y="109"/>
                </a:cxn>
                <a:cxn ang="0">
                  <a:pos x="173" y="100"/>
                </a:cxn>
                <a:cxn ang="0">
                  <a:pos x="179" y="93"/>
                </a:cxn>
                <a:cxn ang="0">
                  <a:pos x="186" y="84"/>
                </a:cxn>
                <a:cxn ang="0">
                  <a:pos x="195" y="77"/>
                </a:cxn>
                <a:cxn ang="0">
                  <a:pos x="207" y="68"/>
                </a:cxn>
                <a:cxn ang="0">
                  <a:pos x="216" y="59"/>
                </a:cxn>
                <a:cxn ang="0">
                  <a:pos x="232" y="50"/>
                </a:cxn>
                <a:cxn ang="0">
                  <a:pos x="245" y="45"/>
                </a:cxn>
                <a:cxn ang="0">
                  <a:pos x="263" y="39"/>
                </a:cxn>
                <a:cxn ang="0">
                  <a:pos x="284" y="34"/>
                </a:cxn>
                <a:cxn ang="0">
                  <a:pos x="293" y="27"/>
                </a:cxn>
                <a:cxn ang="0">
                  <a:pos x="300" y="20"/>
                </a:cxn>
                <a:cxn ang="0">
                  <a:pos x="302" y="14"/>
                </a:cxn>
                <a:cxn ang="0">
                  <a:pos x="295" y="5"/>
                </a:cxn>
                <a:cxn ang="0">
                  <a:pos x="282" y="0"/>
                </a:cxn>
                <a:cxn ang="0">
                  <a:pos x="272" y="2"/>
                </a:cxn>
                <a:cxn ang="0">
                  <a:pos x="252" y="11"/>
                </a:cxn>
                <a:cxn ang="0">
                  <a:pos x="238" y="25"/>
                </a:cxn>
                <a:cxn ang="0">
                  <a:pos x="225" y="34"/>
                </a:cxn>
                <a:cxn ang="0">
                  <a:pos x="209" y="45"/>
                </a:cxn>
                <a:cxn ang="0">
                  <a:pos x="195" y="57"/>
                </a:cxn>
                <a:cxn ang="0">
                  <a:pos x="177" y="70"/>
                </a:cxn>
                <a:cxn ang="0">
                  <a:pos x="159" y="79"/>
                </a:cxn>
                <a:cxn ang="0">
                  <a:pos x="141" y="91"/>
                </a:cxn>
                <a:cxn ang="0">
                  <a:pos x="120" y="104"/>
                </a:cxn>
                <a:cxn ang="0">
                  <a:pos x="102" y="118"/>
                </a:cxn>
                <a:cxn ang="0">
                  <a:pos x="82" y="132"/>
                </a:cxn>
                <a:cxn ang="0">
                  <a:pos x="66" y="141"/>
                </a:cxn>
                <a:cxn ang="0">
                  <a:pos x="50" y="154"/>
                </a:cxn>
                <a:cxn ang="0">
                  <a:pos x="36" y="166"/>
                </a:cxn>
                <a:cxn ang="0">
                  <a:pos x="25" y="182"/>
                </a:cxn>
                <a:cxn ang="0">
                  <a:pos x="14" y="193"/>
                </a:cxn>
                <a:cxn ang="0">
                  <a:pos x="9" y="202"/>
                </a:cxn>
                <a:cxn ang="0">
                  <a:pos x="2" y="222"/>
                </a:cxn>
                <a:cxn ang="0">
                  <a:pos x="0" y="241"/>
                </a:cxn>
                <a:cxn ang="0">
                  <a:pos x="2" y="254"/>
                </a:cxn>
                <a:cxn ang="0">
                  <a:pos x="5" y="263"/>
                </a:cxn>
                <a:cxn ang="0">
                  <a:pos x="14" y="270"/>
                </a:cxn>
                <a:cxn ang="0">
                  <a:pos x="23" y="268"/>
                </a:cxn>
                <a:cxn ang="0">
                  <a:pos x="30" y="263"/>
                </a:cxn>
                <a:cxn ang="0">
                  <a:pos x="41" y="254"/>
                </a:cxn>
                <a:cxn ang="0">
                  <a:pos x="50" y="241"/>
                </a:cxn>
                <a:cxn ang="0">
                  <a:pos x="59" y="231"/>
                </a:cxn>
                <a:cxn ang="0">
                  <a:pos x="68" y="222"/>
                </a:cxn>
                <a:cxn ang="0">
                  <a:pos x="75" y="216"/>
                </a:cxn>
                <a:cxn ang="0">
                  <a:pos x="84" y="211"/>
                </a:cxn>
                <a:cxn ang="0">
                  <a:pos x="89" y="204"/>
                </a:cxn>
                <a:cxn ang="0">
                  <a:pos x="98" y="195"/>
                </a:cxn>
                <a:cxn ang="0">
                  <a:pos x="107" y="182"/>
                </a:cxn>
              </a:cxnLst>
              <a:pathLst>
                <a:path w="21600" h="21600">
                  <a:moveTo>
                    <a:pt x="7795" y="14157"/>
                  </a:moveTo>
                  <a:lnTo>
                    <a:pt x="8282" y="13613"/>
                  </a:lnTo>
                  <a:lnTo>
                    <a:pt x="8607" y="13068"/>
                  </a:lnTo>
                  <a:lnTo>
                    <a:pt x="8769" y="12705"/>
                  </a:lnTo>
                  <a:lnTo>
                    <a:pt x="9094" y="11979"/>
                  </a:lnTo>
                  <a:lnTo>
                    <a:pt x="9256" y="11616"/>
                  </a:lnTo>
                  <a:lnTo>
                    <a:pt x="9744" y="11072"/>
                  </a:lnTo>
                  <a:lnTo>
                    <a:pt x="9906" y="10709"/>
                  </a:lnTo>
                  <a:lnTo>
                    <a:pt x="10393" y="10346"/>
                  </a:lnTo>
                  <a:lnTo>
                    <a:pt x="10718" y="10164"/>
                  </a:lnTo>
                  <a:lnTo>
                    <a:pt x="10881" y="9620"/>
                  </a:lnTo>
                  <a:lnTo>
                    <a:pt x="11043" y="9438"/>
                  </a:lnTo>
                  <a:lnTo>
                    <a:pt x="11368" y="9075"/>
                  </a:lnTo>
                  <a:lnTo>
                    <a:pt x="11693" y="8712"/>
                  </a:lnTo>
                  <a:lnTo>
                    <a:pt x="12017" y="8349"/>
                  </a:lnTo>
                  <a:lnTo>
                    <a:pt x="12342" y="7986"/>
                  </a:lnTo>
                  <a:lnTo>
                    <a:pt x="12504" y="7623"/>
                  </a:lnTo>
                  <a:lnTo>
                    <a:pt x="12829" y="7441"/>
                  </a:lnTo>
                  <a:lnTo>
                    <a:pt x="13154" y="7078"/>
                  </a:lnTo>
                  <a:lnTo>
                    <a:pt x="13317" y="6715"/>
                  </a:lnTo>
                  <a:lnTo>
                    <a:pt x="13642" y="6352"/>
                  </a:lnTo>
                  <a:lnTo>
                    <a:pt x="13966" y="6171"/>
                  </a:lnTo>
                  <a:lnTo>
                    <a:pt x="14291" y="5808"/>
                  </a:lnTo>
                  <a:lnTo>
                    <a:pt x="14778" y="5445"/>
                  </a:lnTo>
                  <a:lnTo>
                    <a:pt x="15103" y="5082"/>
                  </a:lnTo>
                  <a:lnTo>
                    <a:pt x="15428" y="4719"/>
                  </a:lnTo>
                  <a:lnTo>
                    <a:pt x="15915" y="4356"/>
                  </a:lnTo>
                  <a:lnTo>
                    <a:pt x="16565" y="3992"/>
                  </a:lnTo>
                  <a:lnTo>
                    <a:pt x="16890" y="3992"/>
                  </a:lnTo>
                  <a:lnTo>
                    <a:pt x="17539" y="3630"/>
                  </a:lnTo>
                  <a:lnTo>
                    <a:pt x="18026" y="3267"/>
                  </a:lnTo>
                  <a:lnTo>
                    <a:pt x="18839" y="3085"/>
                  </a:lnTo>
                  <a:lnTo>
                    <a:pt x="19488" y="2904"/>
                  </a:lnTo>
                  <a:lnTo>
                    <a:pt x="20300" y="2722"/>
                  </a:lnTo>
                  <a:lnTo>
                    <a:pt x="20625" y="2722"/>
                  </a:lnTo>
                  <a:lnTo>
                    <a:pt x="20950" y="2177"/>
                  </a:lnTo>
                  <a:lnTo>
                    <a:pt x="21275" y="1996"/>
                  </a:lnTo>
                  <a:lnTo>
                    <a:pt x="21437" y="1633"/>
                  </a:lnTo>
                  <a:lnTo>
                    <a:pt x="21600" y="1451"/>
                  </a:lnTo>
                  <a:lnTo>
                    <a:pt x="21600" y="1088"/>
                  </a:lnTo>
                  <a:lnTo>
                    <a:pt x="21275" y="725"/>
                  </a:lnTo>
                  <a:lnTo>
                    <a:pt x="21112" y="362"/>
                  </a:lnTo>
                  <a:lnTo>
                    <a:pt x="20787" y="181"/>
                  </a:lnTo>
                  <a:lnTo>
                    <a:pt x="20138" y="0"/>
                  </a:lnTo>
                  <a:lnTo>
                    <a:pt x="19650" y="181"/>
                  </a:lnTo>
                  <a:lnTo>
                    <a:pt x="19488" y="181"/>
                  </a:lnTo>
                  <a:lnTo>
                    <a:pt x="18839" y="362"/>
                  </a:lnTo>
                  <a:lnTo>
                    <a:pt x="18026" y="907"/>
                  </a:lnTo>
                  <a:lnTo>
                    <a:pt x="17377" y="1633"/>
                  </a:lnTo>
                  <a:lnTo>
                    <a:pt x="17052" y="1996"/>
                  </a:lnTo>
                  <a:lnTo>
                    <a:pt x="16727" y="2359"/>
                  </a:lnTo>
                  <a:lnTo>
                    <a:pt x="16078" y="2722"/>
                  </a:lnTo>
                  <a:lnTo>
                    <a:pt x="15590" y="3085"/>
                  </a:lnTo>
                  <a:lnTo>
                    <a:pt x="14941" y="3630"/>
                  </a:lnTo>
                  <a:lnTo>
                    <a:pt x="14453" y="3992"/>
                  </a:lnTo>
                  <a:lnTo>
                    <a:pt x="13966" y="4537"/>
                  </a:lnTo>
                  <a:lnTo>
                    <a:pt x="13154" y="5082"/>
                  </a:lnTo>
                  <a:lnTo>
                    <a:pt x="12667" y="5626"/>
                  </a:lnTo>
                  <a:lnTo>
                    <a:pt x="12017" y="5808"/>
                  </a:lnTo>
                  <a:lnTo>
                    <a:pt x="11368" y="6352"/>
                  </a:lnTo>
                  <a:lnTo>
                    <a:pt x="10718" y="6897"/>
                  </a:lnTo>
                  <a:lnTo>
                    <a:pt x="10068" y="7260"/>
                  </a:lnTo>
                  <a:lnTo>
                    <a:pt x="9419" y="7805"/>
                  </a:lnTo>
                  <a:lnTo>
                    <a:pt x="8607" y="8349"/>
                  </a:lnTo>
                  <a:lnTo>
                    <a:pt x="7957" y="8893"/>
                  </a:lnTo>
                  <a:lnTo>
                    <a:pt x="7307" y="9438"/>
                  </a:lnTo>
                  <a:lnTo>
                    <a:pt x="6658" y="9982"/>
                  </a:lnTo>
                  <a:lnTo>
                    <a:pt x="5846" y="10527"/>
                  </a:lnTo>
                  <a:lnTo>
                    <a:pt x="5359" y="10890"/>
                  </a:lnTo>
                  <a:lnTo>
                    <a:pt x="4709" y="11253"/>
                  </a:lnTo>
                  <a:lnTo>
                    <a:pt x="4222" y="11616"/>
                  </a:lnTo>
                  <a:lnTo>
                    <a:pt x="3572" y="12342"/>
                  </a:lnTo>
                  <a:lnTo>
                    <a:pt x="2923" y="12887"/>
                  </a:lnTo>
                  <a:lnTo>
                    <a:pt x="2598" y="13250"/>
                  </a:lnTo>
                  <a:lnTo>
                    <a:pt x="2111" y="13794"/>
                  </a:lnTo>
                  <a:lnTo>
                    <a:pt x="1786" y="14520"/>
                  </a:lnTo>
                  <a:lnTo>
                    <a:pt x="1299" y="14883"/>
                  </a:lnTo>
                  <a:lnTo>
                    <a:pt x="974" y="15428"/>
                  </a:lnTo>
                  <a:lnTo>
                    <a:pt x="811" y="15791"/>
                  </a:lnTo>
                  <a:lnTo>
                    <a:pt x="649" y="16154"/>
                  </a:lnTo>
                  <a:lnTo>
                    <a:pt x="324" y="16880"/>
                  </a:lnTo>
                  <a:lnTo>
                    <a:pt x="162" y="17787"/>
                  </a:lnTo>
                  <a:lnTo>
                    <a:pt x="0" y="18514"/>
                  </a:lnTo>
                  <a:lnTo>
                    <a:pt x="0" y="19240"/>
                  </a:lnTo>
                  <a:lnTo>
                    <a:pt x="162" y="19966"/>
                  </a:lnTo>
                  <a:lnTo>
                    <a:pt x="162" y="20329"/>
                  </a:lnTo>
                  <a:lnTo>
                    <a:pt x="324" y="20692"/>
                  </a:lnTo>
                  <a:lnTo>
                    <a:pt x="324" y="21055"/>
                  </a:lnTo>
                  <a:lnTo>
                    <a:pt x="649" y="21418"/>
                  </a:lnTo>
                  <a:lnTo>
                    <a:pt x="974" y="21600"/>
                  </a:lnTo>
                  <a:lnTo>
                    <a:pt x="1299" y="21418"/>
                  </a:lnTo>
                  <a:lnTo>
                    <a:pt x="1623" y="21418"/>
                  </a:lnTo>
                  <a:lnTo>
                    <a:pt x="1948" y="21236"/>
                  </a:lnTo>
                  <a:lnTo>
                    <a:pt x="2111" y="21055"/>
                  </a:lnTo>
                  <a:lnTo>
                    <a:pt x="2598" y="20692"/>
                  </a:lnTo>
                  <a:lnTo>
                    <a:pt x="2923" y="20329"/>
                  </a:lnTo>
                  <a:lnTo>
                    <a:pt x="3248" y="19784"/>
                  </a:lnTo>
                  <a:lnTo>
                    <a:pt x="3572" y="19240"/>
                  </a:lnTo>
                  <a:lnTo>
                    <a:pt x="4059" y="18695"/>
                  </a:lnTo>
                  <a:lnTo>
                    <a:pt x="4222" y="18514"/>
                  </a:lnTo>
                  <a:lnTo>
                    <a:pt x="4384" y="18151"/>
                  </a:lnTo>
                  <a:lnTo>
                    <a:pt x="4871" y="17787"/>
                  </a:lnTo>
                  <a:lnTo>
                    <a:pt x="5196" y="17606"/>
                  </a:lnTo>
                  <a:lnTo>
                    <a:pt x="5359" y="17243"/>
                  </a:lnTo>
                  <a:lnTo>
                    <a:pt x="5684" y="17061"/>
                  </a:lnTo>
                  <a:lnTo>
                    <a:pt x="6008" y="16880"/>
                  </a:lnTo>
                  <a:lnTo>
                    <a:pt x="6333" y="16517"/>
                  </a:lnTo>
                  <a:lnTo>
                    <a:pt x="6333" y="16336"/>
                  </a:lnTo>
                  <a:lnTo>
                    <a:pt x="6658" y="15972"/>
                  </a:lnTo>
                  <a:lnTo>
                    <a:pt x="6983" y="15610"/>
                  </a:lnTo>
                  <a:lnTo>
                    <a:pt x="7145" y="15246"/>
                  </a:lnTo>
                  <a:lnTo>
                    <a:pt x="7632" y="14520"/>
                  </a:lnTo>
                  <a:lnTo>
                    <a:pt x="7795" y="14157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ru-RU" altLang="en-US"/>
            </a:p>
          </p:txBody>
        </p:sp>
        <p:sp>
          <p:nvSpPr>
            <p:cNvPr id="2065" name="未知"/>
            <p:cNvSpPr>
              <a:spLocks noChangeAspect="1"/>
            </p:cNvSpPr>
            <p:nvPr/>
          </p:nvSpPr>
          <p:spPr>
            <a:xfrm>
              <a:off x="206" y="630"/>
              <a:ext cx="375" cy="737"/>
            </a:xfrm>
            <a:custGeom>
              <a:avLst/>
              <a:gdLst/>
              <a:ahLst/>
              <a:cxnLst>
                <a:cxn ang="0">
                  <a:pos x="261" y="159"/>
                </a:cxn>
                <a:cxn ang="0">
                  <a:pos x="259" y="100"/>
                </a:cxn>
                <a:cxn ang="0">
                  <a:pos x="277" y="59"/>
                </a:cxn>
                <a:cxn ang="0">
                  <a:pos x="327" y="16"/>
                </a:cxn>
                <a:cxn ang="0">
                  <a:pos x="345" y="2"/>
                </a:cxn>
                <a:cxn ang="0">
                  <a:pos x="291" y="43"/>
                </a:cxn>
                <a:cxn ang="0">
                  <a:pos x="255" y="82"/>
                </a:cxn>
                <a:cxn ang="0">
                  <a:pos x="232" y="131"/>
                </a:cxn>
                <a:cxn ang="0">
                  <a:pos x="225" y="163"/>
                </a:cxn>
                <a:cxn ang="0">
                  <a:pos x="220" y="204"/>
                </a:cxn>
                <a:cxn ang="0">
                  <a:pos x="218" y="245"/>
                </a:cxn>
                <a:cxn ang="0">
                  <a:pos x="223" y="286"/>
                </a:cxn>
                <a:cxn ang="0">
                  <a:pos x="227" y="338"/>
                </a:cxn>
                <a:cxn ang="0">
                  <a:pos x="230" y="370"/>
                </a:cxn>
                <a:cxn ang="0">
                  <a:pos x="250" y="429"/>
                </a:cxn>
                <a:cxn ang="0">
                  <a:pos x="266" y="447"/>
                </a:cxn>
                <a:cxn ang="0">
                  <a:pos x="261" y="399"/>
                </a:cxn>
                <a:cxn ang="0">
                  <a:pos x="255" y="345"/>
                </a:cxn>
                <a:cxn ang="0">
                  <a:pos x="273" y="297"/>
                </a:cxn>
                <a:cxn ang="0">
                  <a:pos x="291" y="306"/>
                </a:cxn>
                <a:cxn ang="0">
                  <a:pos x="309" y="338"/>
                </a:cxn>
                <a:cxn ang="0">
                  <a:pos x="323" y="385"/>
                </a:cxn>
                <a:cxn ang="0">
                  <a:pos x="332" y="422"/>
                </a:cxn>
                <a:cxn ang="0">
                  <a:pos x="339" y="442"/>
                </a:cxn>
                <a:cxn ang="0">
                  <a:pos x="348" y="494"/>
                </a:cxn>
                <a:cxn ang="0">
                  <a:pos x="357" y="547"/>
                </a:cxn>
                <a:cxn ang="0">
                  <a:pos x="352" y="596"/>
                </a:cxn>
                <a:cxn ang="0">
                  <a:pos x="341" y="637"/>
                </a:cxn>
                <a:cxn ang="0">
                  <a:pos x="323" y="669"/>
                </a:cxn>
                <a:cxn ang="0">
                  <a:pos x="289" y="694"/>
                </a:cxn>
                <a:cxn ang="0">
                  <a:pos x="250" y="687"/>
                </a:cxn>
                <a:cxn ang="0">
                  <a:pos x="211" y="662"/>
                </a:cxn>
                <a:cxn ang="0">
                  <a:pos x="168" y="619"/>
                </a:cxn>
                <a:cxn ang="0">
                  <a:pos x="134" y="571"/>
                </a:cxn>
                <a:cxn ang="0">
                  <a:pos x="102" y="517"/>
                </a:cxn>
                <a:cxn ang="0">
                  <a:pos x="73" y="444"/>
                </a:cxn>
                <a:cxn ang="0">
                  <a:pos x="59" y="379"/>
                </a:cxn>
                <a:cxn ang="0">
                  <a:pos x="55" y="315"/>
                </a:cxn>
                <a:cxn ang="0">
                  <a:pos x="61" y="258"/>
                </a:cxn>
                <a:cxn ang="0">
                  <a:pos x="80" y="215"/>
                </a:cxn>
                <a:cxn ang="0">
                  <a:pos x="75" y="215"/>
                </a:cxn>
                <a:cxn ang="0">
                  <a:pos x="41" y="243"/>
                </a:cxn>
                <a:cxn ang="0">
                  <a:pos x="14" y="268"/>
                </a:cxn>
                <a:cxn ang="0">
                  <a:pos x="2" y="315"/>
                </a:cxn>
                <a:cxn ang="0">
                  <a:pos x="0" y="383"/>
                </a:cxn>
                <a:cxn ang="0">
                  <a:pos x="16" y="458"/>
                </a:cxn>
                <a:cxn ang="0">
                  <a:pos x="45" y="537"/>
                </a:cxn>
                <a:cxn ang="0">
                  <a:pos x="86" y="610"/>
                </a:cxn>
                <a:cxn ang="0">
                  <a:pos x="182" y="705"/>
                </a:cxn>
                <a:cxn ang="0">
                  <a:pos x="266" y="737"/>
                </a:cxn>
                <a:cxn ang="0">
                  <a:pos x="327" y="707"/>
                </a:cxn>
                <a:cxn ang="0">
                  <a:pos x="364" y="639"/>
                </a:cxn>
                <a:cxn ang="0">
                  <a:pos x="373" y="551"/>
                </a:cxn>
                <a:cxn ang="0">
                  <a:pos x="364" y="488"/>
                </a:cxn>
                <a:cxn ang="0">
                  <a:pos x="352" y="451"/>
                </a:cxn>
                <a:cxn ang="0">
                  <a:pos x="336" y="410"/>
                </a:cxn>
                <a:cxn ang="0">
                  <a:pos x="318" y="372"/>
                </a:cxn>
                <a:cxn ang="0">
                  <a:pos x="295" y="333"/>
                </a:cxn>
                <a:cxn ang="0">
                  <a:pos x="270" y="297"/>
                </a:cxn>
                <a:cxn ang="0">
                  <a:pos x="259" y="256"/>
                </a:cxn>
                <a:cxn ang="0">
                  <a:pos x="257" y="213"/>
                </a:cxn>
              </a:cxnLst>
              <a:pathLst>
                <a:path w="21600" h="21600">
                  <a:moveTo>
                    <a:pt x="14792" y="5781"/>
                  </a:moveTo>
                  <a:lnTo>
                    <a:pt x="15054" y="5582"/>
                  </a:lnTo>
                  <a:lnTo>
                    <a:pt x="15054" y="5383"/>
                  </a:lnTo>
                  <a:lnTo>
                    <a:pt x="15054" y="5117"/>
                  </a:lnTo>
                  <a:lnTo>
                    <a:pt x="15185" y="4918"/>
                  </a:lnTo>
                  <a:lnTo>
                    <a:pt x="15054" y="4652"/>
                  </a:lnTo>
                  <a:lnTo>
                    <a:pt x="15054" y="4386"/>
                  </a:lnTo>
                  <a:lnTo>
                    <a:pt x="14923" y="4053"/>
                  </a:lnTo>
                  <a:lnTo>
                    <a:pt x="14923" y="3788"/>
                  </a:lnTo>
                  <a:lnTo>
                    <a:pt x="14923" y="3522"/>
                  </a:lnTo>
                  <a:lnTo>
                    <a:pt x="14792" y="3190"/>
                  </a:lnTo>
                  <a:lnTo>
                    <a:pt x="14923" y="2924"/>
                  </a:lnTo>
                  <a:lnTo>
                    <a:pt x="15054" y="2658"/>
                  </a:lnTo>
                  <a:lnTo>
                    <a:pt x="14923" y="2459"/>
                  </a:lnTo>
                  <a:lnTo>
                    <a:pt x="15054" y="2193"/>
                  </a:lnTo>
                  <a:lnTo>
                    <a:pt x="15316" y="2060"/>
                  </a:lnTo>
                  <a:lnTo>
                    <a:pt x="15578" y="1860"/>
                  </a:lnTo>
                  <a:lnTo>
                    <a:pt x="15970" y="1727"/>
                  </a:lnTo>
                  <a:lnTo>
                    <a:pt x="16494" y="1594"/>
                  </a:lnTo>
                  <a:lnTo>
                    <a:pt x="17018" y="1328"/>
                  </a:lnTo>
                  <a:lnTo>
                    <a:pt x="17410" y="1129"/>
                  </a:lnTo>
                  <a:lnTo>
                    <a:pt x="18065" y="863"/>
                  </a:lnTo>
                  <a:lnTo>
                    <a:pt x="18588" y="664"/>
                  </a:lnTo>
                  <a:lnTo>
                    <a:pt x="18850" y="465"/>
                  </a:lnTo>
                  <a:lnTo>
                    <a:pt x="19374" y="265"/>
                  </a:lnTo>
                  <a:lnTo>
                    <a:pt x="19767" y="132"/>
                  </a:lnTo>
                  <a:lnTo>
                    <a:pt x="19897" y="66"/>
                  </a:lnTo>
                  <a:lnTo>
                    <a:pt x="20159" y="0"/>
                  </a:lnTo>
                  <a:lnTo>
                    <a:pt x="20028" y="66"/>
                  </a:lnTo>
                  <a:lnTo>
                    <a:pt x="19897" y="66"/>
                  </a:lnTo>
                  <a:lnTo>
                    <a:pt x="19505" y="199"/>
                  </a:lnTo>
                  <a:lnTo>
                    <a:pt x="18850" y="398"/>
                  </a:lnTo>
                  <a:lnTo>
                    <a:pt x="18196" y="731"/>
                  </a:lnTo>
                  <a:lnTo>
                    <a:pt x="17803" y="930"/>
                  </a:lnTo>
                  <a:lnTo>
                    <a:pt x="17148" y="1129"/>
                  </a:lnTo>
                  <a:lnTo>
                    <a:pt x="16756" y="1262"/>
                  </a:lnTo>
                  <a:lnTo>
                    <a:pt x="16494" y="1462"/>
                  </a:lnTo>
                  <a:lnTo>
                    <a:pt x="16101" y="1594"/>
                  </a:lnTo>
                  <a:lnTo>
                    <a:pt x="15578" y="1794"/>
                  </a:lnTo>
                  <a:lnTo>
                    <a:pt x="15316" y="1993"/>
                  </a:lnTo>
                  <a:lnTo>
                    <a:pt x="14792" y="2259"/>
                  </a:lnTo>
                  <a:lnTo>
                    <a:pt x="14661" y="2392"/>
                  </a:lnTo>
                  <a:lnTo>
                    <a:pt x="14268" y="2658"/>
                  </a:lnTo>
                  <a:lnTo>
                    <a:pt x="14007" y="2857"/>
                  </a:lnTo>
                  <a:lnTo>
                    <a:pt x="13876" y="2990"/>
                  </a:lnTo>
                  <a:lnTo>
                    <a:pt x="13483" y="3322"/>
                  </a:lnTo>
                  <a:lnTo>
                    <a:pt x="13352" y="3588"/>
                  </a:lnTo>
                  <a:lnTo>
                    <a:pt x="13352" y="3854"/>
                  </a:lnTo>
                  <a:lnTo>
                    <a:pt x="13352" y="4186"/>
                  </a:lnTo>
                  <a:lnTo>
                    <a:pt x="13221" y="4253"/>
                  </a:lnTo>
                  <a:lnTo>
                    <a:pt x="13221" y="4386"/>
                  </a:lnTo>
                  <a:lnTo>
                    <a:pt x="13221" y="4519"/>
                  </a:lnTo>
                  <a:lnTo>
                    <a:pt x="13221" y="4652"/>
                  </a:lnTo>
                  <a:lnTo>
                    <a:pt x="12959" y="4784"/>
                  </a:lnTo>
                  <a:lnTo>
                    <a:pt x="12959" y="5050"/>
                  </a:lnTo>
                  <a:lnTo>
                    <a:pt x="12828" y="5183"/>
                  </a:lnTo>
                  <a:lnTo>
                    <a:pt x="12828" y="5383"/>
                  </a:lnTo>
                  <a:lnTo>
                    <a:pt x="12698" y="5516"/>
                  </a:lnTo>
                  <a:lnTo>
                    <a:pt x="12698" y="5715"/>
                  </a:lnTo>
                  <a:lnTo>
                    <a:pt x="12698" y="5981"/>
                  </a:lnTo>
                  <a:lnTo>
                    <a:pt x="12567" y="6180"/>
                  </a:lnTo>
                  <a:lnTo>
                    <a:pt x="12567" y="6446"/>
                  </a:lnTo>
                  <a:lnTo>
                    <a:pt x="12567" y="6645"/>
                  </a:lnTo>
                  <a:lnTo>
                    <a:pt x="12436" y="6845"/>
                  </a:lnTo>
                  <a:lnTo>
                    <a:pt x="12567" y="7111"/>
                  </a:lnTo>
                  <a:lnTo>
                    <a:pt x="12567" y="7177"/>
                  </a:lnTo>
                  <a:lnTo>
                    <a:pt x="12567" y="7310"/>
                  </a:lnTo>
                  <a:lnTo>
                    <a:pt x="12567" y="7443"/>
                  </a:lnTo>
                  <a:lnTo>
                    <a:pt x="12698" y="7642"/>
                  </a:lnTo>
                  <a:lnTo>
                    <a:pt x="12698" y="7842"/>
                  </a:lnTo>
                  <a:lnTo>
                    <a:pt x="12828" y="8108"/>
                  </a:lnTo>
                  <a:lnTo>
                    <a:pt x="12828" y="8373"/>
                  </a:lnTo>
                  <a:lnTo>
                    <a:pt x="12828" y="8639"/>
                  </a:lnTo>
                  <a:lnTo>
                    <a:pt x="12959" y="8839"/>
                  </a:lnTo>
                  <a:lnTo>
                    <a:pt x="12828" y="9104"/>
                  </a:lnTo>
                  <a:lnTo>
                    <a:pt x="12959" y="9370"/>
                  </a:lnTo>
                  <a:lnTo>
                    <a:pt x="12959" y="9636"/>
                  </a:lnTo>
                  <a:lnTo>
                    <a:pt x="13090" y="9902"/>
                  </a:lnTo>
                  <a:lnTo>
                    <a:pt x="12959" y="9969"/>
                  </a:lnTo>
                  <a:lnTo>
                    <a:pt x="13090" y="10168"/>
                  </a:lnTo>
                  <a:lnTo>
                    <a:pt x="12959" y="10234"/>
                  </a:lnTo>
                  <a:lnTo>
                    <a:pt x="12959" y="10367"/>
                  </a:lnTo>
                  <a:lnTo>
                    <a:pt x="13090" y="10567"/>
                  </a:lnTo>
                  <a:lnTo>
                    <a:pt x="13221" y="10832"/>
                  </a:lnTo>
                  <a:lnTo>
                    <a:pt x="13352" y="11098"/>
                  </a:lnTo>
                  <a:lnTo>
                    <a:pt x="13483" y="11364"/>
                  </a:lnTo>
                  <a:lnTo>
                    <a:pt x="13745" y="11630"/>
                  </a:lnTo>
                  <a:lnTo>
                    <a:pt x="13876" y="11962"/>
                  </a:lnTo>
                  <a:lnTo>
                    <a:pt x="14138" y="12228"/>
                  </a:lnTo>
                  <a:lnTo>
                    <a:pt x="14399" y="12560"/>
                  </a:lnTo>
                  <a:lnTo>
                    <a:pt x="14530" y="12760"/>
                  </a:lnTo>
                  <a:lnTo>
                    <a:pt x="14792" y="13026"/>
                  </a:lnTo>
                  <a:lnTo>
                    <a:pt x="14923" y="13159"/>
                  </a:lnTo>
                  <a:lnTo>
                    <a:pt x="15054" y="13225"/>
                  </a:lnTo>
                  <a:lnTo>
                    <a:pt x="15185" y="13225"/>
                  </a:lnTo>
                  <a:lnTo>
                    <a:pt x="15316" y="13092"/>
                  </a:lnTo>
                  <a:lnTo>
                    <a:pt x="15316" y="12959"/>
                  </a:lnTo>
                  <a:lnTo>
                    <a:pt x="15316" y="12694"/>
                  </a:lnTo>
                  <a:lnTo>
                    <a:pt x="15447" y="12494"/>
                  </a:lnTo>
                  <a:lnTo>
                    <a:pt x="15316" y="12228"/>
                  </a:lnTo>
                  <a:lnTo>
                    <a:pt x="15185" y="11896"/>
                  </a:lnTo>
                  <a:lnTo>
                    <a:pt x="15054" y="11697"/>
                  </a:lnTo>
                  <a:lnTo>
                    <a:pt x="14923" y="11431"/>
                  </a:lnTo>
                  <a:lnTo>
                    <a:pt x="14792" y="11231"/>
                  </a:lnTo>
                  <a:lnTo>
                    <a:pt x="14661" y="10966"/>
                  </a:lnTo>
                  <a:lnTo>
                    <a:pt x="14792" y="10633"/>
                  </a:lnTo>
                  <a:lnTo>
                    <a:pt x="14661" y="10434"/>
                  </a:lnTo>
                  <a:lnTo>
                    <a:pt x="14661" y="10101"/>
                  </a:lnTo>
                  <a:lnTo>
                    <a:pt x="14661" y="9836"/>
                  </a:lnTo>
                  <a:lnTo>
                    <a:pt x="14792" y="9636"/>
                  </a:lnTo>
                  <a:lnTo>
                    <a:pt x="15054" y="9370"/>
                  </a:lnTo>
                  <a:lnTo>
                    <a:pt x="15316" y="9104"/>
                  </a:lnTo>
                  <a:lnTo>
                    <a:pt x="15447" y="8839"/>
                  </a:lnTo>
                  <a:lnTo>
                    <a:pt x="15708" y="8706"/>
                  </a:lnTo>
                  <a:lnTo>
                    <a:pt x="15839" y="8706"/>
                  </a:lnTo>
                  <a:lnTo>
                    <a:pt x="15970" y="8706"/>
                  </a:lnTo>
                  <a:lnTo>
                    <a:pt x="16232" y="8772"/>
                  </a:lnTo>
                  <a:lnTo>
                    <a:pt x="16363" y="8772"/>
                  </a:lnTo>
                  <a:lnTo>
                    <a:pt x="16494" y="8839"/>
                  </a:lnTo>
                  <a:lnTo>
                    <a:pt x="16756" y="8972"/>
                  </a:lnTo>
                  <a:lnTo>
                    <a:pt x="16887" y="9104"/>
                  </a:lnTo>
                  <a:lnTo>
                    <a:pt x="17148" y="9238"/>
                  </a:lnTo>
                  <a:lnTo>
                    <a:pt x="17279" y="9437"/>
                  </a:lnTo>
                  <a:lnTo>
                    <a:pt x="17279" y="9503"/>
                  </a:lnTo>
                  <a:lnTo>
                    <a:pt x="17541" y="9769"/>
                  </a:lnTo>
                  <a:lnTo>
                    <a:pt x="17803" y="9902"/>
                  </a:lnTo>
                  <a:lnTo>
                    <a:pt x="17803" y="10101"/>
                  </a:lnTo>
                  <a:lnTo>
                    <a:pt x="18065" y="10367"/>
                  </a:lnTo>
                  <a:lnTo>
                    <a:pt x="18196" y="10567"/>
                  </a:lnTo>
                  <a:lnTo>
                    <a:pt x="18327" y="10766"/>
                  </a:lnTo>
                  <a:lnTo>
                    <a:pt x="18458" y="11032"/>
                  </a:lnTo>
                  <a:lnTo>
                    <a:pt x="18588" y="11298"/>
                  </a:lnTo>
                  <a:lnTo>
                    <a:pt x="18719" y="11364"/>
                  </a:lnTo>
                  <a:lnTo>
                    <a:pt x="18719" y="11563"/>
                  </a:lnTo>
                  <a:lnTo>
                    <a:pt x="18850" y="11763"/>
                  </a:lnTo>
                  <a:lnTo>
                    <a:pt x="18981" y="11962"/>
                  </a:lnTo>
                  <a:lnTo>
                    <a:pt x="18981" y="12162"/>
                  </a:lnTo>
                  <a:lnTo>
                    <a:pt x="19112" y="12361"/>
                  </a:lnTo>
                  <a:lnTo>
                    <a:pt x="19243" y="12560"/>
                  </a:lnTo>
                  <a:lnTo>
                    <a:pt x="19374" y="12627"/>
                  </a:lnTo>
                  <a:lnTo>
                    <a:pt x="19374" y="12760"/>
                  </a:lnTo>
                  <a:lnTo>
                    <a:pt x="19374" y="12826"/>
                  </a:lnTo>
                  <a:lnTo>
                    <a:pt x="19505" y="12959"/>
                  </a:lnTo>
                  <a:lnTo>
                    <a:pt x="19505" y="12959"/>
                  </a:lnTo>
                  <a:lnTo>
                    <a:pt x="19505" y="13026"/>
                  </a:lnTo>
                  <a:lnTo>
                    <a:pt x="19636" y="13358"/>
                  </a:lnTo>
                  <a:lnTo>
                    <a:pt x="19767" y="13690"/>
                  </a:lnTo>
                  <a:lnTo>
                    <a:pt x="19897" y="13823"/>
                  </a:lnTo>
                  <a:lnTo>
                    <a:pt x="20028" y="14156"/>
                  </a:lnTo>
                  <a:lnTo>
                    <a:pt x="20028" y="14488"/>
                  </a:lnTo>
                  <a:lnTo>
                    <a:pt x="20159" y="14754"/>
                  </a:lnTo>
                  <a:lnTo>
                    <a:pt x="20159" y="15020"/>
                  </a:lnTo>
                  <a:lnTo>
                    <a:pt x="20290" y="15286"/>
                  </a:lnTo>
                  <a:lnTo>
                    <a:pt x="20421" y="15551"/>
                  </a:lnTo>
                  <a:lnTo>
                    <a:pt x="20421" y="15817"/>
                  </a:lnTo>
                  <a:lnTo>
                    <a:pt x="20552" y="16017"/>
                  </a:lnTo>
                  <a:lnTo>
                    <a:pt x="20421" y="16283"/>
                  </a:lnTo>
                  <a:lnTo>
                    <a:pt x="20421" y="16548"/>
                  </a:lnTo>
                  <a:lnTo>
                    <a:pt x="20421" y="16880"/>
                  </a:lnTo>
                  <a:lnTo>
                    <a:pt x="20421" y="17080"/>
                  </a:lnTo>
                  <a:lnTo>
                    <a:pt x="20290" y="17279"/>
                  </a:lnTo>
                  <a:lnTo>
                    <a:pt x="20290" y="17479"/>
                  </a:lnTo>
                  <a:lnTo>
                    <a:pt x="20290" y="17678"/>
                  </a:lnTo>
                  <a:lnTo>
                    <a:pt x="20159" y="17944"/>
                  </a:lnTo>
                  <a:lnTo>
                    <a:pt x="20028" y="18210"/>
                  </a:lnTo>
                  <a:lnTo>
                    <a:pt x="19897" y="18343"/>
                  </a:lnTo>
                  <a:lnTo>
                    <a:pt x="19767" y="18476"/>
                  </a:lnTo>
                  <a:lnTo>
                    <a:pt x="19636" y="18675"/>
                  </a:lnTo>
                  <a:lnTo>
                    <a:pt x="19505" y="18941"/>
                  </a:lnTo>
                  <a:lnTo>
                    <a:pt x="19374" y="19074"/>
                  </a:lnTo>
                  <a:lnTo>
                    <a:pt x="19112" y="19207"/>
                  </a:lnTo>
                  <a:lnTo>
                    <a:pt x="18981" y="19406"/>
                  </a:lnTo>
                  <a:lnTo>
                    <a:pt x="18719" y="19539"/>
                  </a:lnTo>
                  <a:lnTo>
                    <a:pt x="18588" y="19605"/>
                  </a:lnTo>
                  <a:lnTo>
                    <a:pt x="18196" y="19805"/>
                  </a:lnTo>
                  <a:lnTo>
                    <a:pt x="17803" y="20004"/>
                  </a:lnTo>
                  <a:lnTo>
                    <a:pt x="17803" y="20071"/>
                  </a:lnTo>
                  <a:lnTo>
                    <a:pt x="17410" y="20137"/>
                  </a:lnTo>
                  <a:lnTo>
                    <a:pt x="17018" y="20270"/>
                  </a:lnTo>
                  <a:lnTo>
                    <a:pt x="16625" y="20337"/>
                  </a:lnTo>
                  <a:lnTo>
                    <a:pt x="16363" y="20337"/>
                  </a:lnTo>
                  <a:lnTo>
                    <a:pt x="15970" y="20403"/>
                  </a:lnTo>
                  <a:lnTo>
                    <a:pt x="15708" y="20337"/>
                  </a:lnTo>
                  <a:lnTo>
                    <a:pt x="15316" y="20337"/>
                  </a:lnTo>
                  <a:lnTo>
                    <a:pt x="14923" y="20204"/>
                  </a:lnTo>
                  <a:lnTo>
                    <a:pt x="14399" y="20137"/>
                  </a:lnTo>
                  <a:lnTo>
                    <a:pt x="14007" y="20071"/>
                  </a:lnTo>
                  <a:lnTo>
                    <a:pt x="13745" y="20004"/>
                  </a:lnTo>
                  <a:lnTo>
                    <a:pt x="13352" y="19871"/>
                  </a:lnTo>
                  <a:lnTo>
                    <a:pt x="12959" y="19672"/>
                  </a:lnTo>
                  <a:lnTo>
                    <a:pt x="12436" y="19539"/>
                  </a:lnTo>
                  <a:lnTo>
                    <a:pt x="12174" y="19406"/>
                  </a:lnTo>
                  <a:lnTo>
                    <a:pt x="11781" y="19207"/>
                  </a:lnTo>
                  <a:lnTo>
                    <a:pt x="11388" y="19074"/>
                  </a:lnTo>
                  <a:lnTo>
                    <a:pt x="10996" y="18808"/>
                  </a:lnTo>
                  <a:lnTo>
                    <a:pt x="10603" y="18608"/>
                  </a:lnTo>
                  <a:lnTo>
                    <a:pt x="10210" y="18343"/>
                  </a:lnTo>
                  <a:lnTo>
                    <a:pt x="9686" y="18143"/>
                  </a:lnTo>
                  <a:lnTo>
                    <a:pt x="9425" y="18010"/>
                  </a:lnTo>
                  <a:lnTo>
                    <a:pt x="9032" y="17745"/>
                  </a:lnTo>
                  <a:lnTo>
                    <a:pt x="8639" y="17479"/>
                  </a:lnTo>
                  <a:lnTo>
                    <a:pt x="8246" y="17213"/>
                  </a:lnTo>
                  <a:lnTo>
                    <a:pt x="7854" y="17014"/>
                  </a:lnTo>
                  <a:lnTo>
                    <a:pt x="7723" y="16748"/>
                  </a:lnTo>
                  <a:lnTo>
                    <a:pt x="7330" y="16482"/>
                  </a:lnTo>
                  <a:lnTo>
                    <a:pt x="7069" y="16216"/>
                  </a:lnTo>
                  <a:lnTo>
                    <a:pt x="6676" y="15950"/>
                  </a:lnTo>
                  <a:lnTo>
                    <a:pt x="6414" y="15751"/>
                  </a:lnTo>
                  <a:lnTo>
                    <a:pt x="6152" y="15485"/>
                  </a:lnTo>
                  <a:lnTo>
                    <a:pt x="5890" y="15153"/>
                  </a:lnTo>
                  <a:lnTo>
                    <a:pt x="5629" y="14820"/>
                  </a:lnTo>
                  <a:lnTo>
                    <a:pt x="5367" y="14421"/>
                  </a:lnTo>
                  <a:lnTo>
                    <a:pt x="5105" y="14089"/>
                  </a:lnTo>
                  <a:lnTo>
                    <a:pt x="4843" y="13757"/>
                  </a:lnTo>
                  <a:lnTo>
                    <a:pt x="4581" y="13425"/>
                  </a:lnTo>
                  <a:lnTo>
                    <a:pt x="4189" y="13026"/>
                  </a:lnTo>
                  <a:lnTo>
                    <a:pt x="4057" y="12694"/>
                  </a:lnTo>
                  <a:lnTo>
                    <a:pt x="3927" y="12361"/>
                  </a:lnTo>
                  <a:lnTo>
                    <a:pt x="3665" y="12029"/>
                  </a:lnTo>
                  <a:lnTo>
                    <a:pt x="3534" y="11763"/>
                  </a:lnTo>
                  <a:lnTo>
                    <a:pt x="3534" y="11364"/>
                  </a:lnTo>
                  <a:lnTo>
                    <a:pt x="3403" y="11098"/>
                  </a:lnTo>
                  <a:lnTo>
                    <a:pt x="3272" y="10832"/>
                  </a:lnTo>
                  <a:lnTo>
                    <a:pt x="3272" y="10500"/>
                  </a:lnTo>
                  <a:lnTo>
                    <a:pt x="3141" y="10101"/>
                  </a:lnTo>
                  <a:lnTo>
                    <a:pt x="3141" y="9836"/>
                  </a:lnTo>
                  <a:lnTo>
                    <a:pt x="3141" y="9570"/>
                  </a:lnTo>
                  <a:lnTo>
                    <a:pt x="3141" y="9238"/>
                  </a:lnTo>
                  <a:lnTo>
                    <a:pt x="3141" y="8972"/>
                  </a:lnTo>
                  <a:lnTo>
                    <a:pt x="3141" y="8639"/>
                  </a:lnTo>
                  <a:lnTo>
                    <a:pt x="3272" y="8373"/>
                  </a:lnTo>
                  <a:lnTo>
                    <a:pt x="3403" y="8108"/>
                  </a:lnTo>
                  <a:lnTo>
                    <a:pt x="3403" y="7842"/>
                  </a:lnTo>
                  <a:lnTo>
                    <a:pt x="3534" y="7576"/>
                  </a:lnTo>
                  <a:lnTo>
                    <a:pt x="3665" y="7377"/>
                  </a:lnTo>
                  <a:lnTo>
                    <a:pt x="3796" y="7177"/>
                  </a:lnTo>
                  <a:lnTo>
                    <a:pt x="3927" y="6978"/>
                  </a:lnTo>
                  <a:lnTo>
                    <a:pt x="4189" y="6712"/>
                  </a:lnTo>
                  <a:lnTo>
                    <a:pt x="4319" y="6513"/>
                  </a:lnTo>
                  <a:lnTo>
                    <a:pt x="4581" y="6313"/>
                  </a:lnTo>
                  <a:lnTo>
                    <a:pt x="4843" y="6247"/>
                  </a:lnTo>
                  <a:lnTo>
                    <a:pt x="4974" y="6180"/>
                  </a:lnTo>
                  <a:lnTo>
                    <a:pt x="4974" y="6180"/>
                  </a:lnTo>
                  <a:lnTo>
                    <a:pt x="4843" y="6180"/>
                  </a:lnTo>
                  <a:lnTo>
                    <a:pt x="4712" y="6247"/>
                  </a:lnTo>
                  <a:lnTo>
                    <a:pt x="4319" y="6313"/>
                  </a:lnTo>
                  <a:lnTo>
                    <a:pt x="4057" y="6380"/>
                  </a:lnTo>
                  <a:lnTo>
                    <a:pt x="3796" y="6513"/>
                  </a:lnTo>
                  <a:lnTo>
                    <a:pt x="3534" y="6645"/>
                  </a:lnTo>
                  <a:lnTo>
                    <a:pt x="3141" y="6779"/>
                  </a:lnTo>
                  <a:lnTo>
                    <a:pt x="2748" y="6978"/>
                  </a:lnTo>
                  <a:lnTo>
                    <a:pt x="2356" y="7111"/>
                  </a:lnTo>
                  <a:lnTo>
                    <a:pt x="2094" y="7310"/>
                  </a:lnTo>
                  <a:lnTo>
                    <a:pt x="1701" y="7377"/>
                  </a:lnTo>
                  <a:lnTo>
                    <a:pt x="1570" y="7576"/>
                  </a:lnTo>
                  <a:lnTo>
                    <a:pt x="1308" y="7642"/>
                  </a:lnTo>
                  <a:lnTo>
                    <a:pt x="1047" y="7775"/>
                  </a:lnTo>
                  <a:lnTo>
                    <a:pt x="785" y="7842"/>
                  </a:lnTo>
                  <a:lnTo>
                    <a:pt x="654" y="8041"/>
                  </a:lnTo>
                  <a:lnTo>
                    <a:pt x="523" y="8307"/>
                  </a:lnTo>
                  <a:lnTo>
                    <a:pt x="261" y="8507"/>
                  </a:lnTo>
                  <a:lnTo>
                    <a:pt x="130" y="8706"/>
                  </a:lnTo>
                  <a:lnTo>
                    <a:pt x="0" y="9038"/>
                  </a:lnTo>
                  <a:lnTo>
                    <a:pt x="130" y="9238"/>
                  </a:lnTo>
                  <a:lnTo>
                    <a:pt x="0" y="9570"/>
                  </a:lnTo>
                  <a:lnTo>
                    <a:pt x="0" y="9902"/>
                  </a:lnTo>
                  <a:lnTo>
                    <a:pt x="0" y="10168"/>
                  </a:lnTo>
                  <a:lnTo>
                    <a:pt x="0" y="10500"/>
                  </a:lnTo>
                  <a:lnTo>
                    <a:pt x="0" y="10832"/>
                  </a:lnTo>
                  <a:lnTo>
                    <a:pt x="0" y="11231"/>
                  </a:lnTo>
                  <a:lnTo>
                    <a:pt x="130" y="11497"/>
                  </a:lnTo>
                  <a:lnTo>
                    <a:pt x="261" y="11896"/>
                  </a:lnTo>
                  <a:lnTo>
                    <a:pt x="392" y="12295"/>
                  </a:lnTo>
                  <a:lnTo>
                    <a:pt x="654" y="12627"/>
                  </a:lnTo>
                  <a:lnTo>
                    <a:pt x="785" y="13026"/>
                  </a:lnTo>
                  <a:lnTo>
                    <a:pt x="916" y="13425"/>
                  </a:lnTo>
                  <a:lnTo>
                    <a:pt x="1047" y="13757"/>
                  </a:lnTo>
                  <a:lnTo>
                    <a:pt x="1439" y="14222"/>
                  </a:lnTo>
                  <a:lnTo>
                    <a:pt x="1701" y="14555"/>
                  </a:lnTo>
                  <a:lnTo>
                    <a:pt x="1963" y="14953"/>
                  </a:lnTo>
                  <a:lnTo>
                    <a:pt x="2225" y="15352"/>
                  </a:lnTo>
                  <a:lnTo>
                    <a:pt x="2617" y="15751"/>
                  </a:lnTo>
                  <a:lnTo>
                    <a:pt x="3010" y="16083"/>
                  </a:lnTo>
                  <a:lnTo>
                    <a:pt x="3272" y="16548"/>
                  </a:lnTo>
                  <a:lnTo>
                    <a:pt x="3665" y="16814"/>
                  </a:lnTo>
                  <a:lnTo>
                    <a:pt x="4057" y="17213"/>
                  </a:lnTo>
                  <a:lnTo>
                    <a:pt x="4581" y="17545"/>
                  </a:lnTo>
                  <a:lnTo>
                    <a:pt x="4974" y="17877"/>
                  </a:lnTo>
                  <a:lnTo>
                    <a:pt x="5497" y="18143"/>
                  </a:lnTo>
                  <a:lnTo>
                    <a:pt x="6414" y="18808"/>
                  </a:lnTo>
                  <a:lnTo>
                    <a:pt x="7592" y="19406"/>
                  </a:lnTo>
                  <a:lnTo>
                    <a:pt x="8639" y="19938"/>
                  </a:lnTo>
                  <a:lnTo>
                    <a:pt x="9556" y="20337"/>
                  </a:lnTo>
                  <a:lnTo>
                    <a:pt x="10472" y="20669"/>
                  </a:lnTo>
                  <a:lnTo>
                    <a:pt x="11388" y="20935"/>
                  </a:lnTo>
                  <a:lnTo>
                    <a:pt x="12174" y="21201"/>
                  </a:lnTo>
                  <a:lnTo>
                    <a:pt x="12959" y="21400"/>
                  </a:lnTo>
                  <a:lnTo>
                    <a:pt x="13876" y="21533"/>
                  </a:lnTo>
                  <a:lnTo>
                    <a:pt x="14530" y="21533"/>
                  </a:lnTo>
                  <a:lnTo>
                    <a:pt x="15316" y="21600"/>
                  </a:lnTo>
                  <a:lnTo>
                    <a:pt x="15970" y="21600"/>
                  </a:lnTo>
                  <a:lnTo>
                    <a:pt x="16625" y="21466"/>
                  </a:lnTo>
                  <a:lnTo>
                    <a:pt x="17279" y="21400"/>
                  </a:lnTo>
                  <a:lnTo>
                    <a:pt x="17803" y="21201"/>
                  </a:lnTo>
                  <a:lnTo>
                    <a:pt x="18327" y="21001"/>
                  </a:lnTo>
                  <a:lnTo>
                    <a:pt x="18850" y="20735"/>
                  </a:lnTo>
                  <a:lnTo>
                    <a:pt x="19243" y="20536"/>
                  </a:lnTo>
                  <a:lnTo>
                    <a:pt x="19897" y="20270"/>
                  </a:lnTo>
                  <a:lnTo>
                    <a:pt x="20159" y="19871"/>
                  </a:lnTo>
                  <a:lnTo>
                    <a:pt x="20290" y="19539"/>
                  </a:lnTo>
                  <a:lnTo>
                    <a:pt x="20683" y="19207"/>
                  </a:lnTo>
                  <a:lnTo>
                    <a:pt x="20945" y="18742"/>
                  </a:lnTo>
                  <a:lnTo>
                    <a:pt x="21207" y="18343"/>
                  </a:lnTo>
                  <a:lnTo>
                    <a:pt x="21468" y="17944"/>
                  </a:lnTo>
                  <a:lnTo>
                    <a:pt x="21337" y="17479"/>
                  </a:lnTo>
                  <a:lnTo>
                    <a:pt x="21468" y="17080"/>
                  </a:lnTo>
                  <a:lnTo>
                    <a:pt x="21600" y="16681"/>
                  </a:lnTo>
                  <a:lnTo>
                    <a:pt x="21468" y="16149"/>
                  </a:lnTo>
                  <a:lnTo>
                    <a:pt x="21468" y="15751"/>
                  </a:lnTo>
                  <a:lnTo>
                    <a:pt x="21337" y="15219"/>
                  </a:lnTo>
                  <a:lnTo>
                    <a:pt x="21207" y="14820"/>
                  </a:lnTo>
                  <a:lnTo>
                    <a:pt x="21076" y="14687"/>
                  </a:lnTo>
                  <a:lnTo>
                    <a:pt x="21076" y="14488"/>
                  </a:lnTo>
                  <a:lnTo>
                    <a:pt x="20945" y="14289"/>
                  </a:lnTo>
                  <a:lnTo>
                    <a:pt x="20945" y="14089"/>
                  </a:lnTo>
                  <a:lnTo>
                    <a:pt x="20683" y="13890"/>
                  </a:lnTo>
                  <a:lnTo>
                    <a:pt x="20552" y="13690"/>
                  </a:lnTo>
                  <a:lnTo>
                    <a:pt x="20552" y="13558"/>
                  </a:lnTo>
                  <a:lnTo>
                    <a:pt x="20421" y="13358"/>
                  </a:lnTo>
                  <a:lnTo>
                    <a:pt x="20290" y="13225"/>
                  </a:lnTo>
                  <a:lnTo>
                    <a:pt x="20159" y="12959"/>
                  </a:lnTo>
                  <a:lnTo>
                    <a:pt x="19897" y="12760"/>
                  </a:lnTo>
                  <a:lnTo>
                    <a:pt x="19897" y="12560"/>
                  </a:lnTo>
                  <a:lnTo>
                    <a:pt x="19636" y="12428"/>
                  </a:lnTo>
                  <a:lnTo>
                    <a:pt x="19505" y="12162"/>
                  </a:lnTo>
                  <a:lnTo>
                    <a:pt x="19374" y="12029"/>
                  </a:lnTo>
                  <a:lnTo>
                    <a:pt x="19112" y="11829"/>
                  </a:lnTo>
                  <a:lnTo>
                    <a:pt x="19112" y="11630"/>
                  </a:lnTo>
                  <a:lnTo>
                    <a:pt x="18850" y="11431"/>
                  </a:lnTo>
                  <a:lnTo>
                    <a:pt x="18588" y="11364"/>
                  </a:lnTo>
                  <a:lnTo>
                    <a:pt x="18588" y="11165"/>
                  </a:lnTo>
                  <a:lnTo>
                    <a:pt x="18327" y="10899"/>
                  </a:lnTo>
                  <a:lnTo>
                    <a:pt x="18065" y="10700"/>
                  </a:lnTo>
                  <a:lnTo>
                    <a:pt x="17934" y="10500"/>
                  </a:lnTo>
                  <a:lnTo>
                    <a:pt x="17672" y="10367"/>
                  </a:lnTo>
                  <a:lnTo>
                    <a:pt x="17541" y="10168"/>
                  </a:lnTo>
                  <a:lnTo>
                    <a:pt x="17279" y="9902"/>
                  </a:lnTo>
                  <a:lnTo>
                    <a:pt x="17018" y="9769"/>
                  </a:lnTo>
                  <a:lnTo>
                    <a:pt x="16625" y="9503"/>
                  </a:lnTo>
                  <a:lnTo>
                    <a:pt x="16494" y="9370"/>
                  </a:lnTo>
                  <a:lnTo>
                    <a:pt x="16101" y="9238"/>
                  </a:lnTo>
                  <a:lnTo>
                    <a:pt x="15970" y="8972"/>
                  </a:lnTo>
                  <a:lnTo>
                    <a:pt x="15708" y="8772"/>
                  </a:lnTo>
                  <a:lnTo>
                    <a:pt x="15578" y="8706"/>
                  </a:lnTo>
                  <a:lnTo>
                    <a:pt x="15316" y="8507"/>
                  </a:lnTo>
                  <a:lnTo>
                    <a:pt x="15316" y="8373"/>
                  </a:lnTo>
                  <a:lnTo>
                    <a:pt x="15185" y="8174"/>
                  </a:lnTo>
                  <a:lnTo>
                    <a:pt x="15054" y="7975"/>
                  </a:lnTo>
                  <a:lnTo>
                    <a:pt x="14923" y="7709"/>
                  </a:lnTo>
                  <a:lnTo>
                    <a:pt x="14923" y="7510"/>
                  </a:lnTo>
                  <a:lnTo>
                    <a:pt x="14792" y="7310"/>
                  </a:lnTo>
                  <a:lnTo>
                    <a:pt x="14661" y="7044"/>
                  </a:lnTo>
                  <a:lnTo>
                    <a:pt x="14661" y="6845"/>
                  </a:lnTo>
                  <a:lnTo>
                    <a:pt x="14661" y="6579"/>
                  </a:lnTo>
                  <a:lnTo>
                    <a:pt x="14661" y="6380"/>
                  </a:lnTo>
                  <a:lnTo>
                    <a:pt x="14792" y="6247"/>
                  </a:lnTo>
                  <a:lnTo>
                    <a:pt x="14661" y="6047"/>
                  </a:lnTo>
                  <a:lnTo>
                    <a:pt x="14792" y="5914"/>
                  </a:lnTo>
                  <a:lnTo>
                    <a:pt x="14792" y="5781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ru-RU" altLang="en-US"/>
            </a:p>
          </p:txBody>
        </p:sp>
      </p:grpSp>
      <p:sp>
        <p:nvSpPr>
          <p:cNvPr id="2051" name="未知"/>
          <p:cNvSpPr>
            <a:spLocks noChangeAspect="1"/>
          </p:cNvSpPr>
          <p:nvPr/>
        </p:nvSpPr>
        <p:spPr>
          <a:xfrm>
            <a:off x="3043767" y="2293938"/>
            <a:ext cx="9196917" cy="4591050"/>
          </a:xfrm>
          <a:custGeom>
            <a:avLst/>
            <a:gdLst/>
            <a:ahLst/>
            <a:cxnLst>
              <a:cxn ang="0">
                <a:pos x="0" y="4572133"/>
              </a:cxn>
              <a:cxn ang="0">
                <a:pos x="5786074" y="0"/>
              </a:cxn>
              <a:cxn ang="0">
                <a:pos x="6882360" y="14878"/>
              </a:cxn>
              <a:cxn ang="0">
                <a:pos x="6897688" y="4591050"/>
              </a:cxn>
              <a:cxn ang="0">
                <a:pos x="0" y="4572133"/>
              </a:cxn>
            </a:cxnLst>
            <a:pathLst>
              <a:path w="21600" h="21600">
                <a:moveTo>
                  <a:pt x="0" y="21511"/>
                </a:moveTo>
                <a:lnTo>
                  <a:pt x="18119" y="0"/>
                </a:lnTo>
                <a:lnTo>
                  <a:pt x="21552" y="70"/>
                </a:lnTo>
                <a:lnTo>
                  <a:pt x="21600" y="21600"/>
                </a:lnTo>
                <a:lnTo>
                  <a:pt x="0" y="21511"/>
                </a:lnTo>
              </a:path>
            </a:pathLst>
          </a:custGeom>
          <a:solidFill>
            <a:schemeClr val="folHlink">
              <a:alpha val="100000"/>
            </a:schemeClr>
          </a:solidFill>
          <a:ln w="9525">
            <a:noFill/>
          </a:ln>
        </p:spPr>
        <p:txBody>
          <a:bodyPr/>
          <a:p>
            <a:endParaRPr lang="ru-RU" altLang="en-US"/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ctrTitle" sz="quarter"/>
          </p:nvPr>
        </p:nvSpPr>
        <p:spPr>
          <a:xfrm>
            <a:off x="529167" y="2133600"/>
            <a:ext cx="11231033" cy="1470025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62" name="Rectangle 1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198563"/>
          </a:xfrm>
        </p:spPr>
        <p:txBody>
          <a:bodyPr anchor="ctr" anchorCtr="1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29" name="Rectangle 15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30" name="Rectangle 1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1" name="Rectangle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Замещающая дата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Замещающий 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Замещающий 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Замещающая дата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Замещающий 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Замещающий 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696000" y="360000"/>
            <a:ext cx="10800000" cy="720000"/>
          </a:xfrm>
        </p:spPr>
        <p:txBody>
          <a:bodyPr lIns="0" tIns="0" rIns="0" bIns="0"/>
          <a:lstStyle>
            <a:lvl1pPr algn="ctr" fontAlgn="base">
              <a:defRPr sz="3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/>
              <a:t>Date Area</a:t>
            </a:r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Замещающая дата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Замещающий 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Замещающий 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Замещающая дата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Замещающий 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Замещающий 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Замещающая дата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6" name="Замещающий 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Замещающий 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Замещающая дата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8" name="Замещающий 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Замещающий 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Замещающая дата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Замещающий 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Замещающий 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мещающая дата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3" name="Замещающий 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Замещающий 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Замещающая дата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Замещающий 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Замещающий 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Замещающая дата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EFD9D74-47D9-4702-A33C-335B63B48DBF}" type="datetimeFigureOut">
              <a:rPr lang="en-US" smtClean="0"/>
            </a:fld>
            <a:endParaRPr lang="en-US" dirty="0"/>
          </a:p>
        </p:txBody>
      </p:sp>
      <p:sp>
        <p:nvSpPr>
          <p:cNvPr id="6" name="Замещающий 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 dirty="0"/>
          </a:p>
        </p:txBody>
      </p:sp>
      <p:sp>
        <p:nvSpPr>
          <p:cNvPr id="7" name="Замещающий 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ABC47A4-756D-490B-A52F-7D9E2C9FC05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folHlink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/>
      <p:grpSp>
        <p:nvGrpSpPr>
          <p:cNvPr id="1026" name="Group 2"/>
          <p:cNvGrpSpPr>
            <a:grpSpLocks noChangeAspect="1"/>
          </p:cNvGrpSpPr>
          <p:nvPr/>
        </p:nvGrpSpPr>
        <p:grpSpPr>
          <a:xfrm>
            <a:off x="7016751" y="4076700"/>
            <a:ext cx="1862667" cy="1749425"/>
            <a:chOff x="0" y="0"/>
            <a:chExt cx="796" cy="977"/>
          </a:xfrm>
        </p:grpSpPr>
        <p:sp>
          <p:nvSpPr>
            <p:cNvPr id="1033" name="未知"/>
            <p:cNvSpPr>
              <a:spLocks noChangeAspect="1"/>
            </p:cNvSpPr>
            <p:nvPr/>
          </p:nvSpPr>
          <p:spPr>
            <a:xfrm>
              <a:off x="537" y="379"/>
              <a:ext cx="259" cy="451"/>
            </a:xfrm>
            <a:custGeom>
              <a:avLst/>
              <a:gdLst/>
              <a:ahLst/>
              <a:cxnLst>
                <a:cxn ang="0">
                  <a:pos x="89" y="100"/>
                </a:cxn>
                <a:cxn ang="0">
                  <a:pos x="111" y="63"/>
                </a:cxn>
                <a:cxn ang="0">
                  <a:pos x="125" y="45"/>
                </a:cxn>
                <a:cxn ang="0">
                  <a:pos x="141" y="34"/>
                </a:cxn>
                <a:cxn ang="0">
                  <a:pos x="154" y="27"/>
                </a:cxn>
                <a:cxn ang="0">
                  <a:pos x="134" y="32"/>
                </a:cxn>
                <a:cxn ang="0">
                  <a:pos x="107" y="50"/>
                </a:cxn>
                <a:cxn ang="0">
                  <a:pos x="75" y="70"/>
                </a:cxn>
                <a:cxn ang="0">
                  <a:pos x="55" y="73"/>
                </a:cxn>
                <a:cxn ang="0">
                  <a:pos x="34" y="45"/>
                </a:cxn>
                <a:cxn ang="0">
                  <a:pos x="16" y="18"/>
                </a:cxn>
                <a:cxn ang="0">
                  <a:pos x="2" y="0"/>
                </a:cxn>
                <a:cxn ang="0">
                  <a:pos x="2" y="11"/>
                </a:cxn>
                <a:cxn ang="0">
                  <a:pos x="16" y="48"/>
                </a:cxn>
                <a:cxn ang="0">
                  <a:pos x="34" y="79"/>
                </a:cxn>
                <a:cxn ang="0">
                  <a:pos x="48" y="104"/>
                </a:cxn>
                <a:cxn ang="0">
                  <a:pos x="43" y="150"/>
                </a:cxn>
                <a:cxn ang="0">
                  <a:pos x="36" y="204"/>
                </a:cxn>
                <a:cxn ang="0">
                  <a:pos x="32" y="267"/>
                </a:cxn>
                <a:cxn ang="0">
                  <a:pos x="36" y="326"/>
                </a:cxn>
                <a:cxn ang="0">
                  <a:pos x="57" y="385"/>
                </a:cxn>
                <a:cxn ang="0">
                  <a:pos x="98" y="431"/>
                </a:cxn>
                <a:cxn ang="0">
                  <a:pos x="136" y="449"/>
                </a:cxn>
                <a:cxn ang="0">
                  <a:pos x="175" y="440"/>
                </a:cxn>
                <a:cxn ang="0">
                  <a:pos x="209" y="412"/>
                </a:cxn>
                <a:cxn ang="0">
                  <a:pos x="234" y="369"/>
                </a:cxn>
                <a:cxn ang="0">
                  <a:pos x="250" y="322"/>
                </a:cxn>
                <a:cxn ang="0">
                  <a:pos x="254" y="290"/>
                </a:cxn>
                <a:cxn ang="0">
                  <a:pos x="257" y="258"/>
                </a:cxn>
                <a:cxn ang="0">
                  <a:pos x="257" y="227"/>
                </a:cxn>
                <a:cxn ang="0">
                  <a:pos x="254" y="188"/>
                </a:cxn>
                <a:cxn ang="0">
                  <a:pos x="248" y="152"/>
                </a:cxn>
                <a:cxn ang="0">
                  <a:pos x="248" y="154"/>
                </a:cxn>
                <a:cxn ang="0">
                  <a:pos x="250" y="188"/>
                </a:cxn>
                <a:cxn ang="0">
                  <a:pos x="254" y="229"/>
                </a:cxn>
                <a:cxn ang="0">
                  <a:pos x="245" y="297"/>
                </a:cxn>
                <a:cxn ang="0">
                  <a:pos x="218" y="363"/>
                </a:cxn>
                <a:cxn ang="0">
                  <a:pos x="184" y="410"/>
                </a:cxn>
                <a:cxn ang="0">
                  <a:pos x="141" y="419"/>
                </a:cxn>
                <a:cxn ang="0">
                  <a:pos x="100" y="381"/>
                </a:cxn>
                <a:cxn ang="0">
                  <a:pos x="82" y="349"/>
                </a:cxn>
                <a:cxn ang="0">
                  <a:pos x="75" y="322"/>
                </a:cxn>
                <a:cxn ang="0">
                  <a:pos x="73" y="290"/>
                </a:cxn>
                <a:cxn ang="0">
                  <a:pos x="68" y="263"/>
                </a:cxn>
                <a:cxn ang="0">
                  <a:pos x="68" y="240"/>
                </a:cxn>
                <a:cxn ang="0">
                  <a:pos x="68" y="218"/>
                </a:cxn>
                <a:cxn ang="0">
                  <a:pos x="73" y="184"/>
                </a:cxn>
                <a:cxn ang="0">
                  <a:pos x="77" y="161"/>
                </a:cxn>
                <a:cxn ang="0">
                  <a:pos x="77" y="156"/>
                </a:cxn>
                <a:cxn ang="0">
                  <a:pos x="84" y="165"/>
                </a:cxn>
                <a:cxn ang="0">
                  <a:pos x="100" y="197"/>
                </a:cxn>
                <a:cxn ang="0">
                  <a:pos x="111" y="211"/>
                </a:cxn>
                <a:cxn ang="0">
                  <a:pos x="111" y="186"/>
                </a:cxn>
                <a:cxn ang="0">
                  <a:pos x="98" y="156"/>
                </a:cxn>
              </a:cxnLst>
              <a:pathLst>
                <a:path w="21600" h="21600">
                  <a:moveTo>
                    <a:pt x="7199" y="6295"/>
                  </a:moveTo>
                  <a:lnTo>
                    <a:pt x="7199" y="6186"/>
                  </a:lnTo>
                  <a:lnTo>
                    <a:pt x="7010" y="5861"/>
                  </a:lnTo>
                  <a:lnTo>
                    <a:pt x="7199" y="5535"/>
                  </a:lnTo>
                  <a:lnTo>
                    <a:pt x="7389" y="5209"/>
                  </a:lnTo>
                  <a:lnTo>
                    <a:pt x="7389" y="4775"/>
                  </a:lnTo>
                  <a:lnTo>
                    <a:pt x="7768" y="4450"/>
                  </a:lnTo>
                  <a:lnTo>
                    <a:pt x="7957" y="4341"/>
                  </a:lnTo>
                  <a:lnTo>
                    <a:pt x="8336" y="4016"/>
                  </a:lnTo>
                  <a:lnTo>
                    <a:pt x="8715" y="3581"/>
                  </a:lnTo>
                  <a:lnTo>
                    <a:pt x="8905" y="3256"/>
                  </a:lnTo>
                  <a:lnTo>
                    <a:pt x="9283" y="3039"/>
                  </a:lnTo>
                  <a:lnTo>
                    <a:pt x="9473" y="2821"/>
                  </a:lnTo>
                  <a:lnTo>
                    <a:pt x="9852" y="2713"/>
                  </a:lnTo>
                  <a:lnTo>
                    <a:pt x="10041" y="2604"/>
                  </a:lnTo>
                  <a:lnTo>
                    <a:pt x="10231" y="2387"/>
                  </a:lnTo>
                  <a:lnTo>
                    <a:pt x="10420" y="2279"/>
                  </a:lnTo>
                  <a:lnTo>
                    <a:pt x="10420" y="2170"/>
                  </a:lnTo>
                  <a:lnTo>
                    <a:pt x="10610" y="2062"/>
                  </a:lnTo>
                  <a:lnTo>
                    <a:pt x="10800" y="1953"/>
                  </a:lnTo>
                  <a:lnTo>
                    <a:pt x="10989" y="1953"/>
                  </a:lnTo>
                  <a:lnTo>
                    <a:pt x="11368" y="1845"/>
                  </a:lnTo>
                  <a:lnTo>
                    <a:pt x="11557" y="1736"/>
                  </a:lnTo>
                  <a:lnTo>
                    <a:pt x="11747" y="1627"/>
                  </a:lnTo>
                  <a:lnTo>
                    <a:pt x="11936" y="1627"/>
                  </a:lnTo>
                  <a:lnTo>
                    <a:pt x="12126" y="1410"/>
                  </a:lnTo>
                  <a:lnTo>
                    <a:pt x="12315" y="1410"/>
                  </a:lnTo>
                  <a:lnTo>
                    <a:pt x="12694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315" y="1302"/>
                  </a:lnTo>
                  <a:lnTo>
                    <a:pt x="11747" y="1410"/>
                  </a:lnTo>
                  <a:lnTo>
                    <a:pt x="11178" y="1519"/>
                  </a:lnTo>
                  <a:lnTo>
                    <a:pt x="10800" y="1627"/>
                  </a:lnTo>
                  <a:lnTo>
                    <a:pt x="10610" y="1736"/>
                  </a:lnTo>
                  <a:lnTo>
                    <a:pt x="10041" y="1953"/>
                  </a:lnTo>
                  <a:lnTo>
                    <a:pt x="9662" y="2062"/>
                  </a:lnTo>
                  <a:lnTo>
                    <a:pt x="9283" y="2279"/>
                  </a:lnTo>
                  <a:lnTo>
                    <a:pt x="8905" y="2387"/>
                  </a:lnTo>
                  <a:lnTo>
                    <a:pt x="8526" y="2604"/>
                  </a:lnTo>
                  <a:lnTo>
                    <a:pt x="8147" y="2604"/>
                  </a:lnTo>
                  <a:lnTo>
                    <a:pt x="7578" y="2821"/>
                  </a:lnTo>
                  <a:lnTo>
                    <a:pt x="7199" y="2930"/>
                  </a:lnTo>
                  <a:lnTo>
                    <a:pt x="6631" y="3256"/>
                  </a:lnTo>
                  <a:lnTo>
                    <a:pt x="6252" y="3364"/>
                  </a:lnTo>
                  <a:lnTo>
                    <a:pt x="5494" y="3690"/>
                  </a:lnTo>
                  <a:lnTo>
                    <a:pt x="5305" y="3690"/>
                  </a:lnTo>
                  <a:lnTo>
                    <a:pt x="5115" y="3581"/>
                  </a:lnTo>
                  <a:lnTo>
                    <a:pt x="4926" y="3581"/>
                  </a:lnTo>
                  <a:lnTo>
                    <a:pt x="4547" y="3581"/>
                  </a:lnTo>
                  <a:lnTo>
                    <a:pt x="4547" y="3473"/>
                  </a:lnTo>
                  <a:lnTo>
                    <a:pt x="4168" y="3256"/>
                  </a:lnTo>
                  <a:lnTo>
                    <a:pt x="3789" y="3039"/>
                  </a:lnTo>
                  <a:lnTo>
                    <a:pt x="3789" y="2930"/>
                  </a:lnTo>
                  <a:lnTo>
                    <a:pt x="3410" y="2604"/>
                  </a:lnTo>
                  <a:lnTo>
                    <a:pt x="3220" y="2387"/>
                  </a:lnTo>
                  <a:lnTo>
                    <a:pt x="2842" y="2170"/>
                  </a:lnTo>
                  <a:lnTo>
                    <a:pt x="2463" y="1953"/>
                  </a:lnTo>
                  <a:lnTo>
                    <a:pt x="2273" y="1845"/>
                  </a:lnTo>
                  <a:lnTo>
                    <a:pt x="1894" y="1519"/>
                  </a:lnTo>
                  <a:lnTo>
                    <a:pt x="1515" y="1302"/>
                  </a:lnTo>
                  <a:lnTo>
                    <a:pt x="1515" y="1085"/>
                  </a:lnTo>
                  <a:lnTo>
                    <a:pt x="1326" y="868"/>
                  </a:lnTo>
                  <a:lnTo>
                    <a:pt x="1136" y="650"/>
                  </a:lnTo>
                  <a:lnTo>
                    <a:pt x="947" y="434"/>
                  </a:lnTo>
                  <a:lnTo>
                    <a:pt x="568" y="325"/>
                  </a:lnTo>
                  <a:lnTo>
                    <a:pt x="378" y="216"/>
                  </a:lnTo>
                  <a:lnTo>
                    <a:pt x="378" y="0"/>
                  </a:lnTo>
                  <a:lnTo>
                    <a:pt x="189" y="0"/>
                  </a:lnTo>
                  <a:lnTo>
                    <a:pt x="189" y="0"/>
                  </a:lnTo>
                  <a:lnTo>
                    <a:pt x="189" y="0"/>
                  </a:lnTo>
                  <a:lnTo>
                    <a:pt x="189" y="108"/>
                  </a:lnTo>
                  <a:lnTo>
                    <a:pt x="0" y="216"/>
                  </a:lnTo>
                  <a:lnTo>
                    <a:pt x="189" y="325"/>
                  </a:lnTo>
                  <a:lnTo>
                    <a:pt x="189" y="542"/>
                  </a:lnTo>
                  <a:lnTo>
                    <a:pt x="378" y="976"/>
                  </a:lnTo>
                  <a:lnTo>
                    <a:pt x="378" y="1302"/>
                  </a:lnTo>
                  <a:lnTo>
                    <a:pt x="757" y="1627"/>
                  </a:lnTo>
                  <a:lnTo>
                    <a:pt x="947" y="1845"/>
                  </a:lnTo>
                  <a:lnTo>
                    <a:pt x="1136" y="2062"/>
                  </a:lnTo>
                  <a:lnTo>
                    <a:pt x="1326" y="2279"/>
                  </a:lnTo>
                  <a:lnTo>
                    <a:pt x="1326" y="2496"/>
                  </a:lnTo>
                  <a:lnTo>
                    <a:pt x="1704" y="2713"/>
                  </a:lnTo>
                  <a:lnTo>
                    <a:pt x="1894" y="3039"/>
                  </a:lnTo>
                  <a:lnTo>
                    <a:pt x="2273" y="3256"/>
                  </a:lnTo>
                  <a:lnTo>
                    <a:pt x="2463" y="3473"/>
                  </a:lnTo>
                  <a:lnTo>
                    <a:pt x="2842" y="3798"/>
                  </a:lnTo>
                  <a:lnTo>
                    <a:pt x="3220" y="3907"/>
                  </a:lnTo>
                  <a:lnTo>
                    <a:pt x="3410" y="4232"/>
                  </a:lnTo>
                  <a:lnTo>
                    <a:pt x="3599" y="4341"/>
                  </a:lnTo>
                  <a:lnTo>
                    <a:pt x="3599" y="4558"/>
                  </a:lnTo>
                  <a:lnTo>
                    <a:pt x="3789" y="4775"/>
                  </a:lnTo>
                  <a:lnTo>
                    <a:pt x="3978" y="4992"/>
                  </a:lnTo>
                  <a:lnTo>
                    <a:pt x="3978" y="5209"/>
                  </a:lnTo>
                  <a:lnTo>
                    <a:pt x="3978" y="5535"/>
                  </a:lnTo>
                  <a:lnTo>
                    <a:pt x="3978" y="5861"/>
                  </a:lnTo>
                  <a:lnTo>
                    <a:pt x="3789" y="6295"/>
                  </a:lnTo>
                  <a:lnTo>
                    <a:pt x="3599" y="6729"/>
                  </a:lnTo>
                  <a:lnTo>
                    <a:pt x="3599" y="7163"/>
                  </a:lnTo>
                  <a:lnTo>
                    <a:pt x="3599" y="7597"/>
                  </a:lnTo>
                  <a:lnTo>
                    <a:pt x="3410" y="7923"/>
                  </a:lnTo>
                  <a:lnTo>
                    <a:pt x="3410" y="8466"/>
                  </a:lnTo>
                  <a:lnTo>
                    <a:pt x="3220" y="8900"/>
                  </a:lnTo>
                  <a:lnTo>
                    <a:pt x="3031" y="9443"/>
                  </a:lnTo>
                  <a:lnTo>
                    <a:pt x="3031" y="9768"/>
                  </a:lnTo>
                  <a:lnTo>
                    <a:pt x="2842" y="10311"/>
                  </a:lnTo>
                  <a:lnTo>
                    <a:pt x="2842" y="10854"/>
                  </a:lnTo>
                  <a:lnTo>
                    <a:pt x="2652" y="11288"/>
                  </a:lnTo>
                  <a:lnTo>
                    <a:pt x="2652" y="11722"/>
                  </a:lnTo>
                  <a:lnTo>
                    <a:pt x="2652" y="12156"/>
                  </a:lnTo>
                  <a:lnTo>
                    <a:pt x="2652" y="12807"/>
                  </a:lnTo>
                  <a:lnTo>
                    <a:pt x="2842" y="13241"/>
                  </a:lnTo>
                  <a:lnTo>
                    <a:pt x="2652" y="13784"/>
                  </a:lnTo>
                  <a:lnTo>
                    <a:pt x="2842" y="14218"/>
                  </a:lnTo>
                  <a:lnTo>
                    <a:pt x="2842" y="14761"/>
                  </a:lnTo>
                  <a:lnTo>
                    <a:pt x="2842" y="15087"/>
                  </a:lnTo>
                  <a:lnTo>
                    <a:pt x="3031" y="15630"/>
                  </a:lnTo>
                  <a:lnTo>
                    <a:pt x="3220" y="16172"/>
                  </a:lnTo>
                  <a:lnTo>
                    <a:pt x="3410" y="16715"/>
                  </a:lnTo>
                  <a:lnTo>
                    <a:pt x="3599" y="17149"/>
                  </a:lnTo>
                  <a:lnTo>
                    <a:pt x="3978" y="17583"/>
                  </a:lnTo>
                  <a:lnTo>
                    <a:pt x="4357" y="18018"/>
                  </a:lnTo>
                  <a:lnTo>
                    <a:pt x="4736" y="18452"/>
                  </a:lnTo>
                  <a:lnTo>
                    <a:pt x="5305" y="18994"/>
                  </a:lnTo>
                  <a:lnTo>
                    <a:pt x="5684" y="19320"/>
                  </a:lnTo>
                  <a:lnTo>
                    <a:pt x="6441" y="19646"/>
                  </a:lnTo>
                  <a:lnTo>
                    <a:pt x="7010" y="20080"/>
                  </a:lnTo>
                  <a:lnTo>
                    <a:pt x="7389" y="20297"/>
                  </a:lnTo>
                  <a:lnTo>
                    <a:pt x="8147" y="20623"/>
                  </a:lnTo>
                  <a:lnTo>
                    <a:pt x="8526" y="20948"/>
                  </a:lnTo>
                  <a:lnTo>
                    <a:pt x="9283" y="21057"/>
                  </a:lnTo>
                  <a:lnTo>
                    <a:pt x="9662" y="21274"/>
                  </a:lnTo>
                  <a:lnTo>
                    <a:pt x="10231" y="21491"/>
                  </a:lnTo>
                  <a:lnTo>
                    <a:pt x="10800" y="21491"/>
                  </a:lnTo>
                  <a:lnTo>
                    <a:pt x="11368" y="21491"/>
                  </a:lnTo>
                  <a:lnTo>
                    <a:pt x="12126" y="21600"/>
                  </a:lnTo>
                  <a:lnTo>
                    <a:pt x="12504" y="21491"/>
                  </a:lnTo>
                  <a:lnTo>
                    <a:pt x="12883" y="21491"/>
                  </a:lnTo>
                  <a:lnTo>
                    <a:pt x="13452" y="21382"/>
                  </a:lnTo>
                  <a:lnTo>
                    <a:pt x="14020" y="21274"/>
                  </a:lnTo>
                  <a:lnTo>
                    <a:pt x="14589" y="21057"/>
                  </a:lnTo>
                  <a:lnTo>
                    <a:pt x="15157" y="20948"/>
                  </a:lnTo>
                  <a:lnTo>
                    <a:pt x="15726" y="20839"/>
                  </a:lnTo>
                  <a:lnTo>
                    <a:pt x="16105" y="20623"/>
                  </a:lnTo>
                  <a:lnTo>
                    <a:pt x="16294" y="20405"/>
                  </a:lnTo>
                  <a:lnTo>
                    <a:pt x="16863" y="20188"/>
                  </a:lnTo>
                  <a:lnTo>
                    <a:pt x="17431" y="19754"/>
                  </a:lnTo>
                  <a:lnTo>
                    <a:pt x="17620" y="19537"/>
                  </a:lnTo>
                  <a:lnTo>
                    <a:pt x="18189" y="19211"/>
                  </a:lnTo>
                  <a:lnTo>
                    <a:pt x="18378" y="18886"/>
                  </a:lnTo>
                  <a:lnTo>
                    <a:pt x="18947" y="18560"/>
                  </a:lnTo>
                  <a:lnTo>
                    <a:pt x="19326" y="18126"/>
                  </a:lnTo>
                  <a:lnTo>
                    <a:pt x="19515" y="17692"/>
                  </a:lnTo>
                  <a:lnTo>
                    <a:pt x="19894" y="17257"/>
                  </a:lnTo>
                  <a:lnTo>
                    <a:pt x="20083" y="17041"/>
                  </a:lnTo>
                  <a:lnTo>
                    <a:pt x="20273" y="16606"/>
                  </a:lnTo>
                  <a:lnTo>
                    <a:pt x="20462" y="16064"/>
                  </a:lnTo>
                  <a:lnTo>
                    <a:pt x="20841" y="15630"/>
                  </a:lnTo>
                  <a:lnTo>
                    <a:pt x="20841" y="15412"/>
                  </a:lnTo>
                  <a:lnTo>
                    <a:pt x="20841" y="15195"/>
                  </a:lnTo>
                  <a:lnTo>
                    <a:pt x="20841" y="14978"/>
                  </a:lnTo>
                  <a:lnTo>
                    <a:pt x="21031" y="14653"/>
                  </a:lnTo>
                  <a:lnTo>
                    <a:pt x="21031" y="14436"/>
                  </a:lnTo>
                  <a:lnTo>
                    <a:pt x="21220" y="14218"/>
                  </a:lnTo>
                  <a:lnTo>
                    <a:pt x="21220" y="13893"/>
                  </a:lnTo>
                  <a:lnTo>
                    <a:pt x="21410" y="13676"/>
                  </a:lnTo>
                  <a:lnTo>
                    <a:pt x="21220" y="13459"/>
                  </a:lnTo>
                  <a:lnTo>
                    <a:pt x="21410" y="13241"/>
                  </a:lnTo>
                  <a:lnTo>
                    <a:pt x="21410" y="12916"/>
                  </a:lnTo>
                  <a:lnTo>
                    <a:pt x="21410" y="12590"/>
                  </a:lnTo>
                  <a:lnTo>
                    <a:pt x="21410" y="12373"/>
                  </a:lnTo>
                  <a:lnTo>
                    <a:pt x="21600" y="12048"/>
                  </a:lnTo>
                  <a:lnTo>
                    <a:pt x="21600" y="11722"/>
                  </a:lnTo>
                  <a:lnTo>
                    <a:pt x="21600" y="11613"/>
                  </a:lnTo>
                  <a:lnTo>
                    <a:pt x="21410" y="11288"/>
                  </a:lnTo>
                  <a:lnTo>
                    <a:pt x="21600" y="11071"/>
                  </a:lnTo>
                  <a:lnTo>
                    <a:pt x="21410" y="10854"/>
                  </a:lnTo>
                  <a:lnTo>
                    <a:pt x="21410" y="10528"/>
                  </a:lnTo>
                  <a:lnTo>
                    <a:pt x="21600" y="10202"/>
                  </a:lnTo>
                  <a:lnTo>
                    <a:pt x="21410" y="9985"/>
                  </a:lnTo>
                  <a:lnTo>
                    <a:pt x="21410" y="9768"/>
                  </a:lnTo>
                  <a:lnTo>
                    <a:pt x="21220" y="9334"/>
                  </a:lnTo>
                  <a:lnTo>
                    <a:pt x="21220" y="9009"/>
                  </a:lnTo>
                  <a:lnTo>
                    <a:pt x="21031" y="8791"/>
                  </a:lnTo>
                  <a:lnTo>
                    <a:pt x="21031" y="8466"/>
                  </a:lnTo>
                  <a:lnTo>
                    <a:pt x="21031" y="8140"/>
                  </a:lnTo>
                  <a:lnTo>
                    <a:pt x="20841" y="7923"/>
                  </a:lnTo>
                  <a:lnTo>
                    <a:pt x="20841" y="7706"/>
                  </a:lnTo>
                  <a:lnTo>
                    <a:pt x="20652" y="7272"/>
                  </a:lnTo>
                  <a:lnTo>
                    <a:pt x="20652" y="6946"/>
                  </a:lnTo>
                  <a:lnTo>
                    <a:pt x="20652" y="6946"/>
                  </a:lnTo>
                  <a:lnTo>
                    <a:pt x="20652" y="6946"/>
                  </a:lnTo>
                  <a:lnTo>
                    <a:pt x="20652" y="7055"/>
                  </a:lnTo>
                  <a:lnTo>
                    <a:pt x="20462" y="7163"/>
                  </a:lnTo>
                  <a:lnTo>
                    <a:pt x="20652" y="7380"/>
                  </a:lnTo>
                  <a:lnTo>
                    <a:pt x="20652" y="7597"/>
                  </a:lnTo>
                  <a:lnTo>
                    <a:pt x="20652" y="7814"/>
                  </a:lnTo>
                  <a:lnTo>
                    <a:pt x="20841" y="8140"/>
                  </a:lnTo>
                  <a:lnTo>
                    <a:pt x="20652" y="8466"/>
                  </a:lnTo>
                  <a:lnTo>
                    <a:pt x="20841" y="8683"/>
                  </a:lnTo>
                  <a:lnTo>
                    <a:pt x="20841" y="9009"/>
                  </a:lnTo>
                  <a:lnTo>
                    <a:pt x="20841" y="9334"/>
                  </a:lnTo>
                  <a:lnTo>
                    <a:pt x="21031" y="9660"/>
                  </a:lnTo>
                  <a:lnTo>
                    <a:pt x="21031" y="9877"/>
                  </a:lnTo>
                  <a:lnTo>
                    <a:pt x="21220" y="10094"/>
                  </a:lnTo>
                  <a:lnTo>
                    <a:pt x="21031" y="10311"/>
                  </a:lnTo>
                  <a:lnTo>
                    <a:pt x="21220" y="10962"/>
                  </a:lnTo>
                  <a:lnTo>
                    <a:pt x="21220" y="11396"/>
                  </a:lnTo>
                  <a:lnTo>
                    <a:pt x="21031" y="11939"/>
                  </a:lnTo>
                  <a:lnTo>
                    <a:pt x="21031" y="12482"/>
                  </a:lnTo>
                  <a:lnTo>
                    <a:pt x="20841" y="13133"/>
                  </a:lnTo>
                  <a:lnTo>
                    <a:pt x="20841" y="13676"/>
                  </a:lnTo>
                  <a:lnTo>
                    <a:pt x="20462" y="14218"/>
                  </a:lnTo>
                  <a:lnTo>
                    <a:pt x="20273" y="14761"/>
                  </a:lnTo>
                  <a:lnTo>
                    <a:pt x="19894" y="15304"/>
                  </a:lnTo>
                  <a:lnTo>
                    <a:pt x="19515" y="15955"/>
                  </a:lnTo>
                  <a:lnTo>
                    <a:pt x="19136" y="16498"/>
                  </a:lnTo>
                  <a:lnTo>
                    <a:pt x="18757" y="16932"/>
                  </a:lnTo>
                  <a:lnTo>
                    <a:pt x="18189" y="17366"/>
                  </a:lnTo>
                  <a:lnTo>
                    <a:pt x="17810" y="17800"/>
                  </a:lnTo>
                  <a:lnTo>
                    <a:pt x="17241" y="18343"/>
                  </a:lnTo>
                  <a:lnTo>
                    <a:pt x="16863" y="18669"/>
                  </a:lnTo>
                  <a:lnTo>
                    <a:pt x="16484" y="18994"/>
                  </a:lnTo>
                  <a:lnTo>
                    <a:pt x="15915" y="19320"/>
                  </a:lnTo>
                  <a:lnTo>
                    <a:pt x="15347" y="19646"/>
                  </a:lnTo>
                  <a:lnTo>
                    <a:pt x="14589" y="19754"/>
                  </a:lnTo>
                  <a:lnTo>
                    <a:pt x="14210" y="20080"/>
                  </a:lnTo>
                  <a:lnTo>
                    <a:pt x="13452" y="20188"/>
                  </a:lnTo>
                  <a:lnTo>
                    <a:pt x="12883" y="20188"/>
                  </a:lnTo>
                  <a:lnTo>
                    <a:pt x="12315" y="20188"/>
                  </a:lnTo>
                  <a:lnTo>
                    <a:pt x="11747" y="20080"/>
                  </a:lnTo>
                  <a:lnTo>
                    <a:pt x="10989" y="19971"/>
                  </a:lnTo>
                  <a:lnTo>
                    <a:pt x="10420" y="19863"/>
                  </a:lnTo>
                  <a:lnTo>
                    <a:pt x="9852" y="19537"/>
                  </a:lnTo>
                  <a:lnTo>
                    <a:pt x="9283" y="19211"/>
                  </a:lnTo>
                  <a:lnTo>
                    <a:pt x="8905" y="18669"/>
                  </a:lnTo>
                  <a:lnTo>
                    <a:pt x="8336" y="18234"/>
                  </a:lnTo>
                  <a:lnTo>
                    <a:pt x="7768" y="17692"/>
                  </a:lnTo>
                  <a:lnTo>
                    <a:pt x="7578" y="17583"/>
                  </a:lnTo>
                  <a:lnTo>
                    <a:pt x="7389" y="17475"/>
                  </a:lnTo>
                  <a:lnTo>
                    <a:pt x="7199" y="17149"/>
                  </a:lnTo>
                  <a:lnTo>
                    <a:pt x="7199" y="16932"/>
                  </a:lnTo>
                  <a:lnTo>
                    <a:pt x="6820" y="16715"/>
                  </a:lnTo>
                  <a:lnTo>
                    <a:pt x="7010" y="16606"/>
                  </a:lnTo>
                  <a:lnTo>
                    <a:pt x="6631" y="16389"/>
                  </a:lnTo>
                  <a:lnTo>
                    <a:pt x="6441" y="16064"/>
                  </a:lnTo>
                  <a:lnTo>
                    <a:pt x="6441" y="15847"/>
                  </a:lnTo>
                  <a:lnTo>
                    <a:pt x="6252" y="15630"/>
                  </a:lnTo>
                  <a:lnTo>
                    <a:pt x="6252" y="15412"/>
                  </a:lnTo>
                  <a:lnTo>
                    <a:pt x="6063" y="15195"/>
                  </a:lnTo>
                  <a:lnTo>
                    <a:pt x="6252" y="14978"/>
                  </a:lnTo>
                  <a:lnTo>
                    <a:pt x="6063" y="14761"/>
                  </a:lnTo>
                  <a:lnTo>
                    <a:pt x="5873" y="14436"/>
                  </a:lnTo>
                  <a:lnTo>
                    <a:pt x="6063" y="14218"/>
                  </a:lnTo>
                  <a:lnTo>
                    <a:pt x="6063" y="13893"/>
                  </a:lnTo>
                  <a:lnTo>
                    <a:pt x="5873" y="13676"/>
                  </a:lnTo>
                  <a:lnTo>
                    <a:pt x="5873" y="13567"/>
                  </a:lnTo>
                  <a:lnTo>
                    <a:pt x="5873" y="13350"/>
                  </a:lnTo>
                  <a:lnTo>
                    <a:pt x="5684" y="13025"/>
                  </a:lnTo>
                  <a:lnTo>
                    <a:pt x="5873" y="12807"/>
                  </a:lnTo>
                  <a:lnTo>
                    <a:pt x="5684" y="12590"/>
                  </a:lnTo>
                  <a:lnTo>
                    <a:pt x="5873" y="12373"/>
                  </a:lnTo>
                  <a:lnTo>
                    <a:pt x="5684" y="12156"/>
                  </a:lnTo>
                  <a:lnTo>
                    <a:pt x="5684" y="11939"/>
                  </a:lnTo>
                  <a:lnTo>
                    <a:pt x="5684" y="11722"/>
                  </a:lnTo>
                  <a:lnTo>
                    <a:pt x="5684" y="11722"/>
                  </a:lnTo>
                  <a:lnTo>
                    <a:pt x="5684" y="11505"/>
                  </a:lnTo>
                  <a:lnTo>
                    <a:pt x="5684" y="11179"/>
                  </a:lnTo>
                  <a:lnTo>
                    <a:pt x="5684" y="11071"/>
                  </a:lnTo>
                  <a:lnTo>
                    <a:pt x="5684" y="10962"/>
                  </a:lnTo>
                  <a:lnTo>
                    <a:pt x="5684" y="10962"/>
                  </a:lnTo>
                  <a:lnTo>
                    <a:pt x="5684" y="10637"/>
                  </a:lnTo>
                  <a:lnTo>
                    <a:pt x="5684" y="10419"/>
                  </a:lnTo>
                  <a:lnTo>
                    <a:pt x="5873" y="10202"/>
                  </a:lnTo>
                  <a:lnTo>
                    <a:pt x="5684" y="9877"/>
                  </a:lnTo>
                  <a:lnTo>
                    <a:pt x="5873" y="9660"/>
                  </a:lnTo>
                  <a:lnTo>
                    <a:pt x="5684" y="9443"/>
                  </a:lnTo>
                  <a:lnTo>
                    <a:pt x="5873" y="9117"/>
                  </a:lnTo>
                  <a:lnTo>
                    <a:pt x="6063" y="8791"/>
                  </a:lnTo>
                  <a:lnTo>
                    <a:pt x="5873" y="8574"/>
                  </a:lnTo>
                  <a:lnTo>
                    <a:pt x="6063" y="8248"/>
                  </a:lnTo>
                  <a:lnTo>
                    <a:pt x="6063" y="8032"/>
                  </a:lnTo>
                  <a:lnTo>
                    <a:pt x="6063" y="7923"/>
                  </a:lnTo>
                  <a:lnTo>
                    <a:pt x="6063" y="7814"/>
                  </a:lnTo>
                  <a:lnTo>
                    <a:pt x="6441" y="7706"/>
                  </a:lnTo>
                  <a:lnTo>
                    <a:pt x="6441" y="7706"/>
                  </a:lnTo>
                  <a:lnTo>
                    <a:pt x="6441" y="7706"/>
                  </a:lnTo>
                  <a:lnTo>
                    <a:pt x="6441" y="7597"/>
                  </a:lnTo>
                  <a:lnTo>
                    <a:pt x="6441" y="7597"/>
                  </a:lnTo>
                  <a:lnTo>
                    <a:pt x="6441" y="7489"/>
                  </a:lnTo>
                  <a:lnTo>
                    <a:pt x="6441" y="7489"/>
                  </a:lnTo>
                  <a:lnTo>
                    <a:pt x="6441" y="7489"/>
                  </a:lnTo>
                  <a:lnTo>
                    <a:pt x="6441" y="7380"/>
                  </a:lnTo>
                  <a:lnTo>
                    <a:pt x="6441" y="7380"/>
                  </a:lnTo>
                  <a:lnTo>
                    <a:pt x="6631" y="7597"/>
                  </a:lnTo>
                  <a:lnTo>
                    <a:pt x="7010" y="7706"/>
                  </a:lnTo>
                  <a:lnTo>
                    <a:pt x="7010" y="7923"/>
                  </a:lnTo>
                  <a:lnTo>
                    <a:pt x="7389" y="8248"/>
                  </a:lnTo>
                  <a:lnTo>
                    <a:pt x="7578" y="8357"/>
                  </a:lnTo>
                  <a:lnTo>
                    <a:pt x="7768" y="8683"/>
                  </a:lnTo>
                  <a:lnTo>
                    <a:pt x="7957" y="9009"/>
                  </a:lnTo>
                  <a:lnTo>
                    <a:pt x="7957" y="9225"/>
                  </a:lnTo>
                  <a:lnTo>
                    <a:pt x="8336" y="9443"/>
                  </a:lnTo>
                  <a:lnTo>
                    <a:pt x="8336" y="9660"/>
                  </a:lnTo>
                  <a:lnTo>
                    <a:pt x="8526" y="9877"/>
                  </a:lnTo>
                  <a:lnTo>
                    <a:pt x="8715" y="10094"/>
                  </a:lnTo>
                  <a:lnTo>
                    <a:pt x="8905" y="10094"/>
                  </a:lnTo>
                  <a:lnTo>
                    <a:pt x="9094" y="10202"/>
                  </a:lnTo>
                  <a:lnTo>
                    <a:pt x="9283" y="10094"/>
                  </a:lnTo>
                  <a:lnTo>
                    <a:pt x="9283" y="9985"/>
                  </a:lnTo>
                  <a:lnTo>
                    <a:pt x="9473" y="9877"/>
                  </a:lnTo>
                  <a:lnTo>
                    <a:pt x="9283" y="9551"/>
                  </a:lnTo>
                  <a:lnTo>
                    <a:pt x="9473" y="9334"/>
                  </a:lnTo>
                  <a:lnTo>
                    <a:pt x="9283" y="9117"/>
                  </a:lnTo>
                  <a:lnTo>
                    <a:pt x="9283" y="8900"/>
                  </a:lnTo>
                  <a:lnTo>
                    <a:pt x="9283" y="8683"/>
                  </a:lnTo>
                  <a:lnTo>
                    <a:pt x="9094" y="8466"/>
                  </a:lnTo>
                  <a:lnTo>
                    <a:pt x="8905" y="8248"/>
                  </a:lnTo>
                  <a:lnTo>
                    <a:pt x="8526" y="8032"/>
                  </a:lnTo>
                  <a:lnTo>
                    <a:pt x="8526" y="7814"/>
                  </a:lnTo>
                  <a:lnTo>
                    <a:pt x="8147" y="7489"/>
                  </a:lnTo>
                  <a:lnTo>
                    <a:pt x="7957" y="7272"/>
                  </a:lnTo>
                  <a:lnTo>
                    <a:pt x="7768" y="7055"/>
                  </a:lnTo>
                  <a:lnTo>
                    <a:pt x="7578" y="6838"/>
                  </a:lnTo>
                  <a:lnTo>
                    <a:pt x="7389" y="6512"/>
                  </a:lnTo>
                  <a:lnTo>
                    <a:pt x="7199" y="629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ru-RU" altLang="en-US"/>
            </a:p>
          </p:txBody>
        </p:sp>
        <p:sp>
          <p:nvSpPr>
            <p:cNvPr id="1034" name="未知"/>
            <p:cNvSpPr>
              <a:spLocks noChangeAspect="1"/>
            </p:cNvSpPr>
            <p:nvPr/>
          </p:nvSpPr>
          <p:spPr>
            <a:xfrm>
              <a:off x="272" y="460"/>
              <a:ext cx="250" cy="329"/>
            </a:xfrm>
            <a:custGeom>
              <a:avLst/>
              <a:gdLst/>
              <a:ahLst/>
              <a:cxnLst>
                <a:cxn ang="0">
                  <a:pos x="211" y="141"/>
                </a:cxn>
                <a:cxn ang="0">
                  <a:pos x="216" y="127"/>
                </a:cxn>
                <a:cxn ang="0">
                  <a:pos x="223" y="116"/>
                </a:cxn>
                <a:cxn ang="0">
                  <a:pos x="230" y="100"/>
                </a:cxn>
                <a:cxn ang="0">
                  <a:pos x="236" y="84"/>
                </a:cxn>
                <a:cxn ang="0">
                  <a:pos x="243" y="68"/>
                </a:cxn>
                <a:cxn ang="0">
                  <a:pos x="248" y="52"/>
                </a:cxn>
                <a:cxn ang="0">
                  <a:pos x="250" y="39"/>
                </a:cxn>
                <a:cxn ang="0">
                  <a:pos x="248" y="25"/>
                </a:cxn>
                <a:cxn ang="0">
                  <a:pos x="243" y="11"/>
                </a:cxn>
                <a:cxn ang="0">
                  <a:pos x="236" y="2"/>
                </a:cxn>
                <a:cxn ang="0">
                  <a:pos x="227" y="0"/>
                </a:cxn>
                <a:cxn ang="0">
                  <a:pos x="218" y="5"/>
                </a:cxn>
                <a:cxn ang="0">
                  <a:pos x="209" y="18"/>
                </a:cxn>
                <a:cxn ang="0">
                  <a:pos x="200" y="36"/>
                </a:cxn>
                <a:cxn ang="0">
                  <a:pos x="193" y="57"/>
                </a:cxn>
                <a:cxn ang="0">
                  <a:pos x="186" y="82"/>
                </a:cxn>
                <a:cxn ang="0">
                  <a:pos x="182" y="107"/>
                </a:cxn>
                <a:cxn ang="0">
                  <a:pos x="173" y="132"/>
                </a:cxn>
                <a:cxn ang="0">
                  <a:pos x="166" y="154"/>
                </a:cxn>
                <a:cxn ang="0">
                  <a:pos x="161" y="175"/>
                </a:cxn>
                <a:cxn ang="0">
                  <a:pos x="159" y="191"/>
                </a:cxn>
                <a:cxn ang="0">
                  <a:pos x="150" y="216"/>
                </a:cxn>
                <a:cxn ang="0">
                  <a:pos x="141" y="234"/>
                </a:cxn>
                <a:cxn ang="0">
                  <a:pos x="134" y="252"/>
                </a:cxn>
                <a:cxn ang="0">
                  <a:pos x="125" y="265"/>
                </a:cxn>
                <a:cxn ang="0">
                  <a:pos x="116" y="277"/>
                </a:cxn>
                <a:cxn ang="0">
                  <a:pos x="105" y="286"/>
                </a:cxn>
                <a:cxn ang="0">
                  <a:pos x="95" y="297"/>
                </a:cxn>
                <a:cxn ang="0">
                  <a:pos x="84" y="302"/>
                </a:cxn>
                <a:cxn ang="0">
                  <a:pos x="66" y="309"/>
                </a:cxn>
                <a:cxn ang="0">
                  <a:pos x="52" y="315"/>
                </a:cxn>
                <a:cxn ang="0">
                  <a:pos x="39" y="315"/>
                </a:cxn>
                <a:cxn ang="0">
                  <a:pos x="25" y="320"/>
                </a:cxn>
                <a:cxn ang="0">
                  <a:pos x="14" y="324"/>
                </a:cxn>
                <a:cxn ang="0">
                  <a:pos x="5" y="327"/>
                </a:cxn>
                <a:cxn ang="0">
                  <a:pos x="0" y="329"/>
                </a:cxn>
                <a:cxn ang="0">
                  <a:pos x="9" y="327"/>
                </a:cxn>
                <a:cxn ang="0">
                  <a:pos x="23" y="322"/>
                </a:cxn>
                <a:cxn ang="0">
                  <a:pos x="41" y="320"/>
                </a:cxn>
                <a:cxn ang="0">
                  <a:pos x="57" y="318"/>
                </a:cxn>
                <a:cxn ang="0">
                  <a:pos x="70" y="318"/>
                </a:cxn>
                <a:cxn ang="0">
                  <a:pos x="86" y="315"/>
                </a:cxn>
                <a:cxn ang="0">
                  <a:pos x="102" y="311"/>
                </a:cxn>
                <a:cxn ang="0">
                  <a:pos x="118" y="306"/>
                </a:cxn>
                <a:cxn ang="0">
                  <a:pos x="130" y="297"/>
                </a:cxn>
                <a:cxn ang="0">
                  <a:pos x="143" y="288"/>
                </a:cxn>
                <a:cxn ang="0">
                  <a:pos x="152" y="275"/>
                </a:cxn>
                <a:cxn ang="0">
                  <a:pos x="159" y="261"/>
                </a:cxn>
                <a:cxn ang="0">
                  <a:pos x="164" y="252"/>
                </a:cxn>
                <a:cxn ang="0">
                  <a:pos x="170" y="241"/>
                </a:cxn>
                <a:cxn ang="0">
                  <a:pos x="175" y="227"/>
                </a:cxn>
                <a:cxn ang="0">
                  <a:pos x="180" y="218"/>
                </a:cxn>
                <a:cxn ang="0">
                  <a:pos x="186" y="202"/>
                </a:cxn>
                <a:cxn ang="0">
                  <a:pos x="191" y="188"/>
                </a:cxn>
                <a:cxn ang="0">
                  <a:pos x="195" y="179"/>
                </a:cxn>
                <a:cxn ang="0">
                  <a:pos x="200" y="168"/>
                </a:cxn>
                <a:cxn ang="0">
                  <a:pos x="205" y="157"/>
                </a:cxn>
                <a:cxn ang="0">
                  <a:pos x="209" y="150"/>
                </a:cxn>
              </a:cxnLst>
              <a:pathLst>
                <a:path w="21600" h="21600">
                  <a:moveTo>
                    <a:pt x="18065" y="9831"/>
                  </a:moveTo>
                  <a:lnTo>
                    <a:pt x="18261" y="9533"/>
                  </a:lnTo>
                  <a:lnTo>
                    <a:pt x="18261" y="9235"/>
                  </a:lnTo>
                  <a:lnTo>
                    <a:pt x="18261" y="8937"/>
                  </a:lnTo>
                  <a:lnTo>
                    <a:pt x="18458" y="8639"/>
                  </a:lnTo>
                  <a:lnTo>
                    <a:pt x="18654" y="8341"/>
                  </a:lnTo>
                  <a:lnTo>
                    <a:pt x="18850" y="8043"/>
                  </a:lnTo>
                  <a:lnTo>
                    <a:pt x="19046" y="7597"/>
                  </a:lnTo>
                  <a:lnTo>
                    <a:pt x="19243" y="7597"/>
                  </a:lnTo>
                  <a:lnTo>
                    <a:pt x="19439" y="7299"/>
                  </a:lnTo>
                  <a:lnTo>
                    <a:pt x="19636" y="6852"/>
                  </a:lnTo>
                  <a:lnTo>
                    <a:pt x="19832" y="6554"/>
                  </a:lnTo>
                  <a:lnTo>
                    <a:pt x="20028" y="6107"/>
                  </a:lnTo>
                  <a:lnTo>
                    <a:pt x="20421" y="5958"/>
                  </a:lnTo>
                  <a:lnTo>
                    <a:pt x="20421" y="5511"/>
                  </a:lnTo>
                  <a:lnTo>
                    <a:pt x="20618" y="5064"/>
                  </a:lnTo>
                  <a:lnTo>
                    <a:pt x="20814" y="4915"/>
                  </a:lnTo>
                  <a:lnTo>
                    <a:pt x="21010" y="4468"/>
                  </a:lnTo>
                  <a:lnTo>
                    <a:pt x="21010" y="4170"/>
                  </a:lnTo>
                  <a:lnTo>
                    <a:pt x="21207" y="3873"/>
                  </a:lnTo>
                  <a:lnTo>
                    <a:pt x="21403" y="3426"/>
                  </a:lnTo>
                  <a:lnTo>
                    <a:pt x="21403" y="3128"/>
                  </a:lnTo>
                  <a:lnTo>
                    <a:pt x="21403" y="2830"/>
                  </a:lnTo>
                  <a:lnTo>
                    <a:pt x="21600" y="2532"/>
                  </a:lnTo>
                  <a:lnTo>
                    <a:pt x="21403" y="2234"/>
                  </a:lnTo>
                  <a:lnTo>
                    <a:pt x="21403" y="1936"/>
                  </a:lnTo>
                  <a:lnTo>
                    <a:pt x="21403" y="1638"/>
                  </a:lnTo>
                  <a:lnTo>
                    <a:pt x="21207" y="1340"/>
                  </a:lnTo>
                  <a:lnTo>
                    <a:pt x="21207" y="1191"/>
                  </a:lnTo>
                  <a:lnTo>
                    <a:pt x="21010" y="744"/>
                  </a:lnTo>
                  <a:lnTo>
                    <a:pt x="20618" y="595"/>
                  </a:lnTo>
                  <a:lnTo>
                    <a:pt x="20814" y="297"/>
                  </a:lnTo>
                  <a:lnTo>
                    <a:pt x="20421" y="148"/>
                  </a:lnTo>
                  <a:lnTo>
                    <a:pt x="20028" y="0"/>
                  </a:lnTo>
                  <a:lnTo>
                    <a:pt x="19832" y="0"/>
                  </a:lnTo>
                  <a:lnTo>
                    <a:pt x="19636" y="0"/>
                  </a:lnTo>
                  <a:lnTo>
                    <a:pt x="19439" y="148"/>
                  </a:lnTo>
                  <a:lnTo>
                    <a:pt x="19243" y="148"/>
                  </a:lnTo>
                  <a:lnTo>
                    <a:pt x="18850" y="297"/>
                  </a:lnTo>
                  <a:lnTo>
                    <a:pt x="18654" y="595"/>
                  </a:lnTo>
                  <a:lnTo>
                    <a:pt x="18458" y="893"/>
                  </a:lnTo>
                  <a:lnTo>
                    <a:pt x="18065" y="1191"/>
                  </a:lnTo>
                  <a:lnTo>
                    <a:pt x="18065" y="1489"/>
                  </a:lnTo>
                  <a:lnTo>
                    <a:pt x="17672" y="1936"/>
                  </a:lnTo>
                  <a:lnTo>
                    <a:pt x="17279" y="2383"/>
                  </a:lnTo>
                  <a:lnTo>
                    <a:pt x="17279" y="2830"/>
                  </a:lnTo>
                  <a:lnTo>
                    <a:pt x="16887" y="3277"/>
                  </a:lnTo>
                  <a:lnTo>
                    <a:pt x="16690" y="3724"/>
                  </a:lnTo>
                  <a:lnTo>
                    <a:pt x="16494" y="4319"/>
                  </a:lnTo>
                  <a:lnTo>
                    <a:pt x="16297" y="4766"/>
                  </a:lnTo>
                  <a:lnTo>
                    <a:pt x="16101" y="5362"/>
                  </a:lnTo>
                  <a:lnTo>
                    <a:pt x="15905" y="5958"/>
                  </a:lnTo>
                  <a:lnTo>
                    <a:pt x="15708" y="6554"/>
                  </a:lnTo>
                  <a:lnTo>
                    <a:pt x="15708" y="7001"/>
                  </a:lnTo>
                  <a:lnTo>
                    <a:pt x="15316" y="7448"/>
                  </a:lnTo>
                  <a:lnTo>
                    <a:pt x="15119" y="8043"/>
                  </a:lnTo>
                  <a:lnTo>
                    <a:pt x="14923" y="8639"/>
                  </a:lnTo>
                  <a:lnTo>
                    <a:pt x="14727" y="9235"/>
                  </a:lnTo>
                  <a:lnTo>
                    <a:pt x="14727" y="9682"/>
                  </a:lnTo>
                  <a:lnTo>
                    <a:pt x="14334" y="10129"/>
                  </a:lnTo>
                  <a:lnTo>
                    <a:pt x="14138" y="10725"/>
                  </a:lnTo>
                  <a:lnTo>
                    <a:pt x="14138" y="11023"/>
                  </a:lnTo>
                  <a:lnTo>
                    <a:pt x="13941" y="11470"/>
                  </a:lnTo>
                  <a:lnTo>
                    <a:pt x="13941" y="11768"/>
                  </a:lnTo>
                  <a:lnTo>
                    <a:pt x="13745" y="12065"/>
                  </a:lnTo>
                  <a:lnTo>
                    <a:pt x="13745" y="12512"/>
                  </a:lnTo>
                  <a:lnTo>
                    <a:pt x="13352" y="13108"/>
                  </a:lnTo>
                  <a:lnTo>
                    <a:pt x="13156" y="13704"/>
                  </a:lnTo>
                  <a:lnTo>
                    <a:pt x="12959" y="14151"/>
                  </a:lnTo>
                  <a:lnTo>
                    <a:pt x="12763" y="14598"/>
                  </a:lnTo>
                  <a:lnTo>
                    <a:pt x="12567" y="15045"/>
                  </a:lnTo>
                  <a:lnTo>
                    <a:pt x="12174" y="15343"/>
                  </a:lnTo>
                  <a:lnTo>
                    <a:pt x="11977" y="15790"/>
                  </a:lnTo>
                  <a:lnTo>
                    <a:pt x="11781" y="16236"/>
                  </a:lnTo>
                  <a:lnTo>
                    <a:pt x="11585" y="16534"/>
                  </a:lnTo>
                  <a:lnTo>
                    <a:pt x="11192" y="16832"/>
                  </a:lnTo>
                  <a:lnTo>
                    <a:pt x="11192" y="17130"/>
                  </a:lnTo>
                  <a:lnTo>
                    <a:pt x="10800" y="17428"/>
                  </a:lnTo>
                  <a:lnTo>
                    <a:pt x="10603" y="17726"/>
                  </a:lnTo>
                  <a:lnTo>
                    <a:pt x="10407" y="18024"/>
                  </a:lnTo>
                  <a:lnTo>
                    <a:pt x="10014" y="18173"/>
                  </a:lnTo>
                  <a:lnTo>
                    <a:pt x="9818" y="18471"/>
                  </a:lnTo>
                  <a:lnTo>
                    <a:pt x="9425" y="18769"/>
                  </a:lnTo>
                  <a:lnTo>
                    <a:pt x="9032" y="18769"/>
                  </a:lnTo>
                  <a:lnTo>
                    <a:pt x="9032" y="19067"/>
                  </a:lnTo>
                  <a:lnTo>
                    <a:pt x="8639" y="19216"/>
                  </a:lnTo>
                  <a:lnTo>
                    <a:pt x="8246" y="19514"/>
                  </a:lnTo>
                  <a:lnTo>
                    <a:pt x="7854" y="19663"/>
                  </a:lnTo>
                  <a:lnTo>
                    <a:pt x="7461" y="19812"/>
                  </a:lnTo>
                  <a:lnTo>
                    <a:pt x="7265" y="19812"/>
                  </a:lnTo>
                  <a:lnTo>
                    <a:pt x="6676" y="20110"/>
                  </a:lnTo>
                  <a:lnTo>
                    <a:pt x="6283" y="20259"/>
                  </a:lnTo>
                  <a:lnTo>
                    <a:pt x="5694" y="20259"/>
                  </a:lnTo>
                  <a:lnTo>
                    <a:pt x="5497" y="20557"/>
                  </a:lnTo>
                  <a:lnTo>
                    <a:pt x="4908" y="20557"/>
                  </a:lnTo>
                  <a:lnTo>
                    <a:pt x="4516" y="20706"/>
                  </a:lnTo>
                  <a:lnTo>
                    <a:pt x="3927" y="20706"/>
                  </a:lnTo>
                  <a:lnTo>
                    <a:pt x="3730" y="20706"/>
                  </a:lnTo>
                  <a:lnTo>
                    <a:pt x="3338" y="20706"/>
                  </a:lnTo>
                  <a:lnTo>
                    <a:pt x="3141" y="20855"/>
                  </a:lnTo>
                  <a:lnTo>
                    <a:pt x="2748" y="21004"/>
                  </a:lnTo>
                  <a:lnTo>
                    <a:pt x="2159" y="21004"/>
                  </a:lnTo>
                  <a:lnTo>
                    <a:pt x="1963" y="21153"/>
                  </a:lnTo>
                  <a:lnTo>
                    <a:pt x="1570" y="21302"/>
                  </a:lnTo>
                  <a:lnTo>
                    <a:pt x="1177" y="21302"/>
                  </a:lnTo>
                  <a:lnTo>
                    <a:pt x="981" y="21302"/>
                  </a:lnTo>
                  <a:lnTo>
                    <a:pt x="588" y="21451"/>
                  </a:lnTo>
                  <a:lnTo>
                    <a:pt x="392" y="21451"/>
                  </a:lnTo>
                  <a:lnTo>
                    <a:pt x="196" y="21451"/>
                  </a:lnTo>
                  <a:lnTo>
                    <a:pt x="0" y="21600"/>
                  </a:lnTo>
                  <a:lnTo>
                    <a:pt x="0" y="21600"/>
                  </a:lnTo>
                  <a:lnTo>
                    <a:pt x="196" y="21451"/>
                  </a:lnTo>
                  <a:lnTo>
                    <a:pt x="392" y="21451"/>
                  </a:lnTo>
                  <a:lnTo>
                    <a:pt x="785" y="21451"/>
                  </a:lnTo>
                  <a:lnTo>
                    <a:pt x="1177" y="21302"/>
                  </a:lnTo>
                  <a:lnTo>
                    <a:pt x="1767" y="21302"/>
                  </a:lnTo>
                  <a:lnTo>
                    <a:pt x="1963" y="21153"/>
                  </a:lnTo>
                  <a:lnTo>
                    <a:pt x="2356" y="21153"/>
                  </a:lnTo>
                  <a:lnTo>
                    <a:pt x="2945" y="21004"/>
                  </a:lnTo>
                  <a:lnTo>
                    <a:pt x="3534" y="21004"/>
                  </a:lnTo>
                  <a:lnTo>
                    <a:pt x="3927" y="21004"/>
                  </a:lnTo>
                  <a:lnTo>
                    <a:pt x="4516" y="21004"/>
                  </a:lnTo>
                  <a:lnTo>
                    <a:pt x="4908" y="20855"/>
                  </a:lnTo>
                  <a:lnTo>
                    <a:pt x="5301" y="20855"/>
                  </a:lnTo>
                  <a:lnTo>
                    <a:pt x="5694" y="20855"/>
                  </a:lnTo>
                  <a:lnTo>
                    <a:pt x="6087" y="20855"/>
                  </a:lnTo>
                  <a:lnTo>
                    <a:pt x="6676" y="20855"/>
                  </a:lnTo>
                  <a:lnTo>
                    <a:pt x="7069" y="20855"/>
                  </a:lnTo>
                  <a:lnTo>
                    <a:pt x="7461" y="20706"/>
                  </a:lnTo>
                  <a:lnTo>
                    <a:pt x="8246" y="20706"/>
                  </a:lnTo>
                  <a:lnTo>
                    <a:pt x="8639" y="20557"/>
                  </a:lnTo>
                  <a:lnTo>
                    <a:pt x="8836" y="20408"/>
                  </a:lnTo>
                  <a:lnTo>
                    <a:pt x="9228" y="20408"/>
                  </a:lnTo>
                  <a:lnTo>
                    <a:pt x="9818" y="20110"/>
                  </a:lnTo>
                  <a:lnTo>
                    <a:pt x="10210" y="20110"/>
                  </a:lnTo>
                  <a:lnTo>
                    <a:pt x="10603" y="19812"/>
                  </a:lnTo>
                  <a:lnTo>
                    <a:pt x="10800" y="19663"/>
                  </a:lnTo>
                  <a:lnTo>
                    <a:pt x="11192" y="19514"/>
                  </a:lnTo>
                  <a:lnTo>
                    <a:pt x="11585" y="19216"/>
                  </a:lnTo>
                  <a:lnTo>
                    <a:pt x="11781" y="19067"/>
                  </a:lnTo>
                  <a:lnTo>
                    <a:pt x="12370" y="18918"/>
                  </a:lnTo>
                  <a:lnTo>
                    <a:pt x="12370" y="18620"/>
                  </a:lnTo>
                  <a:lnTo>
                    <a:pt x="12959" y="18173"/>
                  </a:lnTo>
                  <a:lnTo>
                    <a:pt x="13156" y="18024"/>
                  </a:lnTo>
                  <a:lnTo>
                    <a:pt x="13548" y="17577"/>
                  </a:lnTo>
                  <a:lnTo>
                    <a:pt x="13548" y="17279"/>
                  </a:lnTo>
                  <a:lnTo>
                    <a:pt x="13745" y="17130"/>
                  </a:lnTo>
                  <a:lnTo>
                    <a:pt x="13941" y="16832"/>
                  </a:lnTo>
                  <a:lnTo>
                    <a:pt x="14138" y="16832"/>
                  </a:lnTo>
                  <a:lnTo>
                    <a:pt x="14138" y="16534"/>
                  </a:lnTo>
                  <a:lnTo>
                    <a:pt x="14530" y="16236"/>
                  </a:lnTo>
                  <a:lnTo>
                    <a:pt x="14530" y="16088"/>
                  </a:lnTo>
                  <a:lnTo>
                    <a:pt x="14727" y="15790"/>
                  </a:lnTo>
                  <a:lnTo>
                    <a:pt x="14923" y="15492"/>
                  </a:lnTo>
                  <a:lnTo>
                    <a:pt x="15119" y="15194"/>
                  </a:lnTo>
                  <a:lnTo>
                    <a:pt x="15119" y="14896"/>
                  </a:lnTo>
                  <a:lnTo>
                    <a:pt x="15316" y="14598"/>
                  </a:lnTo>
                  <a:lnTo>
                    <a:pt x="15512" y="14598"/>
                  </a:lnTo>
                  <a:lnTo>
                    <a:pt x="15512" y="14300"/>
                  </a:lnTo>
                  <a:lnTo>
                    <a:pt x="15708" y="14002"/>
                  </a:lnTo>
                  <a:lnTo>
                    <a:pt x="15905" y="13555"/>
                  </a:lnTo>
                  <a:lnTo>
                    <a:pt x="16101" y="13257"/>
                  </a:lnTo>
                  <a:lnTo>
                    <a:pt x="16101" y="12959"/>
                  </a:lnTo>
                  <a:lnTo>
                    <a:pt x="16494" y="12661"/>
                  </a:lnTo>
                  <a:lnTo>
                    <a:pt x="16494" y="12363"/>
                  </a:lnTo>
                  <a:lnTo>
                    <a:pt x="16494" y="12065"/>
                  </a:lnTo>
                  <a:lnTo>
                    <a:pt x="16887" y="12065"/>
                  </a:lnTo>
                  <a:lnTo>
                    <a:pt x="16887" y="11768"/>
                  </a:lnTo>
                  <a:lnTo>
                    <a:pt x="16887" y="11470"/>
                  </a:lnTo>
                  <a:lnTo>
                    <a:pt x="17279" y="11172"/>
                  </a:lnTo>
                  <a:lnTo>
                    <a:pt x="17279" y="11023"/>
                  </a:lnTo>
                  <a:lnTo>
                    <a:pt x="17476" y="10725"/>
                  </a:lnTo>
                  <a:lnTo>
                    <a:pt x="17672" y="10576"/>
                  </a:lnTo>
                  <a:lnTo>
                    <a:pt x="17672" y="10278"/>
                  </a:lnTo>
                  <a:lnTo>
                    <a:pt x="17869" y="9980"/>
                  </a:lnTo>
                  <a:lnTo>
                    <a:pt x="17869" y="9831"/>
                  </a:lnTo>
                  <a:lnTo>
                    <a:pt x="18065" y="9831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ru-RU" altLang="en-US"/>
            </a:p>
          </p:txBody>
        </p:sp>
        <p:sp>
          <p:nvSpPr>
            <p:cNvPr id="1035" name="未知"/>
            <p:cNvSpPr>
              <a:spLocks noChangeAspect="1"/>
            </p:cNvSpPr>
            <p:nvPr/>
          </p:nvSpPr>
          <p:spPr>
            <a:xfrm>
              <a:off x="200" y="399"/>
              <a:ext cx="238" cy="313"/>
            </a:xfrm>
            <a:custGeom>
              <a:avLst/>
              <a:gdLst/>
              <a:ahLst/>
              <a:cxnLst>
                <a:cxn ang="0">
                  <a:pos x="147" y="7"/>
                </a:cxn>
                <a:cxn ang="0">
                  <a:pos x="127" y="7"/>
                </a:cxn>
                <a:cxn ang="0">
                  <a:pos x="109" y="9"/>
                </a:cxn>
                <a:cxn ang="0">
                  <a:pos x="86" y="11"/>
                </a:cxn>
                <a:cxn ang="0">
                  <a:pos x="68" y="14"/>
                </a:cxn>
                <a:cxn ang="0">
                  <a:pos x="43" y="16"/>
                </a:cxn>
                <a:cxn ang="0">
                  <a:pos x="25" y="18"/>
                </a:cxn>
                <a:cxn ang="0">
                  <a:pos x="7" y="23"/>
                </a:cxn>
                <a:cxn ang="0">
                  <a:pos x="5" y="25"/>
                </a:cxn>
                <a:cxn ang="0">
                  <a:pos x="25" y="25"/>
                </a:cxn>
                <a:cxn ang="0">
                  <a:pos x="52" y="29"/>
                </a:cxn>
                <a:cxn ang="0">
                  <a:pos x="79" y="29"/>
                </a:cxn>
                <a:cxn ang="0">
                  <a:pos x="91" y="25"/>
                </a:cxn>
                <a:cxn ang="0">
                  <a:pos x="107" y="23"/>
                </a:cxn>
                <a:cxn ang="0">
                  <a:pos x="125" y="20"/>
                </a:cxn>
                <a:cxn ang="0">
                  <a:pos x="145" y="18"/>
                </a:cxn>
                <a:cxn ang="0">
                  <a:pos x="163" y="18"/>
                </a:cxn>
                <a:cxn ang="0">
                  <a:pos x="181" y="23"/>
                </a:cxn>
                <a:cxn ang="0">
                  <a:pos x="195" y="29"/>
                </a:cxn>
                <a:cxn ang="0">
                  <a:pos x="204" y="41"/>
                </a:cxn>
                <a:cxn ang="0">
                  <a:pos x="209" y="63"/>
                </a:cxn>
                <a:cxn ang="0">
                  <a:pos x="209" y="86"/>
                </a:cxn>
                <a:cxn ang="0">
                  <a:pos x="204" y="111"/>
                </a:cxn>
                <a:cxn ang="0">
                  <a:pos x="197" y="136"/>
                </a:cxn>
                <a:cxn ang="0">
                  <a:pos x="186" y="157"/>
                </a:cxn>
                <a:cxn ang="0">
                  <a:pos x="175" y="179"/>
                </a:cxn>
                <a:cxn ang="0">
                  <a:pos x="161" y="200"/>
                </a:cxn>
                <a:cxn ang="0">
                  <a:pos x="150" y="215"/>
                </a:cxn>
                <a:cxn ang="0">
                  <a:pos x="143" y="211"/>
                </a:cxn>
                <a:cxn ang="0">
                  <a:pos x="131" y="184"/>
                </a:cxn>
                <a:cxn ang="0">
                  <a:pos x="118" y="159"/>
                </a:cxn>
                <a:cxn ang="0">
                  <a:pos x="107" y="157"/>
                </a:cxn>
                <a:cxn ang="0">
                  <a:pos x="100" y="186"/>
                </a:cxn>
                <a:cxn ang="0">
                  <a:pos x="107" y="213"/>
                </a:cxn>
                <a:cxn ang="0">
                  <a:pos x="113" y="238"/>
                </a:cxn>
                <a:cxn ang="0">
                  <a:pos x="116" y="265"/>
                </a:cxn>
                <a:cxn ang="0">
                  <a:pos x="118" y="286"/>
                </a:cxn>
                <a:cxn ang="0">
                  <a:pos x="131" y="302"/>
                </a:cxn>
                <a:cxn ang="0">
                  <a:pos x="145" y="308"/>
                </a:cxn>
                <a:cxn ang="0">
                  <a:pos x="156" y="313"/>
                </a:cxn>
                <a:cxn ang="0">
                  <a:pos x="159" y="293"/>
                </a:cxn>
                <a:cxn ang="0">
                  <a:pos x="170" y="265"/>
                </a:cxn>
                <a:cxn ang="0">
                  <a:pos x="181" y="238"/>
                </a:cxn>
                <a:cxn ang="0">
                  <a:pos x="193" y="215"/>
                </a:cxn>
                <a:cxn ang="0">
                  <a:pos x="199" y="202"/>
                </a:cxn>
                <a:cxn ang="0">
                  <a:pos x="204" y="186"/>
                </a:cxn>
                <a:cxn ang="0">
                  <a:pos x="211" y="172"/>
                </a:cxn>
                <a:cxn ang="0">
                  <a:pos x="215" y="154"/>
                </a:cxn>
                <a:cxn ang="0">
                  <a:pos x="222" y="141"/>
                </a:cxn>
                <a:cxn ang="0">
                  <a:pos x="227" y="125"/>
                </a:cxn>
                <a:cxn ang="0">
                  <a:pos x="231" y="107"/>
                </a:cxn>
                <a:cxn ang="0">
                  <a:pos x="238" y="91"/>
                </a:cxn>
                <a:cxn ang="0">
                  <a:pos x="238" y="48"/>
                </a:cxn>
                <a:cxn ang="0">
                  <a:pos x="224" y="18"/>
                </a:cxn>
                <a:cxn ang="0">
                  <a:pos x="195" y="2"/>
                </a:cxn>
                <a:cxn ang="0">
                  <a:pos x="168" y="0"/>
                </a:cxn>
              </a:cxnLst>
              <a:pathLst>
                <a:path w="21600" h="21600">
                  <a:moveTo>
                    <a:pt x="14811" y="156"/>
                  </a:moveTo>
                  <a:lnTo>
                    <a:pt x="14399" y="312"/>
                  </a:lnTo>
                  <a:lnTo>
                    <a:pt x="13988" y="312"/>
                  </a:lnTo>
                  <a:lnTo>
                    <a:pt x="13371" y="469"/>
                  </a:lnTo>
                  <a:lnTo>
                    <a:pt x="12959" y="469"/>
                  </a:lnTo>
                  <a:lnTo>
                    <a:pt x="12548" y="469"/>
                  </a:lnTo>
                  <a:lnTo>
                    <a:pt x="11931" y="312"/>
                  </a:lnTo>
                  <a:lnTo>
                    <a:pt x="11519" y="469"/>
                  </a:lnTo>
                  <a:lnTo>
                    <a:pt x="11108" y="469"/>
                  </a:lnTo>
                  <a:lnTo>
                    <a:pt x="10696" y="625"/>
                  </a:lnTo>
                  <a:lnTo>
                    <a:pt x="10285" y="625"/>
                  </a:lnTo>
                  <a:lnTo>
                    <a:pt x="9874" y="625"/>
                  </a:lnTo>
                  <a:lnTo>
                    <a:pt x="9462" y="782"/>
                  </a:lnTo>
                  <a:lnTo>
                    <a:pt x="9051" y="625"/>
                  </a:lnTo>
                  <a:lnTo>
                    <a:pt x="8434" y="782"/>
                  </a:lnTo>
                  <a:lnTo>
                    <a:pt x="7816" y="782"/>
                  </a:lnTo>
                  <a:lnTo>
                    <a:pt x="7405" y="939"/>
                  </a:lnTo>
                  <a:lnTo>
                    <a:pt x="7199" y="782"/>
                  </a:lnTo>
                  <a:lnTo>
                    <a:pt x="6582" y="939"/>
                  </a:lnTo>
                  <a:lnTo>
                    <a:pt x="6171" y="939"/>
                  </a:lnTo>
                  <a:lnTo>
                    <a:pt x="5554" y="939"/>
                  </a:lnTo>
                  <a:lnTo>
                    <a:pt x="5142" y="939"/>
                  </a:lnTo>
                  <a:lnTo>
                    <a:pt x="4731" y="1095"/>
                  </a:lnTo>
                  <a:lnTo>
                    <a:pt x="3908" y="1095"/>
                  </a:lnTo>
                  <a:lnTo>
                    <a:pt x="3702" y="1095"/>
                  </a:lnTo>
                  <a:lnTo>
                    <a:pt x="3085" y="1095"/>
                  </a:lnTo>
                  <a:lnTo>
                    <a:pt x="2673" y="1252"/>
                  </a:lnTo>
                  <a:lnTo>
                    <a:pt x="2262" y="1252"/>
                  </a:lnTo>
                  <a:lnTo>
                    <a:pt x="1645" y="1408"/>
                  </a:lnTo>
                  <a:lnTo>
                    <a:pt x="1233" y="1252"/>
                  </a:lnTo>
                  <a:lnTo>
                    <a:pt x="822" y="1408"/>
                  </a:lnTo>
                  <a:lnTo>
                    <a:pt x="616" y="1564"/>
                  </a:lnTo>
                  <a:lnTo>
                    <a:pt x="0" y="1564"/>
                  </a:lnTo>
                  <a:lnTo>
                    <a:pt x="0" y="1564"/>
                  </a:lnTo>
                  <a:lnTo>
                    <a:pt x="205" y="1564"/>
                  </a:lnTo>
                  <a:lnTo>
                    <a:pt x="411" y="1721"/>
                  </a:lnTo>
                  <a:lnTo>
                    <a:pt x="616" y="1721"/>
                  </a:lnTo>
                  <a:lnTo>
                    <a:pt x="1028" y="1721"/>
                  </a:lnTo>
                  <a:lnTo>
                    <a:pt x="1645" y="1721"/>
                  </a:lnTo>
                  <a:lnTo>
                    <a:pt x="2262" y="1721"/>
                  </a:lnTo>
                  <a:lnTo>
                    <a:pt x="2879" y="1878"/>
                  </a:lnTo>
                  <a:lnTo>
                    <a:pt x="3496" y="2034"/>
                  </a:lnTo>
                  <a:lnTo>
                    <a:pt x="3908" y="1878"/>
                  </a:lnTo>
                  <a:lnTo>
                    <a:pt x="4731" y="2034"/>
                  </a:lnTo>
                  <a:lnTo>
                    <a:pt x="5348" y="2034"/>
                  </a:lnTo>
                  <a:lnTo>
                    <a:pt x="5965" y="2034"/>
                  </a:lnTo>
                  <a:lnTo>
                    <a:pt x="6376" y="2191"/>
                  </a:lnTo>
                  <a:lnTo>
                    <a:pt x="7199" y="2034"/>
                  </a:lnTo>
                  <a:lnTo>
                    <a:pt x="7405" y="2034"/>
                  </a:lnTo>
                  <a:lnTo>
                    <a:pt x="7611" y="2034"/>
                  </a:lnTo>
                  <a:lnTo>
                    <a:pt x="7816" y="1878"/>
                  </a:lnTo>
                  <a:lnTo>
                    <a:pt x="8228" y="1721"/>
                  </a:lnTo>
                  <a:lnTo>
                    <a:pt x="8639" y="1721"/>
                  </a:lnTo>
                  <a:lnTo>
                    <a:pt x="9051" y="1721"/>
                  </a:lnTo>
                  <a:lnTo>
                    <a:pt x="9256" y="1721"/>
                  </a:lnTo>
                  <a:lnTo>
                    <a:pt x="9668" y="1564"/>
                  </a:lnTo>
                  <a:lnTo>
                    <a:pt x="10285" y="1564"/>
                  </a:lnTo>
                  <a:lnTo>
                    <a:pt x="10491" y="1408"/>
                  </a:lnTo>
                  <a:lnTo>
                    <a:pt x="10902" y="1408"/>
                  </a:lnTo>
                  <a:lnTo>
                    <a:pt x="11314" y="1408"/>
                  </a:lnTo>
                  <a:lnTo>
                    <a:pt x="11725" y="1252"/>
                  </a:lnTo>
                  <a:lnTo>
                    <a:pt x="12342" y="1408"/>
                  </a:lnTo>
                  <a:lnTo>
                    <a:pt x="12754" y="1252"/>
                  </a:lnTo>
                  <a:lnTo>
                    <a:pt x="13165" y="1252"/>
                  </a:lnTo>
                  <a:lnTo>
                    <a:pt x="13577" y="1252"/>
                  </a:lnTo>
                  <a:lnTo>
                    <a:pt x="13988" y="1252"/>
                  </a:lnTo>
                  <a:lnTo>
                    <a:pt x="14399" y="1252"/>
                  </a:lnTo>
                  <a:lnTo>
                    <a:pt x="14811" y="1252"/>
                  </a:lnTo>
                  <a:lnTo>
                    <a:pt x="15222" y="1408"/>
                  </a:lnTo>
                  <a:lnTo>
                    <a:pt x="15634" y="1408"/>
                  </a:lnTo>
                  <a:lnTo>
                    <a:pt x="16045" y="1564"/>
                  </a:lnTo>
                  <a:lnTo>
                    <a:pt x="16457" y="1564"/>
                  </a:lnTo>
                  <a:lnTo>
                    <a:pt x="16868" y="1564"/>
                  </a:lnTo>
                  <a:lnTo>
                    <a:pt x="17279" y="1878"/>
                  </a:lnTo>
                  <a:lnTo>
                    <a:pt x="17485" y="1878"/>
                  </a:lnTo>
                  <a:lnTo>
                    <a:pt x="17691" y="2034"/>
                  </a:lnTo>
                  <a:lnTo>
                    <a:pt x="17897" y="2347"/>
                  </a:lnTo>
                  <a:lnTo>
                    <a:pt x="18102" y="2504"/>
                  </a:lnTo>
                  <a:lnTo>
                    <a:pt x="18308" y="2660"/>
                  </a:lnTo>
                  <a:lnTo>
                    <a:pt x="18514" y="2817"/>
                  </a:lnTo>
                  <a:lnTo>
                    <a:pt x="18514" y="3130"/>
                  </a:lnTo>
                  <a:lnTo>
                    <a:pt x="18719" y="3443"/>
                  </a:lnTo>
                  <a:lnTo>
                    <a:pt x="18719" y="4069"/>
                  </a:lnTo>
                  <a:lnTo>
                    <a:pt x="18925" y="4382"/>
                  </a:lnTo>
                  <a:lnTo>
                    <a:pt x="18925" y="4695"/>
                  </a:lnTo>
                  <a:lnTo>
                    <a:pt x="18925" y="5165"/>
                  </a:lnTo>
                  <a:lnTo>
                    <a:pt x="18925" y="5634"/>
                  </a:lnTo>
                  <a:lnTo>
                    <a:pt x="18925" y="5947"/>
                  </a:lnTo>
                  <a:lnTo>
                    <a:pt x="18925" y="6417"/>
                  </a:lnTo>
                  <a:lnTo>
                    <a:pt x="18719" y="6886"/>
                  </a:lnTo>
                  <a:lnTo>
                    <a:pt x="18719" y="7199"/>
                  </a:lnTo>
                  <a:lnTo>
                    <a:pt x="18514" y="7669"/>
                  </a:lnTo>
                  <a:lnTo>
                    <a:pt x="18514" y="8138"/>
                  </a:lnTo>
                  <a:lnTo>
                    <a:pt x="18102" y="8608"/>
                  </a:lnTo>
                  <a:lnTo>
                    <a:pt x="17897" y="9078"/>
                  </a:lnTo>
                  <a:lnTo>
                    <a:pt x="17897" y="9391"/>
                  </a:lnTo>
                  <a:lnTo>
                    <a:pt x="17485" y="9704"/>
                  </a:lnTo>
                  <a:lnTo>
                    <a:pt x="17485" y="10017"/>
                  </a:lnTo>
                  <a:lnTo>
                    <a:pt x="17074" y="10486"/>
                  </a:lnTo>
                  <a:lnTo>
                    <a:pt x="16868" y="10800"/>
                  </a:lnTo>
                  <a:lnTo>
                    <a:pt x="16457" y="11112"/>
                  </a:lnTo>
                  <a:lnTo>
                    <a:pt x="16457" y="11582"/>
                  </a:lnTo>
                  <a:lnTo>
                    <a:pt x="16045" y="11895"/>
                  </a:lnTo>
                  <a:lnTo>
                    <a:pt x="15839" y="12364"/>
                  </a:lnTo>
                  <a:lnTo>
                    <a:pt x="15428" y="12678"/>
                  </a:lnTo>
                  <a:lnTo>
                    <a:pt x="15222" y="12991"/>
                  </a:lnTo>
                  <a:lnTo>
                    <a:pt x="14811" y="13304"/>
                  </a:lnTo>
                  <a:lnTo>
                    <a:pt x="14605" y="13773"/>
                  </a:lnTo>
                  <a:lnTo>
                    <a:pt x="14194" y="13930"/>
                  </a:lnTo>
                  <a:lnTo>
                    <a:pt x="13988" y="14243"/>
                  </a:lnTo>
                  <a:lnTo>
                    <a:pt x="13577" y="14556"/>
                  </a:lnTo>
                  <a:lnTo>
                    <a:pt x="13577" y="14869"/>
                  </a:lnTo>
                  <a:lnTo>
                    <a:pt x="13371" y="15026"/>
                  </a:lnTo>
                  <a:lnTo>
                    <a:pt x="13371" y="15026"/>
                  </a:lnTo>
                  <a:lnTo>
                    <a:pt x="13165" y="14869"/>
                  </a:lnTo>
                  <a:lnTo>
                    <a:pt x="12959" y="14556"/>
                  </a:lnTo>
                  <a:lnTo>
                    <a:pt x="12754" y="14243"/>
                  </a:lnTo>
                  <a:lnTo>
                    <a:pt x="12342" y="13930"/>
                  </a:lnTo>
                  <a:lnTo>
                    <a:pt x="12136" y="13304"/>
                  </a:lnTo>
                  <a:lnTo>
                    <a:pt x="11931" y="12678"/>
                  </a:lnTo>
                  <a:lnTo>
                    <a:pt x="11519" y="12208"/>
                  </a:lnTo>
                  <a:lnTo>
                    <a:pt x="11108" y="11582"/>
                  </a:lnTo>
                  <a:lnTo>
                    <a:pt x="11108" y="11269"/>
                  </a:lnTo>
                  <a:lnTo>
                    <a:pt x="10696" y="10956"/>
                  </a:lnTo>
                  <a:lnTo>
                    <a:pt x="10285" y="10643"/>
                  </a:lnTo>
                  <a:lnTo>
                    <a:pt x="10079" y="10643"/>
                  </a:lnTo>
                  <a:lnTo>
                    <a:pt x="9874" y="10643"/>
                  </a:lnTo>
                  <a:lnTo>
                    <a:pt x="9668" y="10800"/>
                  </a:lnTo>
                  <a:lnTo>
                    <a:pt x="9462" y="11112"/>
                  </a:lnTo>
                  <a:lnTo>
                    <a:pt x="9256" y="11739"/>
                  </a:lnTo>
                  <a:lnTo>
                    <a:pt x="9256" y="12364"/>
                  </a:lnTo>
                  <a:lnTo>
                    <a:pt x="9051" y="12834"/>
                  </a:lnTo>
                  <a:lnTo>
                    <a:pt x="9051" y="13460"/>
                  </a:lnTo>
                  <a:lnTo>
                    <a:pt x="9256" y="13773"/>
                  </a:lnTo>
                  <a:lnTo>
                    <a:pt x="9462" y="14243"/>
                  </a:lnTo>
                  <a:lnTo>
                    <a:pt x="9668" y="14712"/>
                  </a:lnTo>
                  <a:lnTo>
                    <a:pt x="9874" y="15182"/>
                  </a:lnTo>
                  <a:lnTo>
                    <a:pt x="10079" y="15495"/>
                  </a:lnTo>
                  <a:lnTo>
                    <a:pt x="10079" y="16121"/>
                  </a:lnTo>
                  <a:lnTo>
                    <a:pt x="10285" y="16434"/>
                  </a:lnTo>
                  <a:lnTo>
                    <a:pt x="10285" y="16747"/>
                  </a:lnTo>
                  <a:lnTo>
                    <a:pt x="10696" y="17217"/>
                  </a:lnTo>
                  <a:lnTo>
                    <a:pt x="10696" y="17686"/>
                  </a:lnTo>
                  <a:lnTo>
                    <a:pt x="10491" y="18313"/>
                  </a:lnTo>
                  <a:lnTo>
                    <a:pt x="10491" y="18782"/>
                  </a:lnTo>
                  <a:lnTo>
                    <a:pt x="10491" y="19095"/>
                  </a:lnTo>
                  <a:lnTo>
                    <a:pt x="10696" y="19408"/>
                  </a:lnTo>
                  <a:lnTo>
                    <a:pt x="10696" y="19721"/>
                  </a:lnTo>
                  <a:lnTo>
                    <a:pt x="11108" y="20034"/>
                  </a:lnTo>
                  <a:lnTo>
                    <a:pt x="11314" y="20347"/>
                  </a:lnTo>
                  <a:lnTo>
                    <a:pt x="11725" y="20660"/>
                  </a:lnTo>
                  <a:lnTo>
                    <a:pt x="11931" y="20817"/>
                  </a:lnTo>
                  <a:lnTo>
                    <a:pt x="12342" y="20973"/>
                  </a:lnTo>
                  <a:lnTo>
                    <a:pt x="12754" y="21130"/>
                  </a:lnTo>
                  <a:lnTo>
                    <a:pt x="12959" y="21286"/>
                  </a:lnTo>
                  <a:lnTo>
                    <a:pt x="13165" y="21286"/>
                  </a:lnTo>
                  <a:lnTo>
                    <a:pt x="13577" y="21600"/>
                  </a:lnTo>
                  <a:lnTo>
                    <a:pt x="13782" y="21443"/>
                  </a:lnTo>
                  <a:lnTo>
                    <a:pt x="13988" y="21443"/>
                  </a:lnTo>
                  <a:lnTo>
                    <a:pt x="14194" y="21600"/>
                  </a:lnTo>
                  <a:lnTo>
                    <a:pt x="14194" y="21443"/>
                  </a:lnTo>
                  <a:lnTo>
                    <a:pt x="14194" y="20973"/>
                  </a:lnTo>
                  <a:lnTo>
                    <a:pt x="14399" y="20504"/>
                  </a:lnTo>
                  <a:lnTo>
                    <a:pt x="14399" y="20191"/>
                  </a:lnTo>
                  <a:lnTo>
                    <a:pt x="14605" y="19878"/>
                  </a:lnTo>
                  <a:lnTo>
                    <a:pt x="14811" y="19408"/>
                  </a:lnTo>
                  <a:lnTo>
                    <a:pt x="15017" y="18782"/>
                  </a:lnTo>
                  <a:lnTo>
                    <a:pt x="15428" y="18313"/>
                  </a:lnTo>
                  <a:lnTo>
                    <a:pt x="15634" y="17686"/>
                  </a:lnTo>
                  <a:lnTo>
                    <a:pt x="16045" y="17373"/>
                  </a:lnTo>
                  <a:lnTo>
                    <a:pt x="16251" y="17060"/>
                  </a:lnTo>
                  <a:lnTo>
                    <a:pt x="16457" y="16434"/>
                  </a:lnTo>
                  <a:lnTo>
                    <a:pt x="16868" y="15965"/>
                  </a:lnTo>
                  <a:lnTo>
                    <a:pt x="17074" y="15651"/>
                  </a:lnTo>
                  <a:lnTo>
                    <a:pt x="17279" y="15339"/>
                  </a:lnTo>
                  <a:lnTo>
                    <a:pt x="17485" y="14869"/>
                  </a:lnTo>
                  <a:lnTo>
                    <a:pt x="17691" y="14712"/>
                  </a:lnTo>
                  <a:lnTo>
                    <a:pt x="17691" y="14399"/>
                  </a:lnTo>
                  <a:lnTo>
                    <a:pt x="17897" y="14243"/>
                  </a:lnTo>
                  <a:lnTo>
                    <a:pt x="18102" y="13930"/>
                  </a:lnTo>
                  <a:lnTo>
                    <a:pt x="18102" y="13617"/>
                  </a:lnTo>
                  <a:lnTo>
                    <a:pt x="18308" y="13304"/>
                  </a:lnTo>
                  <a:lnTo>
                    <a:pt x="18514" y="13147"/>
                  </a:lnTo>
                  <a:lnTo>
                    <a:pt x="18514" y="12834"/>
                  </a:lnTo>
                  <a:lnTo>
                    <a:pt x="18719" y="12521"/>
                  </a:lnTo>
                  <a:lnTo>
                    <a:pt x="18719" y="12364"/>
                  </a:lnTo>
                  <a:lnTo>
                    <a:pt x="18925" y="12208"/>
                  </a:lnTo>
                  <a:lnTo>
                    <a:pt x="19131" y="11895"/>
                  </a:lnTo>
                  <a:lnTo>
                    <a:pt x="19131" y="11582"/>
                  </a:lnTo>
                  <a:lnTo>
                    <a:pt x="19131" y="11269"/>
                  </a:lnTo>
                  <a:lnTo>
                    <a:pt x="19542" y="10956"/>
                  </a:lnTo>
                  <a:lnTo>
                    <a:pt x="19542" y="10643"/>
                  </a:lnTo>
                  <a:lnTo>
                    <a:pt x="19748" y="10330"/>
                  </a:lnTo>
                  <a:lnTo>
                    <a:pt x="19748" y="10017"/>
                  </a:lnTo>
                  <a:lnTo>
                    <a:pt x="19954" y="9860"/>
                  </a:lnTo>
                  <a:lnTo>
                    <a:pt x="20159" y="9704"/>
                  </a:lnTo>
                  <a:lnTo>
                    <a:pt x="20159" y="9547"/>
                  </a:lnTo>
                  <a:lnTo>
                    <a:pt x="20159" y="9234"/>
                  </a:lnTo>
                  <a:lnTo>
                    <a:pt x="20571" y="8921"/>
                  </a:lnTo>
                  <a:lnTo>
                    <a:pt x="20571" y="8608"/>
                  </a:lnTo>
                  <a:lnTo>
                    <a:pt x="20777" y="8295"/>
                  </a:lnTo>
                  <a:lnTo>
                    <a:pt x="20777" y="7982"/>
                  </a:lnTo>
                  <a:lnTo>
                    <a:pt x="20982" y="7669"/>
                  </a:lnTo>
                  <a:lnTo>
                    <a:pt x="20982" y="7356"/>
                  </a:lnTo>
                  <a:lnTo>
                    <a:pt x="20982" y="7199"/>
                  </a:lnTo>
                  <a:lnTo>
                    <a:pt x="21188" y="6886"/>
                  </a:lnTo>
                  <a:lnTo>
                    <a:pt x="21394" y="6573"/>
                  </a:lnTo>
                  <a:lnTo>
                    <a:pt x="21600" y="6260"/>
                  </a:lnTo>
                  <a:lnTo>
                    <a:pt x="21600" y="5947"/>
                  </a:lnTo>
                  <a:lnTo>
                    <a:pt x="21600" y="4851"/>
                  </a:lnTo>
                  <a:lnTo>
                    <a:pt x="21600" y="4226"/>
                  </a:lnTo>
                  <a:lnTo>
                    <a:pt x="21600" y="3286"/>
                  </a:lnTo>
                  <a:lnTo>
                    <a:pt x="21394" y="2504"/>
                  </a:lnTo>
                  <a:lnTo>
                    <a:pt x="20982" y="2034"/>
                  </a:lnTo>
                  <a:lnTo>
                    <a:pt x="20777" y="1564"/>
                  </a:lnTo>
                  <a:lnTo>
                    <a:pt x="20365" y="1252"/>
                  </a:lnTo>
                  <a:lnTo>
                    <a:pt x="19748" y="782"/>
                  </a:lnTo>
                  <a:lnTo>
                    <a:pt x="19131" y="469"/>
                  </a:lnTo>
                  <a:lnTo>
                    <a:pt x="18514" y="312"/>
                  </a:lnTo>
                  <a:lnTo>
                    <a:pt x="17691" y="156"/>
                  </a:lnTo>
                  <a:lnTo>
                    <a:pt x="17279" y="156"/>
                  </a:lnTo>
                  <a:lnTo>
                    <a:pt x="16457" y="0"/>
                  </a:lnTo>
                  <a:lnTo>
                    <a:pt x="15839" y="0"/>
                  </a:lnTo>
                  <a:lnTo>
                    <a:pt x="15222" y="0"/>
                  </a:lnTo>
                  <a:lnTo>
                    <a:pt x="14811" y="156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ru-RU" altLang="en-US"/>
            </a:p>
          </p:txBody>
        </p:sp>
        <p:sp>
          <p:nvSpPr>
            <p:cNvPr id="1036" name="未知"/>
            <p:cNvSpPr>
              <a:spLocks noChangeAspect="1"/>
            </p:cNvSpPr>
            <p:nvPr/>
          </p:nvSpPr>
          <p:spPr>
            <a:xfrm>
              <a:off x="469" y="299"/>
              <a:ext cx="112" cy="52"/>
            </a:xfrm>
            <a:custGeom>
              <a:avLst/>
              <a:gdLst/>
              <a:ahLst/>
              <a:cxnLst>
                <a:cxn ang="0">
                  <a:pos x="112" y="2"/>
                </a:cxn>
                <a:cxn ang="0">
                  <a:pos x="107" y="0"/>
                </a:cxn>
                <a:cxn ang="0">
                  <a:pos x="105" y="2"/>
                </a:cxn>
                <a:cxn ang="0">
                  <a:pos x="101" y="2"/>
                </a:cxn>
                <a:cxn ang="0">
                  <a:pos x="98" y="5"/>
                </a:cxn>
                <a:cxn ang="0">
                  <a:pos x="94" y="2"/>
                </a:cxn>
                <a:cxn ang="0">
                  <a:pos x="89" y="5"/>
                </a:cxn>
                <a:cxn ang="0">
                  <a:pos x="87" y="2"/>
                </a:cxn>
                <a:cxn ang="0">
                  <a:pos x="80" y="5"/>
                </a:cxn>
                <a:cxn ang="0">
                  <a:pos x="75" y="2"/>
                </a:cxn>
                <a:cxn ang="0">
                  <a:pos x="69" y="5"/>
                </a:cxn>
                <a:cxn ang="0">
                  <a:pos x="64" y="5"/>
                </a:cxn>
                <a:cxn ang="0">
                  <a:pos x="57" y="5"/>
                </a:cxn>
                <a:cxn ang="0">
                  <a:pos x="53" y="2"/>
                </a:cxn>
                <a:cxn ang="0">
                  <a:pos x="50" y="5"/>
                </a:cxn>
                <a:cxn ang="0">
                  <a:pos x="46" y="5"/>
                </a:cxn>
                <a:cxn ang="0">
                  <a:pos x="41" y="5"/>
                </a:cxn>
                <a:cxn ang="0">
                  <a:pos x="37" y="7"/>
                </a:cxn>
                <a:cxn ang="0">
                  <a:pos x="32" y="7"/>
                </a:cxn>
                <a:cxn ang="0">
                  <a:pos x="27" y="7"/>
                </a:cxn>
                <a:cxn ang="0">
                  <a:pos x="23" y="7"/>
                </a:cxn>
                <a:cxn ang="0">
                  <a:pos x="18" y="9"/>
                </a:cxn>
                <a:cxn ang="0">
                  <a:pos x="14" y="11"/>
                </a:cxn>
                <a:cxn ang="0">
                  <a:pos x="11" y="14"/>
                </a:cxn>
                <a:cxn ang="0">
                  <a:pos x="9" y="11"/>
                </a:cxn>
                <a:cxn ang="0">
                  <a:pos x="7" y="14"/>
                </a:cxn>
                <a:cxn ang="0">
                  <a:pos x="7" y="18"/>
                </a:cxn>
                <a:cxn ang="0">
                  <a:pos x="2" y="20"/>
                </a:cxn>
                <a:cxn ang="0">
                  <a:pos x="2" y="23"/>
                </a:cxn>
                <a:cxn ang="0">
                  <a:pos x="2" y="25"/>
                </a:cxn>
                <a:cxn ang="0">
                  <a:pos x="0" y="29"/>
                </a:cxn>
                <a:cxn ang="0">
                  <a:pos x="0" y="32"/>
                </a:cxn>
                <a:cxn ang="0">
                  <a:pos x="2" y="36"/>
                </a:cxn>
                <a:cxn ang="0">
                  <a:pos x="5" y="43"/>
                </a:cxn>
                <a:cxn ang="0">
                  <a:pos x="9" y="50"/>
                </a:cxn>
                <a:cxn ang="0">
                  <a:pos x="16" y="50"/>
                </a:cxn>
                <a:cxn ang="0">
                  <a:pos x="23" y="52"/>
                </a:cxn>
                <a:cxn ang="0">
                  <a:pos x="34" y="50"/>
                </a:cxn>
                <a:cxn ang="0">
                  <a:pos x="41" y="47"/>
                </a:cxn>
                <a:cxn ang="0">
                  <a:pos x="53" y="43"/>
                </a:cxn>
                <a:cxn ang="0">
                  <a:pos x="59" y="34"/>
                </a:cxn>
                <a:cxn ang="0">
                  <a:pos x="71" y="27"/>
                </a:cxn>
                <a:cxn ang="0">
                  <a:pos x="82" y="23"/>
                </a:cxn>
                <a:cxn ang="0">
                  <a:pos x="87" y="20"/>
                </a:cxn>
                <a:cxn ang="0">
                  <a:pos x="96" y="11"/>
                </a:cxn>
                <a:cxn ang="0">
                  <a:pos x="103" y="9"/>
                </a:cxn>
                <a:cxn ang="0">
                  <a:pos x="107" y="2"/>
                </a:cxn>
                <a:cxn ang="0">
                  <a:pos x="110" y="2"/>
                </a:cxn>
                <a:cxn ang="0">
                  <a:pos x="112" y="2"/>
                </a:cxn>
              </a:cxnLst>
              <a:pathLst>
                <a:path w="21600" h="21600">
                  <a:moveTo>
                    <a:pt x="21600" y="939"/>
                  </a:moveTo>
                  <a:lnTo>
                    <a:pt x="20718" y="0"/>
                  </a:lnTo>
                  <a:lnTo>
                    <a:pt x="20277" y="939"/>
                  </a:lnTo>
                  <a:lnTo>
                    <a:pt x="19395" y="939"/>
                  </a:lnTo>
                  <a:lnTo>
                    <a:pt x="18955" y="1878"/>
                  </a:lnTo>
                  <a:lnTo>
                    <a:pt x="18073" y="939"/>
                  </a:lnTo>
                  <a:lnTo>
                    <a:pt x="17191" y="1878"/>
                  </a:lnTo>
                  <a:lnTo>
                    <a:pt x="16750" y="939"/>
                  </a:lnTo>
                  <a:lnTo>
                    <a:pt x="15428" y="1878"/>
                  </a:lnTo>
                  <a:lnTo>
                    <a:pt x="14546" y="939"/>
                  </a:lnTo>
                  <a:lnTo>
                    <a:pt x="13224" y="1878"/>
                  </a:lnTo>
                  <a:lnTo>
                    <a:pt x="12342" y="1878"/>
                  </a:lnTo>
                  <a:lnTo>
                    <a:pt x="11020" y="1878"/>
                  </a:lnTo>
                  <a:lnTo>
                    <a:pt x="10138" y="939"/>
                  </a:lnTo>
                  <a:lnTo>
                    <a:pt x="9697" y="1878"/>
                  </a:lnTo>
                  <a:lnTo>
                    <a:pt x="8816" y="1878"/>
                  </a:lnTo>
                  <a:lnTo>
                    <a:pt x="7934" y="1878"/>
                  </a:lnTo>
                  <a:lnTo>
                    <a:pt x="7052" y="2817"/>
                  </a:lnTo>
                  <a:lnTo>
                    <a:pt x="6171" y="2817"/>
                  </a:lnTo>
                  <a:lnTo>
                    <a:pt x="5289" y="2817"/>
                  </a:lnTo>
                  <a:lnTo>
                    <a:pt x="4407" y="2817"/>
                  </a:lnTo>
                  <a:lnTo>
                    <a:pt x="3526" y="3756"/>
                  </a:lnTo>
                  <a:lnTo>
                    <a:pt x="2644" y="4695"/>
                  </a:lnTo>
                  <a:lnTo>
                    <a:pt x="2203" y="5634"/>
                  </a:lnTo>
                  <a:lnTo>
                    <a:pt x="1762" y="4695"/>
                  </a:lnTo>
                  <a:lnTo>
                    <a:pt x="1322" y="5634"/>
                  </a:lnTo>
                  <a:lnTo>
                    <a:pt x="1322" y="7513"/>
                  </a:lnTo>
                  <a:lnTo>
                    <a:pt x="440" y="8452"/>
                  </a:lnTo>
                  <a:lnTo>
                    <a:pt x="440" y="9391"/>
                  </a:lnTo>
                  <a:lnTo>
                    <a:pt x="440" y="10330"/>
                  </a:lnTo>
                  <a:lnTo>
                    <a:pt x="0" y="12208"/>
                  </a:lnTo>
                  <a:lnTo>
                    <a:pt x="0" y="13147"/>
                  </a:lnTo>
                  <a:lnTo>
                    <a:pt x="440" y="15026"/>
                  </a:lnTo>
                  <a:lnTo>
                    <a:pt x="881" y="17843"/>
                  </a:lnTo>
                  <a:lnTo>
                    <a:pt x="1762" y="20660"/>
                  </a:lnTo>
                  <a:lnTo>
                    <a:pt x="3085" y="20660"/>
                  </a:lnTo>
                  <a:lnTo>
                    <a:pt x="4407" y="21600"/>
                  </a:lnTo>
                  <a:lnTo>
                    <a:pt x="6612" y="20660"/>
                  </a:lnTo>
                  <a:lnTo>
                    <a:pt x="7934" y="19721"/>
                  </a:lnTo>
                  <a:lnTo>
                    <a:pt x="10138" y="17843"/>
                  </a:lnTo>
                  <a:lnTo>
                    <a:pt x="11461" y="14086"/>
                  </a:lnTo>
                  <a:lnTo>
                    <a:pt x="13665" y="11269"/>
                  </a:lnTo>
                  <a:lnTo>
                    <a:pt x="15869" y="9391"/>
                  </a:lnTo>
                  <a:lnTo>
                    <a:pt x="16750" y="8452"/>
                  </a:lnTo>
                  <a:lnTo>
                    <a:pt x="18514" y="4695"/>
                  </a:lnTo>
                  <a:lnTo>
                    <a:pt x="19836" y="3756"/>
                  </a:lnTo>
                  <a:lnTo>
                    <a:pt x="20718" y="939"/>
                  </a:lnTo>
                  <a:lnTo>
                    <a:pt x="21159" y="939"/>
                  </a:lnTo>
                  <a:lnTo>
                    <a:pt x="21600" y="939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ru-RU" altLang="en-US"/>
            </a:p>
          </p:txBody>
        </p:sp>
        <p:sp>
          <p:nvSpPr>
            <p:cNvPr id="1037" name="未知"/>
            <p:cNvSpPr>
              <a:spLocks noChangeAspect="1"/>
            </p:cNvSpPr>
            <p:nvPr/>
          </p:nvSpPr>
          <p:spPr>
            <a:xfrm>
              <a:off x="506" y="200"/>
              <a:ext cx="109" cy="63"/>
            </a:xfrm>
            <a:custGeom>
              <a:avLst/>
              <a:gdLst/>
              <a:ahLst/>
              <a:cxnLst>
                <a:cxn ang="0">
                  <a:pos x="82" y="25"/>
                </a:cxn>
                <a:cxn ang="0">
                  <a:pos x="82" y="22"/>
                </a:cxn>
                <a:cxn ang="0">
                  <a:pos x="77" y="22"/>
                </a:cxn>
                <a:cxn ang="0">
                  <a:pos x="66" y="22"/>
                </a:cxn>
                <a:cxn ang="0">
                  <a:pos x="55" y="20"/>
                </a:cxn>
                <a:cxn ang="0">
                  <a:pos x="48" y="18"/>
                </a:cxn>
                <a:cxn ang="0">
                  <a:pos x="36" y="16"/>
                </a:cxn>
                <a:cxn ang="0">
                  <a:pos x="27" y="11"/>
                </a:cxn>
                <a:cxn ang="0">
                  <a:pos x="16" y="7"/>
                </a:cxn>
                <a:cxn ang="0">
                  <a:pos x="7" y="2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2" y="11"/>
                </a:cxn>
                <a:cxn ang="0">
                  <a:pos x="9" y="20"/>
                </a:cxn>
                <a:cxn ang="0">
                  <a:pos x="14" y="32"/>
                </a:cxn>
                <a:cxn ang="0">
                  <a:pos x="20" y="38"/>
                </a:cxn>
                <a:cxn ang="0">
                  <a:pos x="27" y="45"/>
                </a:cxn>
                <a:cxn ang="0">
                  <a:pos x="36" y="52"/>
                </a:cxn>
                <a:cxn ang="0">
                  <a:pos x="41" y="52"/>
                </a:cxn>
                <a:cxn ang="0">
                  <a:pos x="48" y="54"/>
                </a:cxn>
                <a:cxn ang="0">
                  <a:pos x="55" y="56"/>
                </a:cxn>
                <a:cxn ang="0">
                  <a:pos x="59" y="61"/>
                </a:cxn>
                <a:cxn ang="0">
                  <a:pos x="68" y="61"/>
                </a:cxn>
                <a:cxn ang="0">
                  <a:pos x="75" y="63"/>
                </a:cxn>
                <a:cxn ang="0">
                  <a:pos x="82" y="63"/>
                </a:cxn>
                <a:cxn ang="0">
                  <a:pos x="89" y="61"/>
                </a:cxn>
                <a:cxn ang="0">
                  <a:pos x="98" y="58"/>
                </a:cxn>
                <a:cxn ang="0">
                  <a:pos x="104" y="56"/>
                </a:cxn>
                <a:cxn ang="0">
                  <a:pos x="109" y="52"/>
                </a:cxn>
                <a:cxn ang="0">
                  <a:pos x="109" y="49"/>
                </a:cxn>
                <a:cxn ang="0">
                  <a:pos x="107" y="45"/>
                </a:cxn>
                <a:cxn ang="0">
                  <a:pos x="104" y="38"/>
                </a:cxn>
                <a:cxn ang="0">
                  <a:pos x="95" y="36"/>
                </a:cxn>
                <a:cxn ang="0">
                  <a:pos x="89" y="29"/>
                </a:cxn>
              </a:cxnLst>
              <a:pathLst>
                <a:path w="21600" h="21600">
                  <a:moveTo>
                    <a:pt x="16649" y="8485"/>
                  </a:moveTo>
                  <a:lnTo>
                    <a:pt x="16200" y="8485"/>
                  </a:lnTo>
                  <a:lnTo>
                    <a:pt x="16200" y="7714"/>
                  </a:lnTo>
                  <a:lnTo>
                    <a:pt x="16200" y="7714"/>
                  </a:lnTo>
                  <a:lnTo>
                    <a:pt x="16200" y="6942"/>
                  </a:lnTo>
                  <a:lnTo>
                    <a:pt x="15299" y="7714"/>
                  </a:lnTo>
                  <a:lnTo>
                    <a:pt x="13949" y="7714"/>
                  </a:lnTo>
                  <a:lnTo>
                    <a:pt x="13049" y="7714"/>
                  </a:lnTo>
                  <a:lnTo>
                    <a:pt x="12150" y="6942"/>
                  </a:lnTo>
                  <a:lnTo>
                    <a:pt x="10800" y="6942"/>
                  </a:lnTo>
                  <a:lnTo>
                    <a:pt x="10349" y="6171"/>
                  </a:lnTo>
                  <a:lnTo>
                    <a:pt x="9450" y="6171"/>
                  </a:lnTo>
                  <a:lnTo>
                    <a:pt x="8549" y="5400"/>
                  </a:lnTo>
                  <a:lnTo>
                    <a:pt x="7199" y="5400"/>
                  </a:lnTo>
                  <a:lnTo>
                    <a:pt x="6299" y="3856"/>
                  </a:lnTo>
                  <a:lnTo>
                    <a:pt x="5400" y="3856"/>
                  </a:lnTo>
                  <a:lnTo>
                    <a:pt x="4050" y="2314"/>
                  </a:lnTo>
                  <a:lnTo>
                    <a:pt x="3149" y="2314"/>
                  </a:lnTo>
                  <a:lnTo>
                    <a:pt x="2249" y="771"/>
                  </a:lnTo>
                  <a:lnTo>
                    <a:pt x="1350" y="77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771"/>
                  </a:lnTo>
                  <a:lnTo>
                    <a:pt x="449" y="2314"/>
                  </a:lnTo>
                  <a:lnTo>
                    <a:pt x="449" y="3856"/>
                  </a:lnTo>
                  <a:lnTo>
                    <a:pt x="899" y="5400"/>
                  </a:lnTo>
                  <a:lnTo>
                    <a:pt x="1799" y="6942"/>
                  </a:lnTo>
                  <a:lnTo>
                    <a:pt x="1799" y="8485"/>
                  </a:lnTo>
                  <a:lnTo>
                    <a:pt x="2700" y="10800"/>
                  </a:lnTo>
                  <a:lnTo>
                    <a:pt x="3149" y="11571"/>
                  </a:lnTo>
                  <a:lnTo>
                    <a:pt x="4050" y="13114"/>
                  </a:lnTo>
                  <a:lnTo>
                    <a:pt x="4949" y="14656"/>
                  </a:lnTo>
                  <a:lnTo>
                    <a:pt x="5400" y="15428"/>
                  </a:lnTo>
                  <a:lnTo>
                    <a:pt x="6299" y="16971"/>
                  </a:lnTo>
                  <a:lnTo>
                    <a:pt x="7199" y="17742"/>
                  </a:lnTo>
                  <a:lnTo>
                    <a:pt x="7649" y="17742"/>
                  </a:lnTo>
                  <a:lnTo>
                    <a:pt x="8100" y="17742"/>
                  </a:lnTo>
                  <a:lnTo>
                    <a:pt x="8999" y="18514"/>
                  </a:lnTo>
                  <a:lnTo>
                    <a:pt x="9450" y="18514"/>
                  </a:lnTo>
                  <a:lnTo>
                    <a:pt x="10349" y="19285"/>
                  </a:lnTo>
                  <a:lnTo>
                    <a:pt x="10800" y="19285"/>
                  </a:lnTo>
                  <a:lnTo>
                    <a:pt x="11699" y="19285"/>
                  </a:lnTo>
                  <a:lnTo>
                    <a:pt x="11699" y="20828"/>
                  </a:lnTo>
                  <a:lnTo>
                    <a:pt x="12599" y="20828"/>
                  </a:lnTo>
                  <a:lnTo>
                    <a:pt x="13500" y="20828"/>
                  </a:lnTo>
                  <a:lnTo>
                    <a:pt x="13949" y="21600"/>
                  </a:lnTo>
                  <a:lnTo>
                    <a:pt x="14850" y="21600"/>
                  </a:lnTo>
                  <a:lnTo>
                    <a:pt x="15299" y="20828"/>
                  </a:lnTo>
                  <a:lnTo>
                    <a:pt x="16200" y="21600"/>
                  </a:lnTo>
                  <a:lnTo>
                    <a:pt x="16649" y="21600"/>
                  </a:lnTo>
                  <a:lnTo>
                    <a:pt x="17550" y="20828"/>
                  </a:lnTo>
                  <a:lnTo>
                    <a:pt x="18449" y="20828"/>
                  </a:lnTo>
                  <a:lnTo>
                    <a:pt x="19349" y="20056"/>
                  </a:lnTo>
                  <a:lnTo>
                    <a:pt x="20250" y="19285"/>
                  </a:lnTo>
                  <a:lnTo>
                    <a:pt x="20699" y="19285"/>
                  </a:lnTo>
                  <a:lnTo>
                    <a:pt x="21149" y="18514"/>
                  </a:lnTo>
                  <a:lnTo>
                    <a:pt x="21600" y="17742"/>
                  </a:lnTo>
                  <a:lnTo>
                    <a:pt x="21600" y="17742"/>
                  </a:lnTo>
                  <a:lnTo>
                    <a:pt x="21600" y="16971"/>
                  </a:lnTo>
                  <a:lnTo>
                    <a:pt x="21600" y="16200"/>
                  </a:lnTo>
                  <a:lnTo>
                    <a:pt x="21149" y="15428"/>
                  </a:lnTo>
                  <a:lnTo>
                    <a:pt x="20699" y="14656"/>
                  </a:lnTo>
                  <a:lnTo>
                    <a:pt x="20699" y="13114"/>
                  </a:lnTo>
                  <a:lnTo>
                    <a:pt x="19799" y="12342"/>
                  </a:lnTo>
                  <a:lnTo>
                    <a:pt x="18900" y="12342"/>
                  </a:lnTo>
                  <a:lnTo>
                    <a:pt x="17999" y="10800"/>
                  </a:lnTo>
                  <a:lnTo>
                    <a:pt x="17550" y="10028"/>
                  </a:lnTo>
                  <a:lnTo>
                    <a:pt x="16649" y="848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ru-RU" altLang="en-US"/>
            </a:p>
          </p:txBody>
        </p:sp>
        <p:sp>
          <p:nvSpPr>
            <p:cNvPr id="1038" name="未知"/>
            <p:cNvSpPr>
              <a:spLocks noChangeAspect="1"/>
            </p:cNvSpPr>
            <p:nvPr/>
          </p:nvSpPr>
          <p:spPr>
            <a:xfrm>
              <a:off x="358" y="2"/>
              <a:ext cx="118" cy="168"/>
            </a:xfrm>
            <a:custGeom>
              <a:avLst/>
              <a:gdLst/>
              <a:ahLst/>
              <a:cxnLst>
                <a:cxn ang="0">
                  <a:pos x="116" y="82"/>
                </a:cxn>
                <a:cxn ang="0">
                  <a:pos x="109" y="50"/>
                </a:cxn>
                <a:cxn ang="0">
                  <a:pos x="98" y="23"/>
                </a:cxn>
                <a:cxn ang="0">
                  <a:pos x="75" y="9"/>
                </a:cxn>
                <a:cxn ang="0">
                  <a:pos x="52" y="2"/>
                </a:cxn>
                <a:cxn ang="0">
                  <a:pos x="39" y="0"/>
                </a:cxn>
                <a:cxn ang="0">
                  <a:pos x="32" y="7"/>
                </a:cxn>
                <a:cxn ang="0">
                  <a:pos x="25" y="14"/>
                </a:cxn>
                <a:cxn ang="0">
                  <a:pos x="16" y="20"/>
                </a:cxn>
                <a:cxn ang="0">
                  <a:pos x="7" y="27"/>
                </a:cxn>
                <a:cxn ang="0">
                  <a:pos x="0" y="30"/>
                </a:cxn>
                <a:cxn ang="0">
                  <a:pos x="0" y="34"/>
                </a:cxn>
                <a:cxn ang="0">
                  <a:pos x="7" y="36"/>
                </a:cxn>
                <a:cxn ang="0">
                  <a:pos x="18" y="41"/>
                </a:cxn>
                <a:cxn ang="0">
                  <a:pos x="30" y="45"/>
                </a:cxn>
                <a:cxn ang="0">
                  <a:pos x="41" y="45"/>
                </a:cxn>
                <a:cxn ang="0">
                  <a:pos x="48" y="45"/>
                </a:cxn>
                <a:cxn ang="0">
                  <a:pos x="52" y="45"/>
                </a:cxn>
                <a:cxn ang="0">
                  <a:pos x="59" y="48"/>
                </a:cxn>
                <a:cxn ang="0">
                  <a:pos x="68" y="52"/>
                </a:cxn>
                <a:cxn ang="0">
                  <a:pos x="73" y="59"/>
                </a:cxn>
                <a:cxn ang="0">
                  <a:pos x="77" y="70"/>
                </a:cxn>
                <a:cxn ang="0">
                  <a:pos x="79" y="75"/>
                </a:cxn>
                <a:cxn ang="0">
                  <a:pos x="77" y="84"/>
                </a:cxn>
                <a:cxn ang="0">
                  <a:pos x="77" y="89"/>
                </a:cxn>
                <a:cxn ang="0">
                  <a:pos x="77" y="93"/>
                </a:cxn>
                <a:cxn ang="0">
                  <a:pos x="77" y="98"/>
                </a:cxn>
                <a:cxn ang="0">
                  <a:pos x="77" y="114"/>
                </a:cxn>
                <a:cxn ang="0">
                  <a:pos x="70" y="127"/>
                </a:cxn>
                <a:cxn ang="0">
                  <a:pos x="61" y="134"/>
                </a:cxn>
                <a:cxn ang="0">
                  <a:pos x="52" y="138"/>
                </a:cxn>
                <a:cxn ang="0">
                  <a:pos x="45" y="143"/>
                </a:cxn>
                <a:cxn ang="0">
                  <a:pos x="41" y="145"/>
                </a:cxn>
                <a:cxn ang="0">
                  <a:pos x="36" y="141"/>
                </a:cxn>
                <a:cxn ang="0">
                  <a:pos x="34" y="134"/>
                </a:cxn>
                <a:cxn ang="0">
                  <a:pos x="27" y="127"/>
                </a:cxn>
                <a:cxn ang="0">
                  <a:pos x="23" y="116"/>
                </a:cxn>
                <a:cxn ang="0">
                  <a:pos x="18" y="116"/>
                </a:cxn>
                <a:cxn ang="0">
                  <a:pos x="18" y="120"/>
                </a:cxn>
                <a:cxn ang="0">
                  <a:pos x="16" y="127"/>
                </a:cxn>
                <a:cxn ang="0">
                  <a:pos x="27" y="152"/>
                </a:cxn>
                <a:cxn ang="0">
                  <a:pos x="48" y="168"/>
                </a:cxn>
                <a:cxn ang="0">
                  <a:pos x="66" y="166"/>
                </a:cxn>
                <a:cxn ang="0">
                  <a:pos x="91" y="148"/>
                </a:cxn>
                <a:cxn ang="0">
                  <a:pos x="107" y="123"/>
                </a:cxn>
              </a:cxnLst>
              <a:pathLst>
                <a:path w="21600" h="21600">
                  <a:moveTo>
                    <a:pt x="21184" y="13718"/>
                  </a:moveTo>
                  <a:lnTo>
                    <a:pt x="21184" y="12259"/>
                  </a:lnTo>
                  <a:lnTo>
                    <a:pt x="21184" y="10507"/>
                  </a:lnTo>
                  <a:lnTo>
                    <a:pt x="21600" y="8756"/>
                  </a:lnTo>
                  <a:lnTo>
                    <a:pt x="20769" y="7589"/>
                  </a:lnTo>
                  <a:lnTo>
                    <a:pt x="19938" y="6421"/>
                  </a:lnTo>
                  <a:lnTo>
                    <a:pt x="19107" y="4961"/>
                  </a:lnTo>
                  <a:lnTo>
                    <a:pt x="18276" y="3794"/>
                  </a:lnTo>
                  <a:lnTo>
                    <a:pt x="17861" y="2918"/>
                  </a:lnTo>
                  <a:lnTo>
                    <a:pt x="16200" y="2043"/>
                  </a:lnTo>
                  <a:lnTo>
                    <a:pt x="15369" y="1459"/>
                  </a:lnTo>
                  <a:lnTo>
                    <a:pt x="13707" y="1167"/>
                  </a:lnTo>
                  <a:lnTo>
                    <a:pt x="12461" y="583"/>
                  </a:lnTo>
                  <a:lnTo>
                    <a:pt x="11215" y="583"/>
                  </a:lnTo>
                  <a:lnTo>
                    <a:pt x="9553" y="291"/>
                  </a:lnTo>
                  <a:lnTo>
                    <a:pt x="8722" y="0"/>
                  </a:lnTo>
                  <a:lnTo>
                    <a:pt x="7476" y="291"/>
                  </a:lnTo>
                  <a:lnTo>
                    <a:pt x="7061" y="0"/>
                  </a:lnTo>
                  <a:lnTo>
                    <a:pt x="6645" y="291"/>
                  </a:lnTo>
                  <a:lnTo>
                    <a:pt x="6230" y="583"/>
                  </a:lnTo>
                  <a:lnTo>
                    <a:pt x="5815" y="875"/>
                  </a:lnTo>
                  <a:lnTo>
                    <a:pt x="4984" y="1167"/>
                  </a:lnTo>
                  <a:lnTo>
                    <a:pt x="4569" y="1459"/>
                  </a:lnTo>
                  <a:lnTo>
                    <a:pt x="4569" y="1751"/>
                  </a:lnTo>
                  <a:lnTo>
                    <a:pt x="4153" y="2043"/>
                  </a:lnTo>
                  <a:lnTo>
                    <a:pt x="3322" y="2626"/>
                  </a:lnTo>
                  <a:lnTo>
                    <a:pt x="2907" y="2626"/>
                  </a:lnTo>
                  <a:lnTo>
                    <a:pt x="2492" y="2918"/>
                  </a:lnTo>
                  <a:lnTo>
                    <a:pt x="2076" y="3210"/>
                  </a:lnTo>
                  <a:lnTo>
                    <a:pt x="1245" y="3502"/>
                  </a:lnTo>
                  <a:lnTo>
                    <a:pt x="830" y="3794"/>
                  </a:lnTo>
                  <a:lnTo>
                    <a:pt x="415" y="3794"/>
                  </a:lnTo>
                  <a:lnTo>
                    <a:pt x="0" y="3794"/>
                  </a:lnTo>
                  <a:lnTo>
                    <a:pt x="0" y="4086"/>
                  </a:lnTo>
                  <a:lnTo>
                    <a:pt x="0" y="4378"/>
                  </a:lnTo>
                  <a:lnTo>
                    <a:pt x="0" y="4378"/>
                  </a:lnTo>
                  <a:lnTo>
                    <a:pt x="415" y="4378"/>
                  </a:lnTo>
                  <a:lnTo>
                    <a:pt x="830" y="4378"/>
                  </a:lnTo>
                  <a:lnTo>
                    <a:pt x="1245" y="4669"/>
                  </a:lnTo>
                  <a:lnTo>
                    <a:pt x="1661" y="4961"/>
                  </a:lnTo>
                  <a:lnTo>
                    <a:pt x="2492" y="4961"/>
                  </a:lnTo>
                  <a:lnTo>
                    <a:pt x="3322" y="5253"/>
                  </a:lnTo>
                  <a:lnTo>
                    <a:pt x="3738" y="5545"/>
                  </a:lnTo>
                  <a:lnTo>
                    <a:pt x="4569" y="5837"/>
                  </a:lnTo>
                  <a:lnTo>
                    <a:pt x="5400" y="5837"/>
                  </a:lnTo>
                  <a:lnTo>
                    <a:pt x="6230" y="5837"/>
                  </a:lnTo>
                  <a:lnTo>
                    <a:pt x="7061" y="6129"/>
                  </a:lnTo>
                  <a:lnTo>
                    <a:pt x="7476" y="5837"/>
                  </a:lnTo>
                  <a:lnTo>
                    <a:pt x="8307" y="5837"/>
                  </a:lnTo>
                  <a:lnTo>
                    <a:pt x="8307" y="5545"/>
                  </a:lnTo>
                  <a:lnTo>
                    <a:pt x="8722" y="5837"/>
                  </a:lnTo>
                  <a:lnTo>
                    <a:pt x="9138" y="5837"/>
                  </a:lnTo>
                  <a:lnTo>
                    <a:pt x="9553" y="5837"/>
                  </a:lnTo>
                  <a:lnTo>
                    <a:pt x="9553" y="5837"/>
                  </a:lnTo>
                  <a:lnTo>
                    <a:pt x="9969" y="5837"/>
                  </a:lnTo>
                  <a:lnTo>
                    <a:pt x="10384" y="6129"/>
                  </a:lnTo>
                  <a:lnTo>
                    <a:pt x="10800" y="6129"/>
                  </a:lnTo>
                  <a:lnTo>
                    <a:pt x="11215" y="6129"/>
                  </a:lnTo>
                  <a:lnTo>
                    <a:pt x="12045" y="6129"/>
                  </a:lnTo>
                  <a:lnTo>
                    <a:pt x="12461" y="6713"/>
                  </a:lnTo>
                  <a:lnTo>
                    <a:pt x="12876" y="7005"/>
                  </a:lnTo>
                  <a:lnTo>
                    <a:pt x="12876" y="7297"/>
                  </a:lnTo>
                  <a:lnTo>
                    <a:pt x="13292" y="7589"/>
                  </a:lnTo>
                  <a:lnTo>
                    <a:pt x="14122" y="8172"/>
                  </a:lnTo>
                  <a:lnTo>
                    <a:pt x="14122" y="8756"/>
                  </a:lnTo>
                  <a:lnTo>
                    <a:pt x="14122" y="9048"/>
                  </a:lnTo>
                  <a:lnTo>
                    <a:pt x="14122" y="9048"/>
                  </a:lnTo>
                  <a:lnTo>
                    <a:pt x="14122" y="9340"/>
                  </a:lnTo>
                  <a:lnTo>
                    <a:pt x="14538" y="9632"/>
                  </a:lnTo>
                  <a:lnTo>
                    <a:pt x="14538" y="9924"/>
                  </a:lnTo>
                  <a:lnTo>
                    <a:pt x="14122" y="10215"/>
                  </a:lnTo>
                  <a:lnTo>
                    <a:pt x="14122" y="10800"/>
                  </a:lnTo>
                  <a:lnTo>
                    <a:pt x="14122" y="10800"/>
                  </a:lnTo>
                  <a:lnTo>
                    <a:pt x="14122" y="11091"/>
                  </a:lnTo>
                  <a:lnTo>
                    <a:pt x="14122" y="11383"/>
                  </a:lnTo>
                  <a:lnTo>
                    <a:pt x="14122" y="11383"/>
                  </a:lnTo>
                  <a:lnTo>
                    <a:pt x="14122" y="11675"/>
                  </a:lnTo>
                  <a:lnTo>
                    <a:pt x="14122" y="11967"/>
                  </a:lnTo>
                  <a:lnTo>
                    <a:pt x="14122" y="12259"/>
                  </a:lnTo>
                  <a:lnTo>
                    <a:pt x="14122" y="12551"/>
                  </a:lnTo>
                  <a:lnTo>
                    <a:pt x="14122" y="12551"/>
                  </a:lnTo>
                  <a:lnTo>
                    <a:pt x="14122" y="13134"/>
                  </a:lnTo>
                  <a:lnTo>
                    <a:pt x="14122" y="14010"/>
                  </a:lnTo>
                  <a:lnTo>
                    <a:pt x="14122" y="14594"/>
                  </a:lnTo>
                  <a:lnTo>
                    <a:pt x="13707" y="15178"/>
                  </a:lnTo>
                  <a:lnTo>
                    <a:pt x="13292" y="15761"/>
                  </a:lnTo>
                  <a:lnTo>
                    <a:pt x="12876" y="16345"/>
                  </a:lnTo>
                  <a:lnTo>
                    <a:pt x="12461" y="16053"/>
                  </a:lnTo>
                  <a:lnTo>
                    <a:pt x="11630" y="16637"/>
                  </a:lnTo>
                  <a:lnTo>
                    <a:pt x="11215" y="17221"/>
                  </a:lnTo>
                  <a:lnTo>
                    <a:pt x="10800" y="17513"/>
                  </a:lnTo>
                  <a:lnTo>
                    <a:pt x="10384" y="17513"/>
                  </a:lnTo>
                  <a:lnTo>
                    <a:pt x="9553" y="17805"/>
                  </a:lnTo>
                  <a:lnTo>
                    <a:pt x="9553" y="18097"/>
                  </a:lnTo>
                  <a:lnTo>
                    <a:pt x="8722" y="18389"/>
                  </a:lnTo>
                  <a:lnTo>
                    <a:pt x="8307" y="18389"/>
                  </a:lnTo>
                  <a:lnTo>
                    <a:pt x="8307" y="18680"/>
                  </a:lnTo>
                  <a:lnTo>
                    <a:pt x="7892" y="18680"/>
                  </a:lnTo>
                  <a:lnTo>
                    <a:pt x="7476" y="18680"/>
                  </a:lnTo>
                  <a:lnTo>
                    <a:pt x="7476" y="18680"/>
                  </a:lnTo>
                  <a:lnTo>
                    <a:pt x="7061" y="18389"/>
                  </a:lnTo>
                  <a:lnTo>
                    <a:pt x="6645" y="18097"/>
                  </a:lnTo>
                  <a:lnTo>
                    <a:pt x="6230" y="17805"/>
                  </a:lnTo>
                  <a:lnTo>
                    <a:pt x="6230" y="17513"/>
                  </a:lnTo>
                  <a:lnTo>
                    <a:pt x="6230" y="17221"/>
                  </a:lnTo>
                  <a:lnTo>
                    <a:pt x="5815" y="16929"/>
                  </a:lnTo>
                  <a:lnTo>
                    <a:pt x="5400" y="16637"/>
                  </a:lnTo>
                  <a:lnTo>
                    <a:pt x="4984" y="16345"/>
                  </a:lnTo>
                  <a:lnTo>
                    <a:pt x="4984" y="15761"/>
                  </a:lnTo>
                  <a:lnTo>
                    <a:pt x="4569" y="15469"/>
                  </a:lnTo>
                  <a:lnTo>
                    <a:pt x="4153" y="14886"/>
                  </a:lnTo>
                  <a:lnTo>
                    <a:pt x="3738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5469"/>
                  </a:lnTo>
                  <a:lnTo>
                    <a:pt x="3322" y="15761"/>
                  </a:lnTo>
                  <a:lnTo>
                    <a:pt x="2907" y="16053"/>
                  </a:lnTo>
                  <a:lnTo>
                    <a:pt x="2907" y="16345"/>
                  </a:lnTo>
                  <a:lnTo>
                    <a:pt x="2907" y="16345"/>
                  </a:lnTo>
                  <a:lnTo>
                    <a:pt x="3738" y="18097"/>
                  </a:lnTo>
                  <a:lnTo>
                    <a:pt x="4984" y="19556"/>
                  </a:lnTo>
                  <a:lnTo>
                    <a:pt x="5400" y="20140"/>
                  </a:lnTo>
                  <a:lnTo>
                    <a:pt x="7061" y="21015"/>
                  </a:lnTo>
                  <a:lnTo>
                    <a:pt x="8722" y="21600"/>
                  </a:lnTo>
                  <a:lnTo>
                    <a:pt x="9553" y="21307"/>
                  </a:lnTo>
                  <a:lnTo>
                    <a:pt x="11215" y="21307"/>
                  </a:lnTo>
                  <a:lnTo>
                    <a:pt x="12045" y="21307"/>
                  </a:lnTo>
                  <a:lnTo>
                    <a:pt x="13707" y="20432"/>
                  </a:lnTo>
                  <a:lnTo>
                    <a:pt x="14953" y="19848"/>
                  </a:lnTo>
                  <a:lnTo>
                    <a:pt x="16615" y="18972"/>
                  </a:lnTo>
                  <a:lnTo>
                    <a:pt x="17861" y="17805"/>
                  </a:lnTo>
                  <a:lnTo>
                    <a:pt x="18692" y="17221"/>
                  </a:lnTo>
                  <a:lnTo>
                    <a:pt x="19522" y="15761"/>
                  </a:lnTo>
                  <a:lnTo>
                    <a:pt x="20353" y="14594"/>
                  </a:lnTo>
                  <a:lnTo>
                    <a:pt x="21184" y="13718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ru-RU" altLang="en-US"/>
            </a:p>
          </p:txBody>
        </p:sp>
        <p:sp>
          <p:nvSpPr>
            <p:cNvPr id="1039" name="未知"/>
            <p:cNvSpPr>
              <a:spLocks noChangeAspect="1"/>
            </p:cNvSpPr>
            <p:nvPr/>
          </p:nvSpPr>
          <p:spPr>
            <a:xfrm>
              <a:off x="313" y="184"/>
              <a:ext cx="206" cy="127"/>
            </a:xfrm>
            <a:custGeom>
              <a:avLst/>
              <a:gdLst/>
              <a:ahLst/>
              <a:cxnLst>
                <a:cxn ang="0">
                  <a:pos x="136" y="75"/>
                </a:cxn>
                <a:cxn ang="0">
                  <a:pos x="118" y="77"/>
                </a:cxn>
                <a:cxn ang="0">
                  <a:pos x="104" y="77"/>
                </a:cxn>
                <a:cxn ang="0">
                  <a:pos x="88" y="79"/>
                </a:cxn>
                <a:cxn ang="0">
                  <a:pos x="68" y="82"/>
                </a:cxn>
                <a:cxn ang="0">
                  <a:pos x="54" y="82"/>
                </a:cxn>
                <a:cxn ang="0">
                  <a:pos x="48" y="77"/>
                </a:cxn>
                <a:cxn ang="0">
                  <a:pos x="38" y="68"/>
                </a:cxn>
                <a:cxn ang="0">
                  <a:pos x="32" y="54"/>
                </a:cxn>
                <a:cxn ang="0">
                  <a:pos x="32" y="43"/>
                </a:cxn>
                <a:cxn ang="0">
                  <a:pos x="38" y="34"/>
                </a:cxn>
                <a:cxn ang="0">
                  <a:pos x="43" y="27"/>
                </a:cxn>
                <a:cxn ang="0">
                  <a:pos x="48" y="23"/>
                </a:cxn>
                <a:cxn ang="0">
                  <a:pos x="50" y="14"/>
                </a:cxn>
                <a:cxn ang="0">
                  <a:pos x="48" y="7"/>
                </a:cxn>
                <a:cxn ang="0">
                  <a:pos x="48" y="0"/>
                </a:cxn>
                <a:cxn ang="0">
                  <a:pos x="38" y="0"/>
                </a:cxn>
                <a:cxn ang="0">
                  <a:pos x="29" y="9"/>
                </a:cxn>
                <a:cxn ang="0">
                  <a:pos x="14" y="29"/>
                </a:cxn>
                <a:cxn ang="0">
                  <a:pos x="5" y="52"/>
                </a:cxn>
                <a:cxn ang="0">
                  <a:pos x="0" y="75"/>
                </a:cxn>
                <a:cxn ang="0">
                  <a:pos x="9" y="98"/>
                </a:cxn>
                <a:cxn ang="0">
                  <a:pos x="18" y="111"/>
                </a:cxn>
                <a:cxn ang="0">
                  <a:pos x="32" y="118"/>
                </a:cxn>
                <a:cxn ang="0">
                  <a:pos x="41" y="122"/>
                </a:cxn>
                <a:cxn ang="0">
                  <a:pos x="54" y="125"/>
                </a:cxn>
                <a:cxn ang="0">
                  <a:pos x="68" y="127"/>
                </a:cxn>
                <a:cxn ang="0">
                  <a:pos x="81" y="125"/>
                </a:cxn>
                <a:cxn ang="0">
                  <a:pos x="95" y="122"/>
                </a:cxn>
                <a:cxn ang="0">
                  <a:pos x="106" y="120"/>
                </a:cxn>
                <a:cxn ang="0">
                  <a:pos x="115" y="120"/>
                </a:cxn>
                <a:cxn ang="0">
                  <a:pos x="127" y="120"/>
                </a:cxn>
                <a:cxn ang="0">
                  <a:pos x="138" y="122"/>
                </a:cxn>
                <a:cxn ang="0">
                  <a:pos x="152" y="127"/>
                </a:cxn>
                <a:cxn ang="0">
                  <a:pos x="163" y="122"/>
                </a:cxn>
                <a:cxn ang="0">
                  <a:pos x="174" y="118"/>
                </a:cxn>
                <a:cxn ang="0">
                  <a:pos x="186" y="113"/>
                </a:cxn>
                <a:cxn ang="0">
                  <a:pos x="192" y="109"/>
                </a:cxn>
                <a:cxn ang="0">
                  <a:pos x="201" y="100"/>
                </a:cxn>
                <a:cxn ang="0">
                  <a:pos x="204" y="91"/>
                </a:cxn>
                <a:cxn ang="0">
                  <a:pos x="201" y="82"/>
                </a:cxn>
                <a:cxn ang="0">
                  <a:pos x="195" y="75"/>
                </a:cxn>
                <a:cxn ang="0">
                  <a:pos x="181" y="75"/>
                </a:cxn>
                <a:cxn ang="0">
                  <a:pos x="174" y="75"/>
                </a:cxn>
                <a:cxn ang="0">
                  <a:pos x="168" y="73"/>
                </a:cxn>
                <a:cxn ang="0">
                  <a:pos x="163" y="75"/>
                </a:cxn>
                <a:cxn ang="0">
                  <a:pos x="156" y="75"/>
                </a:cxn>
                <a:cxn ang="0">
                  <a:pos x="149" y="75"/>
                </a:cxn>
              </a:cxnLst>
              <a:pathLst>
                <a:path w="21600" h="21600">
                  <a:moveTo>
                    <a:pt x="15428" y="13114"/>
                  </a:moveTo>
                  <a:lnTo>
                    <a:pt x="14953" y="13114"/>
                  </a:lnTo>
                  <a:lnTo>
                    <a:pt x="14241" y="12728"/>
                  </a:lnTo>
                  <a:lnTo>
                    <a:pt x="13292" y="13114"/>
                  </a:lnTo>
                  <a:lnTo>
                    <a:pt x="13054" y="13500"/>
                  </a:lnTo>
                  <a:lnTo>
                    <a:pt x="12342" y="13114"/>
                  </a:lnTo>
                  <a:lnTo>
                    <a:pt x="11867" y="13500"/>
                  </a:lnTo>
                  <a:lnTo>
                    <a:pt x="11155" y="13500"/>
                  </a:lnTo>
                  <a:lnTo>
                    <a:pt x="10918" y="13114"/>
                  </a:lnTo>
                  <a:lnTo>
                    <a:pt x="10206" y="13500"/>
                  </a:lnTo>
                  <a:lnTo>
                    <a:pt x="9731" y="13500"/>
                  </a:lnTo>
                  <a:lnTo>
                    <a:pt x="9256" y="13500"/>
                  </a:lnTo>
                  <a:lnTo>
                    <a:pt x="8544" y="13500"/>
                  </a:lnTo>
                  <a:lnTo>
                    <a:pt x="8070" y="13885"/>
                  </a:lnTo>
                  <a:lnTo>
                    <a:pt x="7120" y="13885"/>
                  </a:lnTo>
                  <a:lnTo>
                    <a:pt x="6645" y="13885"/>
                  </a:lnTo>
                  <a:lnTo>
                    <a:pt x="5933" y="13885"/>
                  </a:lnTo>
                  <a:lnTo>
                    <a:pt x="5696" y="13885"/>
                  </a:lnTo>
                  <a:lnTo>
                    <a:pt x="5221" y="13885"/>
                  </a:lnTo>
                  <a:lnTo>
                    <a:pt x="4984" y="13500"/>
                  </a:lnTo>
                  <a:lnTo>
                    <a:pt x="4984" y="13114"/>
                  </a:lnTo>
                  <a:lnTo>
                    <a:pt x="4509" y="12728"/>
                  </a:lnTo>
                  <a:lnTo>
                    <a:pt x="4034" y="12342"/>
                  </a:lnTo>
                  <a:lnTo>
                    <a:pt x="4034" y="11571"/>
                  </a:lnTo>
                  <a:lnTo>
                    <a:pt x="3560" y="11185"/>
                  </a:lnTo>
                  <a:lnTo>
                    <a:pt x="3322" y="10414"/>
                  </a:lnTo>
                  <a:lnTo>
                    <a:pt x="3322" y="9256"/>
                  </a:lnTo>
                  <a:lnTo>
                    <a:pt x="3085" y="8485"/>
                  </a:lnTo>
                  <a:lnTo>
                    <a:pt x="3322" y="7714"/>
                  </a:lnTo>
                  <a:lnTo>
                    <a:pt x="3322" y="7328"/>
                  </a:lnTo>
                  <a:lnTo>
                    <a:pt x="3322" y="6942"/>
                  </a:lnTo>
                  <a:lnTo>
                    <a:pt x="3560" y="6556"/>
                  </a:lnTo>
                  <a:lnTo>
                    <a:pt x="4034" y="5785"/>
                  </a:lnTo>
                  <a:lnTo>
                    <a:pt x="4272" y="5400"/>
                  </a:lnTo>
                  <a:lnTo>
                    <a:pt x="4272" y="5014"/>
                  </a:lnTo>
                  <a:lnTo>
                    <a:pt x="4509" y="4628"/>
                  </a:lnTo>
                  <a:lnTo>
                    <a:pt x="4747" y="4242"/>
                  </a:lnTo>
                  <a:lnTo>
                    <a:pt x="4747" y="3856"/>
                  </a:lnTo>
                  <a:lnTo>
                    <a:pt x="4984" y="3856"/>
                  </a:lnTo>
                  <a:lnTo>
                    <a:pt x="4984" y="3471"/>
                  </a:lnTo>
                  <a:lnTo>
                    <a:pt x="5221" y="2700"/>
                  </a:lnTo>
                  <a:lnTo>
                    <a:pt x="5221" y="2314"/>
                  </a:lnTo>
                  <a:lnTo>
                    <a:pt x="5221" y="1928"/>
                  </a:lnTo>
                  <a:lnTo>
                    <a:pt x="5221" y="1542"/>
                  </a:lnTo>
                  <a:lnTo>
                    <a:pt x="4984" y="1156"/>
                  </a:lnTo>
                  <a:lnTo>
                    <a:pt x="4984" y="1156"/>
                  </a:lnTo>
                  <a:lnTo>
                    <a:pt x="4984" y="385"/>
                  </a:lnTo>
                  <a:lnTo>
                    <a:pt x="4984" y="0"/>
                  </a:lnTo>
                  <a:lnTo>
                    <a:pt x="4747" y="0"/>
                  </a:lnTo>
                  <a:lnTo>
                    <a:pt x="4509" y="0"/>
                  </a:lnTo>
                  <a:lnTo>
                    <a:pt x="4034" y="0"/>
                  </a:lnTo>
                  <a:lnTo>
                    <a:pt x="3797" y="0"/>
                  </a:lnTo>
                  <a:lnTo>
                    <a:pt x="3322" y="385"/>
                  </a:lnTo>
                  <a:lnTo>
                    <a:pt x="3085" y="1542"/>
                  </a:lnTo>
                  <a:lnTo>
                    <a:pt x="2373" y="2314"/>
                  </a:lnTo>
                  <a:lnTo>
                    <a:pt x="1898" y="3471"/>
                  </a:lnTo>
                  <a:lnTo>
                    <a:pt x="1424" y="5014"/>
                  </a:lnTo>
                  <a:lnTo>
                    <a:pt x="949" y="6171"/>
                  </a:lnTo>
                  <a:lnTo>
                    <a:pt x="711" y="7328"/>
                  </a:lnTo>
                  <a:lnTo>
                    <a:pt x="474" y="8871"/>
                  </a:lnTo>
                  <a:lnTo>
                    <a:pt x="237" y="10414"/>
                  </a:lnTo>
                  <a:lnTo>
                    <a:pt x="0" y="11956"/>
                  </a:lnTo>
                  <a:lnTo>
                    <a:pt x="0" y="12728"/>
                  </a:lnTo>
                  <a:lnTo>
                    <a:pt x="237" y="13885"/>
                  </a:lnTo>
                  <a:lnTo>
                    <a:pt x="711" y="15428"/>
                  </a:lnTo>
                  <a:lnTo>
                    <a:pt x="949" y="16585"/>
                  </a:lnTo>
                  <a:lnTo>
                    <a:pt x="1186" y="17356"/>
                  </a:lnTo>
                  <a:lnTo>
                    <a:pt x="1661" y="18128"/>
                  </a:lnTo>
                  <a:lnTo>
                    <a:pt x="1898" y="18900"/>
                  </a:lnTo>
                  <a:lnTo>
                    <a:pt x="2373" y="19285"/>
                  </a:lnTo>
                  <a:lnTo>
                    <a:pt x="2848" y="20056"/>
                  </a:lnTo>
                  <a:lnTo>
                    <a:pt x="3322" y="20056"/>
                  </a:lnTo>
                  <a:lnTo>
                    <a:pt x="3560" y="20828"/>
                  </a:lnTo>
                  <a:lnTo>
                    <a:pt x="4034" y="20828"/>
                  </a:lnTo>
                  <a:lnTo>
                    <a:pt x="4272" y="20828"/>
                  </a:lnTo>
                  <a:lnTo>
                    <a:pt x="4747" y="21214"/>
                  </a:lnTo>
                  <a:lnTo>
                    <a:pt x="5221" y="21214"/>
                  </a:lnTo>
                  <a:lnTo>
                    <a:pt x="5696" y="21214"/>
                  </a:lnTo>
                  <a:lnTo>
                    <a:pt x="6171" y="21600"/>
                  </a:lnTo>
                  <a:lnTo>
                    <a:pt x="6645" y="21214"/>
                  </a:lnTo>
                  <a:lnTo>
                    <a:pt x="7120" y="21600"/>
                  </a:lnTo>
                  <a:lnTo>
                    <a:pt x="7595" y="21214"/>
                  </a:lnTo>
                  <a:lnTo>
                    <a:pt x="8070" y="21214"/>
                  </a:lnTo>
                  <a:lnTo>
                    <a:pt x="8544" y="21214"/>
                  </a:lnTo>
                  <a:lnTo>
                    <a:pt x="9019" y="20828"/>
                  </a:lnTo>
                  <a:lnTo>
                    <a:pt x="9494" y="21214"/>
                  </a:lnTo>
                  <a:lnTo>
                    <a:pt x="9969" y="20828"/>
                  </a:lnTo>
                  <a:lnTo>
                    <a:pt x="10443" y="20442"/>
                  </a:lnTo>
                  <a:lnTo>
                    <a:pt x="10918" y="20828"/>
                  </a:lnTo>
                  <a:lnTo>
                    <a:pt x="11155" y="20442"/>
                  </a:lnTo>
                  <a:lnTo>
                    <a:pt x="11630" y="20442"/>
                  </a:lnTo>
                  <a:lnTo>
                    <a:pt x="11867" y="20442"/>
                  </a:lnTo>
                  <a:lnTo>
                    <a:pt x="12105" y="20442"/>
                  </a:lnTo>
                  <a:lnTo>
                    <a:pt x="12580" y="20442"/>
                  </a:lnTo>
                  <a:lnTo>
                    <a:pt x="13054" y="20442"/>
                  </a:lnTo>
                  <a:lnTo>
                    <a:pt x="13292" y="20442"/>
                  </a:lnTo>
                  <a:lnTo>
                    <a:pt x="13766" y="20828"/>
                  </a:lnTo>
                  <a:lnTo>
                    <a:pt x="14241" y="21214"/>
                  </a:lnTo>
                  <a:lnTo>
                    <a:pt x="14478" y="20828"/>
                  </a:lnTo>
                  <a:lnTo>
                    <a:pt x="14953" y="21214"/>
                  </a:lnTo>
                  <a:lnTo>
                    <a:pt x="15428" y="21214"/>
                  </a:lnTo>
                  <a:lnTo>
                    <a:pt x="15903" y="21600"/>
                  </a:lnTo>
                  <a:lnTo>
                    <a:pt x="15903" y="21214"/>
                  </a:lnTo>
                  <a:lnTo>
                    <a:pt x="16615" y="20828"/>
                  </a:lnTo>
                  <a:lnTo>
                    <a:pt x="17089" y="20828"/>
                  </a:lnTo>
                  <a:lnTo>
                    <a:pt x="17564" y="20828"/>
                  </a:lnTo>
                  <a:lnTo>
                    <a:pt x="17802" y="20442"/>
                  </a:lnTo>
                  <a:lnTo>
                    <a:pt x="18276" y="20056"/>
                  </a:lnTo>
                  <a:lnTo>
                    <a:pt x="18751" y="20056"/>
                  </a:lnTo>
                  <a:lnTo>
                    <a:pt x="18988" y="19671"/>
                  </a:lnTo>
                  <a:lnTo>
                    <a:pt x="19463" y="19285"/>
                  </a:lnTo>
                  <a:lnTo>
                    <a:pt x="19938" y="19671"/>
                  </a:lnTo>
                  <a:lnTo>
                    <a:pt x="20175" y="19285"/>
                  </a:lnTo>
                  <a:lnTo>
                    <a:pt x="20175" y="18514"/>
                  </a:lnTo>
                  <a:lnTo>
                    <a:pt x="20650" y="18514"/>
                  </a:lnTo>
                  <a:lnTo>
                    <a:pt x="21125" y="17742"/>
                  </a:lnTo>
                  <a:lnTo>
                    <a:pt x="21125" y="16971"/>
                  </a:lnTo>
                  <a:lnTo>
                    <a:pt x="21125" y="16585"/>
                  </a:lnTo>
                  <a:lnTo>
                    <a:pt x="21600" y="15814"/>
                  </a:lnTo>
                  <a:lnTo>
                    <a:pt x="21362" y="15428"/>
                  </a:lnTo>
                  <a:lnTo>
                    <a:pt x="21362" y="14656"/>
                  </a:lnTo>
                  <a:lnTo>
                    <a:pt x="21362" y="14271"/>
                  </a:lnTo>
                  <a:lnTo>
                    <a:pt x="21125" y="13885"/>
                  </a:lnTo>
                  <a:lnTo>
                    <a:pt x="20887" y="13114"/>
                  </a:lnTo>
                  <a:lnTo>
                    <a:pt x="20887" y="13114"/>
                  </a:lnTo>
                  <a:lnTo>
                    <a:pt x="20413" y="12728"/>
                  </a:lnTo>
                  <a:lnTo>
                    <a:pt x="19938" y="12728"/>
                  </a:lnTo>
                  <a:lnTo>
                    <a:pt x="19463" y="12728"/>
                  </a:lnTo>
                  <a:lnTo>
                    <a:pt x="18988" y="12728"/>
                  </a:lnTo>
                  <a:lnTo>
                    <a:pt x="18751" y="12728"/>
                  </a:lnTo>
                  <a:lnTo>
                    <a:pt x="18514" y="12728"/>
                  </a:lnTo>
                  <a:lnTo>
                    <a:pt x="18276" y="12728"/>
                  </a:lnTo>
                  <a:lnTo>
                    <a:pt x="18039" y="12728"/>
                  </a:lnTo>
                  <a:lnTo>
                    <a:pt x="17802" y="12728"/>
                  </a:lnTo>
                  <a:lnTo>
                    <a:pt x="17564" y="12342"/>
                  </a:lnTo>
                  <a:lnTo>
                    <a:pt x="17327" y="12342"/>
                  </a:lnTo>
                  <a:lnTo>
                    <a:pt x="17089" y="12728"/>
                  </a:lnTo>
                  <a:lnTo>
                    <a:pt x="17089" y="12728"/>
                  </a:lnTo>
                  <a:lnTo>
                    <a:pt x="16852" y="12728"/>
                  </a:lnTo>
                  <a:lnTo>
                    <a:pt x="16615" y="12728"/>
                  </a:lnTo>
                  <a:lnTo>
                    <a:pt x="16377" y="12728"/>
                  </a:lnTo>
                  <a:lnTo>
                    <a:pt x="16140" y="12728"/>
                  </a:lnTo>
                  <a:lnTo>
                    <a:pt x="15903" y="12728"/>
                  </a:lnTo>
                  <a:lnTo>
                    <a:pt x="15665" y="12728"/>
                  </a:lnTo>
                  <a:lnTo>
                    <a:pt x="15428" y="13114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ru-RU" altLang="en-US"/>
            </a:p>
          </p:txBody>
        </p:sp>
        <p:sp>
          <p:nvSpPr>
            <p:cNvPr id="1040" name="未知"/>
            <p:cNvSpPr>
              <a:spLocks noChangeAspect="1"/>
            </p:cNvSpPr>
            <p:nvPr/>
          </p:nvSpPr>
          <p:spPr>
            <a:xfrm>
              <a:off x="73" y="63"/>
              <a:ext cx="278" cy="107"/>
            </a:xfrm>
            <a:custGeom>
              <a:avLst/>
              <a:gdLst/>
              <a:ahLst/>
              <a:cxnLst>
                <a:cxn ang="0">
                  <a:pos x="104" y="66"/>
                </a:cxn>
                <a:cxn ang="0">
                  <a:pos x="113" y="59"/>
                </a:cxn>
                <a:cxn ang="0">
                  <a:pos x="122" y="55"/>
                </a:cxn>
                <a:cxn ang="0">
                  <a:pos x="131" y="52"/>
                </a:cxn>
                <a:cxn ang="0">
                  <a:pos x="138" y="48"/>
                </a:cxn>
                <a:cxn ang="0">
                  <a:pos x="147" y="43"/>
                </a:cxn>
                <a:cxn ang="0">
                  <a:pos x="154" y="39"/>
                </a:cxn>
                <a:cxn ang="0">
                  <a:pos x="163" y="36"/>
                </a:cxn>
                <a:cxn ang="0">
                  <a:pos x="170" y="32"/>
                </a:cxn>
                <a:cxn ang="0">
                  <a:pos x="179" y="30"/>
                </a:cxn>
                <a:cxn ang="0">
                  <a:pos x="185" y="30"/>
                </a:cxn>
                <a:cxn ang="0">
                  <a:pos x="194" y="23"/>
                </a:cxn>
                <a:cxn ang="0">
                  <a:pos x="206" y="23"/>
                </a:cxn>
                <a:cxn ang="0">
                  <a:pos x="217" y="23"/>
                </a:cxn>
                <a:cxn ang="0">
                  <a:pos x="226" y="20"/>
                </a:cxn>
                <a:cxn ang="0">
                  <a:pos x="244" y="23"/>
                </a:cxn>
                <a:cxn ang="0">
                  <a:pos x="255" y="25"/>
                </a:cxn>
                <a:cxn ang="0">
                  <a:pos x="267" y="25"/>
                </a:cxn>
                <a:cxn ang="0">
                  <a:pos x="273" y="20"/>
                </a:cxn>
                <a:cxn ang="0">
                  <a:pos x="278" y="14"/>
                </a:cxn>
                <a:cxn ang="0">
                  <a:pos x="273" y="9"/>
                </a:cxn>
                <a:cxn ang="0">
                  <a:pos x="269" y="2"/>
                </a:cxn>
                <a:cxn ang="0">
                  <a:pos x="260" y="0"/>
                </a:cxn>
                <a:cxn ang="0">
                  <a:pos x="244" y="2"/>
                </a:cxn>
                <a:cxn ang="0">
                  <a:pos x="228" y="2"/>
                </a:cxn>
                <a:cxn ang="0">
                  <a:pos x="219" y="9"/>
                </a:cxn>
                <a:cxn ang="0">
                  <a:pos x="206" y="9"/>
                </a:cxn>
                <a:cxn ang="0">
                  <a:pos x="190" y="14"/>
                </a:cxn>
                <a:cxn ang="0">
                  <a:pos x="174" y="18"/>
                </a:cxn>
                <a:cxn ang="0">
                  <a:pos x="158" y="18"/>
                </a:cxn>
                <a:cxn ang="0">
                  <a:pos x="145" y="23"/>
                </a:cxn>
                <a:cxn ang="0">
                  <a:pos x="127" y="23"/>
                </a:cxn>
                <a:cxn ang="0">
                  <a:pos x="113" y="27"/>
                </a:cxn>
                <a:cxn ang="0">
                  <a:pos x="95" y="30"/>
                </a:cxn>
                <a:cxn ang="0">
                  <a:pos x="79" y="34"/>
                </a:cxn>
                <a:cxn ang="0">
                  <a:pos x="63" y="39"/>
                </a:cxn>
                <a:cxn ang="0">
                  <a:pos x="50" y="41"/>
                </a:cxn>
                <a:cxn ang="0">
                  <a:pos x="36" y="46"/>
                </a:cxn>
                <a:cxn ang="0">
                  <a:pos x="29" y="52"/>
                </a:cxn>
                <a:cxn ang="0">
                  <a:pos x="20" y="59"/>
                </a:cxn>
                <a:cxn ang="0">
                  <a:pos x="11" y="68"/>
                </a:cxn>
                <a:cxn ang="0">
                  <a:pos x="5" y="80"/>
                </a:cxn>
                <a:cxn ang="0">
                  <a:pos x="2" y="91"/>
                </a:cxn>
                <a:cxn ang="0">
                  <a:pos x="0" y="98"/>
                </a:cxn>
                <a:cxn ang="0">
                  <a:pos x="5" y="105"/>
                </a:cxn>
                <a:cxn ang="0">
                  <a:pos x="11" y="105"/>
                </a:cxn>
                <a:cxn ang="0">
                  <a:pos x="20" y="105"/>
                </a:cxn>
                <a:cxn ang="0">
                  <a:pos x="27" y="102"/>
                </a:cxn>
                <a:cxn ang="0">
                  <a:pos x="38" y="98"/>
                </a:cxn>
                <a:cxn ang="0">
                  <a:pos x="47" y="91"/>
                </a:cxn>
                <a:cxn ang="0">
                  <a:pos x="54" y="89"/>
                </a:cxn>
                <a:cxn ang="0">
                  <a:pos x="63" y="87"/>
                </a:cxn>
                <a:cxn ang="0">
                  <a:pos x="68" y="82"/>
                </a:cxn>
                <a:cxn ang="0">
                  <a:pos x="75" y="82"/>
                </a:cxn>
                <a:cxn ang="0">
                  <a:pos x="84" y="80"/>
                </a:cxn>
                <a:cxn ang="0">
                  <a:pos x="93" y="73"/>
                </a:cxn>
              </a:cxnLst>
              <a:pathLst>
                <a:path w="21600" h="21600">
                  <a:moveTo>
                    <a:pt x="7726" y="14246"/>
                  </a:moveTo>
                  <a:lnTo>
                    <a:pt x="8077" y="13327"/>
                  </a:lnTo>
                  <a:lnTo>
                    <a:pt x="8253" y="12867"/>
                  </a:lnTo>
                  <a:lnTo>
                    <a:pt x="8780" y="11948"/>
                  </a:lnTo>
                  <a:lnTo>
                    <a:pt x="9131" y="11489"/>
                  </a:lnTo>
                  <a:lnTo>
                    <a:pt x="9482" y="11029"/>
                  </a:lnTo>
                  <a:lnTo>
                    <a:pt x="9658" y="11029"/>
                  </a:lnTo>
                  <a:lnTo>
                    <a:pt x="10185" y="10569"/>
                  </a:lnTo>
                  <a:lnTo>
                    <a:pt x="10536" y="10110"/>
                  </a:lnTo>
                  <a:lnTo>
                    <a:pt x="10711" y="9651"/>
                  </a:lnTo>
                  <a:lnTo>
                    <a:pt x="11063" y="9191"/>
                  </a:lnTo>
                  <a:lnTo>
                    <a:pt x="11414" y="8731"/>
                  </a:lnTo>
                  <a:lnTo>
                    <a:pt x="11590" y="8272"/>
                  </a:lnTo>
                  <a:lnTo>
                    <a:pt x="11941" y="7812"/>
                  </a:lnTo>
                  <a:lnTo>
                    <a:pt x="12292" y="7353"/>
                  </a:lnTo>
                  <a:lnTo>
                    <a:pt x="12643" y="7353"/>
                  </a:lnTo>
                  <a:lnTo>
                    <a:pt x="12995" y="6893"/>
                  </a:lnTo>
                  <a:lnTo>
                    <a:pt x="13170" y="6433"/>
                  </a:lnTo>
                  <a:lnTo>
                    <a:pt x="13521" y="6433"/>
                  </a:lnTo>
                  <a:lnTo>
                    <a:pt x="13873" y="5974"/>
                  </a:lnTo>
                  <a:lnTo>
                    <a:pt x="14048" y="5974"/>
                  </a:lnTo>
                  <a:lnTo>
                    <a:pt x="14399" y="5974"/>
                  </a:lnTo>
                  <a:lnTo>
                    <a:pt x="14751" y="5055"/>
                  </a:lnTo>
                  <a:lnTo>
                    <a:pt x="15102" y="4595"/>
                  </a:lnTo>
                  <a:lnTo>
                    <a:pt x="15453" y="4595"/>
                  </a:lnTo>
                  <a:lnTo>
                    <a:pt x="15980" y="4595"/>
                  </a:lnTo>
                  <a:lnTo>
                    <a:pt x="16331" y="4595"/>
                  </a:lnTo>
                  <a:lnTo>
                    <a:pt x="16858" y="4595"/>
                  </a:lnTo>
                  <a:lnTo>
                    <a:pt x="17385" y="4136"/>
                  </a:lnTo>
                  <a:lnTo>
                    <a:pt x="17560" y="4136"/>
                  </a:lnTo>
                  <a:lnTo>
                    <a:pt x="18263" y="4136"/>
                  </a:lnTo>
                  <a:lnTo>
                    <a:pt x="18965" y="4595"/>
                  </a:lnTo>
                  <a:lnTo>
                    <a:pt x="19316" y="5055"/>
                  </a:lnTo>
                  <a:lnTo>
                    <a:pt x="19843" y="5055"/>
                  </a:lnTo>
                  <a:lnTo>
                    <a:pt x="20370" y="5514"/>
                  </a:lnTo>
                  <a:lnTo>
                    <a:pt x="20721" y="5055"/>
                  </a:lnTo>
                  <a:lnTo>
                    <a:pt x="21072" y="5055"/>
                  </a:lnTo>
                  <a:lnTo>
                    <a:pt x="21248" y="4136"/>
                  </a:lnTo>
                  <a:lnTo>
                    <a:pt x="21424" y="3676"/>
                  </a:lnTo>
                  <a:lnTo>
                    <a:pt x="21600" y="2757"/>
                  </a:lnTo>
                  <a:lnTo>
                    <a:pt x="21424" y="2297"/>
                  </a:lnTo>
                  <a:lnTo>
                    <a:pt x="21248" y="1838"/>
                  </a:lnTo>
                  <a:lnTo>
                    <a:pt x="21072" y="918"/>
                  </a:lnTo>
                  <a:lnTo>
                    <a:pt x="20897" y="459"/>
                  </a:lnTo>
                  <a:lnTo>
                    <a:pt x="20721" y="459"/>
                  </a:lnTo>
                  <a:lnTo>
                    <a:pt x="20194" y="0"/>
                  </a:lnTo>
                  <a:lnTo>
                    <a:pt x="19668" y="0"/>
                  </a:lnTo>
                  <a:lnTo>
                    <a:pt x="18965" y="459"/>
                  </a:lnTo>
                  <a:lnTo>
                    <a:pt x="18263" y="459"/>
                  </a:lnTo>
                  <a:lnTo>
                    <a:pt x="17736" y="459"/>
                  </a:lnTo>
                  <a:lnTo>
                    <a:pt x="17560" y="918"/>
                  </a:lnTo>
                  <a:lnTo>
                    <a:pt x="17033" y="1838"/>
                  </a:lnTo>
                  <a:lnTo>
                    <a:pt x="16507" y="1838"/>
                  </a:lnTo>
                  <a:lnTo>
                    <a:pt x="15980" y="1838"/>
                  </a:lnTo>
                  <a:lnTo>
                    <a:pt x="15277" y="2297"/>
                  </a:lnTo>
                  <a:lnTo>
                    <a:pt x="14751" y="2757"/>
                  </a:lnTo>
                  <a:lnTo>
                    <a:pt x="14399" y="3216"/>
                  </a:lnTo>
                  <a:lnTo>
                    <a:pt x="13521" y="3676"/>
                  </a:lnTo>
                  <a:lnTo>
                    <a:pt x="12995" y="3676"/>
                  </a:lnTo>
                  <a:lnTo>
                    <a:pt x="12292" y="3676"/>
                  </a:lnTo>
                  <a:lnTo>
                    <a:pt x="11765" y="4136"/>
                  </a:lnTo>
                  <a:lnTo>
                    <a:pt x="11239" y="4595"/>
                  </a:lnTo>
                  <a:lnTo>
                    <a:pt x="10711" y="4136"/>
                  </a:lnTo>
                  <a:lnTo>
                    <a:pt x="9833" y="4595"/>
                  </a:lnTo>
                  <a:lnTo>
                    <a:pt x="9131" y="5055"/>
                  </a:lnTo>
                  <a:lnTo>
                    <a:pt x="8780" y="5514"/>
                  </a:lnTo>
                  <a:lnTo>
                    <a:pt x="8077" y="5974"/>
                  </a:lnTo>
                  <a:lnTo>
                    <a:pt x="7375" y="5974"/>
                  </a:lnTo>
                  <a:lnTo>
                    <a:pt x="6672" y="6433"/>
                  </a:lnTo>
                  <a:lnTo>
                    <a:pt x="6146" y="6893"/>
                  </a:lnTo>
                  <a:lnTo>
                    <a:pt x="5619" y="7353"/>
                  </a:lnTo>
                  <a:lnTo>
                    <a:pt x="4916" y="7812"/>
                  </a:lnTo>
                  <a:lnTo>
                    <a:pt x="4390" y="8272"/>
                  </a:lnTo>
                  <a:lnTo>
                    <a:pt x="3863" y="8272"/>
                  </a:lnTo>
                  <a:lnTo>
                    <a:pt x="3512" y="9191"/>
                  </a:lnTo>
                  <a:lnTo>
                    <a:pt x="2809" y="9191"/>
                  </a:lnTo>
                  <a:lnTo>
                    <a:pt x="2634" y="10110"/>
                  </a:lnTo>
                  <a:lnTo>
                    <a:pt x="2282" y="10569"/>
                  </a:lnTo>
                  <a:lnTo>
                    <a:pt x="1756" y="11029"/>
                  </a:lnTo>
                  <a:lnTo>
                    <a:pt x="1580" y="11948"/>
                  </a:lnTo>
                  <a:lnTo>
                    <a:pt x="1404" y="12408"/>
                  </a:lnTo>
                  <a:lnTo>
                    <a:pt x="878" y="13787"/>
                  </a:lnTo>
                  <a:lnTo>
                    <a:pt x="526" y="15165"/>
                  </a:lnTo>
                  <a:lnTo>
                    <a:pt x="351" y="16084"/>
                  </a:lnTo>
                  <a:lnTo>
                    <a:pt x="175" y="17004"/>
                  </a:lnTo>
                  <a:lnTo>
                    <a:pt x="175" y="18382"/>
                  </a:lnTo>
                  <a:lnTo>
                    <a:pt x="0" y="19302"/>
                  </a:lnTo>
                  <a:lnTo>
                    <a:pt x="0" y="19761"/>
                  </a:lnTo>
                  <a:lnTo>
                    <a:pt x="175" y="20220"/>
                  </a:lnTo>
                  <a:lnTo>
                    <a:pt x="351" y="21140"/>
                  </a:lnTo>
                  <a:lnTo>
                    <a:pt x="526" y="21140"/>
                  </a:lnTo>
                  <a:lnTo>
                    <a:pt x="878" y="21140"/>
                  </a:lnTo>
                  <a:lnTo>
                    <a:pt x="1229" y="21600"/>
                  </a:lnTo>
                  <a:lnTo>
                    <a:pt x="1580" y="21140"/>
                  </a:lnTo>
                  <a:lnTo>
                    <a:pt x="1756" y="20680"/>
                  </a:lnTo>
                  <a:lnTo>
                    <a:pt x="2107" y="20680"/>
                  </a:lnTo>
                  <a:lnTo>
                    <a:pt x="2458" y="19761"/>
                  </a:lnTo>
                  <a:lnTo>
                    <a:pt x="2985" y="19761"/>
                  </a:lnTo>
                  <a:lnTo>
                    <a:pt x="3336" y="18842"/>
                  </a:lnTo>
                  <a:lnTo>
                    <a:pt x="3687" y="18382"/>
                  </a:lnTo>
                  <a:lnTo>
                    <a:pt x="3863" y="18382"/>
                  </a:lnTo>
                  <a:lnTo>
                    <a:pt x="4214" y="17923"/>
                  </a:lnTo>
                  <a:lnTo>
                    <a:pt x="4741" y="17923"/>
                  </a:lnTo>
                  <a:lnTo>
                    <a:pt x="4916" y="17463"/>
                  </a:lnTo>
                  <a:lnTo>
                    <a:pt x="5092" y="17004"/>
                  </a:lnTo>
                  <a:lnTo>
                    <a:pt x="5268" y="16544"/>
                  </a:lnTo>
                  <a:lnTo>
                    <a:pt x="5619" y="17004"/>
                  </a:lnTo>
                  <a:lnTo>
                    <a:pt x="5794" y="16544"/>
                  </a:lnTo>
                  <a:lnTo>
                    <a:pt x="6146" y="16084"/>
                  </a:lnTo>
                  <a:lnTo>
                    <a:pt x="6497" y="16084"/>
                  </a:lnTo>
                  <a:lnTo>
                    <a:pt x="6848" y="15165"/>
                  </a:lnTo>
                  <a:lnTo>
                    <a:pt x="7199" y="14706"/>
                  </a:lnTo>
                  <a:lnTo>
                    <a:pt x="7726" y="14246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ru-RU" altLang="en-US"/>
            </a:p>
          </p:txBody>
        </p:sp>
        <p:sp>
          <p:nvSpPr>
            <p:cNvPr id="1041" name="未知"/>
            <p:cNvSpPr>
              <a:spLocks noChangeAspect="1"/>
            </p:cNvSpPr>
            <p:nvPr/>
          </p:nvSpPr>
          <p:spPr>
            <a:xfrm>
              <a:off x="2" y="494"/>
              <a:ext cx="370" cy="483"/>
            </a:xfrm>
            <a:custGeom>
              <a:avLst/>
              <a:gdLst/>
              <a:ahLst/>
              <a:cxnLst>
                <a:cxn ang="0">
                  <a:pos x="261" y="82"/>
                </a:cxn>
                <a:cxn ang="0">
                  <a:pos x="277" y="43"/>
                </a:cxn>
                <a:cxn ang="0">
                  <a:pos x="302" y="18"/>
                </a:cxn>
                <a:cxn ang="0">
                  <a:pos x="350" y="7"/>
                </a:cxn>
                <a:cxn ang="0">
                  <a:pos x="365" y="0"/>
                </a:cxn>
                <a:cxn ang="0">
                  <a:pos x="316" y="14"/>
                </a:cxn>
                <a:cxn ang="0">
                  <a:pos x="279" y="27"/>
                </a:cxn>
                <a:cxn ang="0">
                  <a:pos x="250" y="57"/>
                </a:cxn>
                <a:cxn ang="0">
                  <a:pos x="236" y="75"/>
                </a:cxn>
                <a:cxn ang="0">
                  <a:pos x="218" y="102"/>
                </a:cxn>
                <a:cxn ang="0">
                  <a:pos x="207" y="127"/>
                </a:cxn>
                <a:cxn ang="0">
                  <a:pos x="195" y="154"/>
                </a:cxn>
                <a:cxn ang="0">
                  <a:pos x="186" y="193"/>
                </a:cxn>
                <a:cxn ang="0">
                  <a:pos x="175" y="218"/>
                </a:cxn>
                <a:cxn ang="0">
                  <a:pos x="170" y="261"/>
                </a:cxn>
                <a:cxn ang="0">
                  <a:pos x="175" y="279"/>
                </a:cxn>
                <a:cxn ang="0">
                  <a:pos x="188" y="245"/>
                </a:cxn>
                <a:cxn ang="0">
                  <a:pos x="202" y="206"/>
                </a:cxn>
                <a:cxn ang="0">
                  <a:pos x="225" y="181"/>
                </a:cxn>
                <a:cxn ang="0">
                  <a:pos x="236" y="193"/>
                </a:cxn>
                <a:cxn ang="0">
                  <a:pos x="238" y="220"/>
                </a:cxn>
                <a:cxn ang="0">
                  <a:pos x="236" y="252"/>
                </a:cxn>
                <a:cxn ang="0">
                  <a:pos x="232" y="283"/>
                </a:cxn>
                <a:cxn ang="0">
                  <a:pos x="227" y="297"/>
                </a:cxn>
                <a:cxn ang="0">
                  <a:pos x="220" y="336"/>
                </a:cxn>
                <a:cxn ang="0">
                  <a:pos x="207" y="374"/>
                </a:cxn>
                <a:cxn ang="0">
                  <a:pos x="191" y="408"/>
                </a:cxn>
                <a:cxn ang="0">
                  <a:pos x="170" y="433"/>
                </a:cxn>
                <a:cxn ang="0">
                  <a:pos x="150" y="449"/>
                </a:cxn>
                <a:cxn ang="0">
                  <a:pos x="123" y="454"/>
                </a:cxn>
                <a:cxn ang="0">
                  <a:pos x="95" y="440"/>
                </a:cxn>
                <a:cxn ang="0">
                  <a:pos x="75" y="408"/>
                </a:cxn>
                <a:cxn ang="0">
                  <a:pos x="59" y="367"/>
                </a:cxn>
                <a:cxn ang="0">
                  <a:pos x="48" y="322"/>
                </a:cxn>
                <a:cxn ang="0">
                  <a:pos x="48" y="274"/>
                </a:cxn>
                <a:cxn ang="0">
                  <a:pos x="50" y="222"/>
                </a:cxn>
                <a:cxn ang="0">
                  <a:pos x="59" y="172"/>
                </a:cxn>
                <a:cxn ang="0">
                  <a:pos x="75" y="125"/>
                </a:cxn>
                <a:cxn ang="0">
                  <a:pos x="95" y="88"/>
                </a:cxn>
                <a:cxn ang="0">
                  <a:pos x="123" y="66"/>
                </a:cxn>
                <a:cxn ang="0">
                  <a:pos x="120" y="63"/>
                </a:cxn>
                <a:cxn ang="0">
                  <a:pos x="89" y="73"/>
                </a:cxn>
                <a:cxn ang="0">
                  <a:pos x="61" y="82"/>
                </a:cxn>
                <a:cxn ang="0">
                  <a:pos x="39" y="111"/>
                </a:cxn>
                <a:cxn ang="0">
                  <a:pos x="18" y="156"/>
                </a:cxn>
                <a:cxn ang="0">
                  <a:pos x="5" y="213"/>
                </a:cxn>
                <a:cxn ang="0">
                  <a:pos x="0" y="272"/>
                </a:cxn>
                <a:cxn ang="0">
                  <a:pos x="7" y="336"/>
                </a:cxn>
                <a:cxn ang="0">
                  <a:pos x="41" y="429"/>
                </a:cxn>
                <a:cxn ang="0">
                  <a:pos x="91" y="476"/>
                </a:cxn>
                <a:cxn ang="0">
                  <a:pos x="141" y="476"/>
                </a:cxn>
                <a:cxn ang="0">
                  <a:pos x="184" y="440"/>
                </a:cxn>
                <a:cxn ang="0">
                  <a:pos x="218" y="383"/>
                </a:cxn>
                <a:cxn ang="0">
                  <a:pos x="229" y="336"/>
                </a:cxn>
                <a:cxn ang="0">
                  <a:pos x="236" y="306"/>
                </a:cxn>
                <a:cxn ang="0">
                  <a:pos x="238" y="274"/>
                </a:cxn>
                <a:cxn ang="0">
                  <a:pos x="236" y="243"/>
                </a:cxn>
                <a:cxn ang="0">
                  <a:pos x="232" y="211"/>
                </a:cxn>
                <a:cxn ang="0">
                  <a:pos x="225" y="179"/>
                </a:cxn>
                <a:cxn ang="0">
                  <a:pos x="229" y="150"/>
                </a:cxn>
                <a:cxn ang="0">
                  <a:pos x="241" y="116"/>
                </a:cxn>
              </a:cxnLst>
              <a:pathLst>
                <a:path w="21600" h="21600">
                  <a:moveTo>
                    <a:pt x="14443" y="4765"/>
                  </a:moveTo>
                  <a:lnTo>
                    <a:pt x="14708" y="4664"/>
                  </a:lnTo>
                  <a:lnTo>
                    <a:pt x="14841" y="4461"/>
                  </a:lnTo>
                  <a:lnTo>
                    <a:pt x="14973" y="4258"/>
                  </a:lnTo>
                  <a:lnTo>
                    <a:pt x="15106" y="3954"/>
                  </a:lnTo>
                  <a:lnTo>
                    <a:pt x="15239" y="3650"/>
                  </a:lnTo>
                  <a:lnTo>
                    <a:pt x="15371" y="3447"/>
                  </a:lnTo>
                  <a:lnTo>
                    <a:pt x="15504" y="3143"/>
                  </a:lnTo>
                  <a:lnTo>
                    <a:pt x="15769" y="2737"/>
                  </a:lnTo>
                  <a:lnTo>
                    <a:pt x="15769" y="2433"/>
                  </a:lnTo>
                  <a:lnTo>
                    <a:pt x="16034" y="2027"/>
                  </a:lnTo>
                  <a:lnTo>
                    <a:pt x="16166" y="1926"/>
                  </a:lnTo>
                  <a:lnTo>
                    <a:pt x="16299" y="1622"/>
                  </a:lnTo>
                  <a:lnTo>
                    <a:pt x="16564" y="1419"/>
                  </a:lnTo>
                  <a:lnTo>
                    <a:pt x="16829" y="1115"/>
                  </a:lnTo>
                  <a:lnTo>
                    <a:pt x="17094" y="1115"/>
                  </a:lnTo>
                  <a:lnTo>
                    <a:pt x="17359" y="912"/>
                  </a:lnTo>
                  <a:lnTo>
                    <a:pt x="17624" y="811"/>
                  </a:lnTo>
                  <a:lnTo>
                    <a:pt x="18021" y="709"/>
                  </a:lnTo>
                  <a:lnTo>
                    <a:pt x="18551" y="608"/>
                  </a:lnTo>
                  <a:lnTo>
                    <a:pt x="19214" y="608"/>
                  </a:lnTo>
                  <a:lnTo>
                    <a:pt x="19612" y="608"/>
                  </a:lnTo>
                  <a:lnTo>
                    <a:pt x="20009" y="405"/>
                  </a:lnTo>
                  <a:lnTo>
                    <a:pt x="20407" y="304"/>
                  </a:lnTo>
                  <a:lnTo>
                    <a:pt x="20937" y="202"/>
                  </a:lnTo>
                  <a:lnTo>
                    <a:pt x="21202" y="101"/>
                  </a:lnTo>
                  <a:lnTo>
                    <a:pt x="21467" y="0"/>
                  </a:lnTo>
                  <a:lnTo>
                    <a:pt x="21600" y="101"/>
                  </a:lnTo>
                  <a:lnTo>
                    <a:pt x="21467" y="0"/>
                  </a:lnTo>
                  <a:lnTo>
                    <a:pt x="21334" y="0"/>
                  </a:lnTo>
                  <a:lnTo>
                    <a:pt x="21069" y="101"/>
                  </a:lnTo>
                  <a:lnTo>
                    <a:pt x="20539" y="202"/>
                  </a:lnTo>
                  <a:lnTo>
                    <a:pt x="19612" y="405"/>
                  </a:lnTo>
                  <a:lnTo>
                    <a:pt x="19346" y="405"/>
                  </a:lnTo>
                  <a:lnTo>
                    <a:pt x="18949" y="506"/>
                  </a:lnTo>
                  <a:lnTo>
                    <a:pt x="18419" y="608"/>
                  </a:lnTo>
                  <a:lnTo>
                    <a:pt x="18021" y="608"/>
                  </a:lnTo>
                  <a:lnTo>
                    <a:pt x="17624" y="709"/>
                  </a:lnTo>
                  <a:lnTo>
                    <a:pt x="17359" y="811"/>
                  </a:lnTo>
                  <a:lnTo>
                    <a:pt x="16961" y="1013"/>
                  </a:lnTo>
                  <a:lnTo>
                    <a:pt x="16696" y="1115"/>
                  </a:lnTo>
                  <a:lnTo>
                    <a:pt x="16299" y="1216"/>
                  </a:lnTo>
                  <a:lnTo>
                    <a:pt x="15901" y="1419"/>
                  </a:lnTo>
                  <a:lnTo>
                    <a:pt x="15636" y="1622"/>
                  </a:lnTo>
                  <a:lnTo>
                    <a:pt x="15371" y="1723"/>
                  </a:lnTo>
                  <a:lnTo>
                    <a:pt x="14973" y="1926"/>
                  </a:lnTo>
                  <a:lnTo>
                    <a:pt x="14841" y="2129"/>
                  </a:lnTo>
                  <a:lnTo>
                    <a:pt x="14576" y="2535"/>
                  </a:lnTo>
                  <a:lnTo>
                    <a:pt x="14311" y="2839"/>
                  </a:lnTo>
                  <a:lnTo>
                    <a:pt x="14311" y="2940"/>
                  </a:lnTo>
                  <a:lnTo>
                    <a:pt x="14178" y="3042"/>
                  </a:lnTo>
                  <a:lnTo>
                    <a:pt x="14046" y="3143"/>
                  </a:lnTo>
                  <a:lnTo>
                    <a:pt x="13913" y="3244"/>
                  </a:lnTo>
                  <a:lnTo>
                    <a:pt x="13781" y="3346"/>
                  </a:lnTo>
                  <a:lnTo>
                    <a:pt x="13648" y="3549"/>
                  </a:lnTo>
                  <a:lnTo>
                    <a:pt x="13383" y="3752"/>
                  </a:lnTo>
                  <a:lnTo>
                    <a:pt x="13251" y="3853"/>
                  </a:lnTo>
                  <a:lnTo>
                    <a:pt x="13118" y="4056"/>
                  </a:lnTo>
                  <a:lnTo>
                    <a:pt x="12986" y="4258"/>
                  </a:lnTo>
                  <a:lnTo>
                    <a:pt x="12721" y="4563"/>
                  </a:lnTo>
                  <a:lnTo>
                    <a:pt x="12588" y="4664"/>
                  </a:lnTo>
                  <a:lnTo>
                    <a:pt x="12588" y="4867"/>
                  </a:lnTo>
                  <a:lnTo>
                    <a:pt x="12323" y="5070"/>
                  </a:lnTo>
                  <a:lnTo>
                    <a:pt x="12191" y="5374"/>
                  </a:lnTo>
                  <a:lnTo>
                    <a:pt x="12058" y="5577"/>
                  </a:lnTo>
                  <a:lnTo>
                    <a:pt x="12058" y="5678"/>
                  </a:lnTo>
                  <a:lnTo>
                    <a:pt x="12058" y="5881"/>
                  </a:lnTo>
                  <a:lnTo>
                    <a:pt x="11926" y="5983"/>
                  </a:lnTo>
                  <a:lnTo>
                    <a:pt x="11793" y="6185"/>
                  </a:lnTo>
                  <a:lnTo>
                    <a:pt x="11661" y="6388"/>
                  </a:lnTo>
                  <a:lnTo>
                    <a:pt x="11528" y="6591"/>
                  </a:lnTo>
                  <a:lnTo>
                    <a:pt x="11396" y="6895"/>
                  </a:lnTo>
                  <a:lnTo>
                    <a:pt x="11396" y="7199"/>
                  </a:lnTo>
                  <a:lnTo>
                    <a:pt x="11131" y="7605"/>
                  </a:lnTo>
                  <a:lnTo>
                    <a:pt x="10998" y="7909"/>
                  </a:lnTo>
                  <a:lnTo>
                    <a:pt x="10998" y="8214"/>
                  </a:lnTo>
                  <a:lnTo>
                    <a:pt x="10866" y="8416"/>
                  </a:lnTo>
                  <a:lnTo>
                    <a:pt x="10866" y="8619"/>
                  </a:lnTo>
                  <a:lnTo>
                    <a:pt x="10600" y="8720"/>
                  </a:lnTo>
                  <a:lnTo>
                    <a:pt x="10600" y="8923"/>
                  </a:lnTo>
                  <a:lnTo>
                    <a:pt x="10600" y="9025"/>
                  </a:lnTo>
                  <a:lnTo>
                    <a:pt x="10468" y="9126"/>
                  </a:lnTo>
                  <a:lnTo>
                    <a:pt x="10335" y="9430"/>
                  </a:lnTo>
                  <a:lnTo>
                    <a:pt x="10203" y="9735"/>
                  </a:lnTo>
                  <a:lnTo>
                    <a:pt x="10203" y="9937"/>
                  </a:lnTo>
                  <a:lnTo>
                    <a:pt x="10203" y="10242"/>
                  </a:lnTo>
                  <a:lnTo>
                    <a:pt x="10070" y="10647"/>
                  </a:lnTo>
                  <a:lnTo>
                    <a:pt x="10070" y="10951"/>
                  </a:lnTo>
                  <a:lnTo>
                    <a:pt x="10070" y="11357"/>
                  </a:lnTo>
                  <a:lnTo>
                    <a:pt x="9938" y="11661"/>
                  </a:lnTo>
                  <a:lnTo>
                    <a:pt x="9938" y="11966"/>
                  </a:lnTo>
                  <a:lnTo>
                    <a:pt x="9938" y="12270"/>
                  </a:lnTo>
                  <a:lnTo>
                    <a:pt x="9938" y="12472"/>
                  </a:lnTo>
                  <a:lnTo>
                    <a:pt x="9938" y="12574"/>
                  </a:lnTo>
                  <a:lnTo>
                    <a:pt x="10070" y="12574"/>
                  </a:lnTo>
                  <a:lnTo>
                    <a:pt x="10203" y="12472"/>
                  </a:lnTo>
                  <a:lnTo>
                    <a:pt x="10468" y="12371"/>
                  </a:lnTo>
                  <a:lnTo>
                    <a:pt x="10600" y="12067"/>
                  </a:lnTo>
                  <a:lnTo>
                    <a:pt x="10733" y="11763"/>
                  </a:lnTo>
                  <a:lnTo>
                    <a:pt x="10733" y="11560"/>
                  </a:lnTo>
                  <a:lnTo>
                    <a:pt x="10866" y="11256"/>
                  </a:lnTo>
                  <a:lnTo>
                    <a:pt x="10998" y="10951"/>
                  </a:lnTo>
                  <a:lnTo>
                    <a:pt x="10998" y="10647"/>
                  </a:lnTo>
                  <a:lnTo>
                    <a:pt x="11131" y="10242"/>
                  </a:lnTo>
                  <a:lnTo>
                    <a:pt x="11263" y="10039"/>
                  </a:lnTo>
                  <a:lnTo>
                    <a:pt x="11396" y="9937"/>
                  </a:lnTo>
                  <a:lnTo>
                    <a:pt x="11528" y="9633"/>
                  </a:lnTo>
                  <a:lnTo>
                    <a:pt x="11793" y="9227"/>
                  </a:lnTo>
                  <a:lnTo>
                    <a:pt x="11793" y="8923"/>
                  </a:lnTo>
                  <a:lnTo>
                    <a:pt x="12191" y="8720"/>
                  </a:lnTo>
                  <a:lnTo>
                    <a:pt x="12323" y="8518"/>
                  </a:lnTo>
                  <a:lnTo>
                    <a:pt x="12721" y="8315"/>
                  </a:lnTo>
                  <a:lnTo>
                    <a:pt x="13118" y="8214"/>
                  </a:lnTo>
                  <a:lnTo>
                    <a:pt x="13118" y="8112"/>
                  </a:lnTo>
                  <a:lnTo>
                    <a:pt x="13251" y="8112"/>
                  </a:lnTo>
                  <a:lnTo>
                    <a:pt x="13383" y="8112"/>
                  </a:lnTo>
                  <a:lnTo>
                    <a:pt x="13516" y="8214"/>
                  </a:lnTo>
                  <a:lnTo>
                    <a:pt x="13648" y="8315"/>
                  </a:lnTo>
                  <a:lnTo>
                    <a:pt x="13781" y="8416"/>
                  </a:lnTo>
                  <a:lnTo>
                    <a:pt x="13781" y="8619"/>
                  </a:lnTo>
                  <a:lnTo>
                    <a:pt x="13781" y="8619"/>
                  </a:lnTo>
                  <a:lnTo>
                    <a:pt x="13913" y="8822"/>
                  </a:lnTo>
                  <a:lnTo>
                    <a:pt x="13781" y="9025"/>
                  </a:lnTo>
                  <a:lnTo>
                    <a:pt x="13913" y="9227"/>
                  </a:lnTo>
                  <a:lnTo>
                    <a:pt x="13781" y="9532"/>
                  </a:lnTo>
                  <a:lnTo>
                    <a:pt x="13913" y="9836"/>
                  </a:lnTo>
                  <a:lnTo>
                    <a:pt x="13781" y="10039"/>
                  </a:lnTo>
                  <a:lnTo>
                    <a:pt x="13913" y="10242"/>
                  </a:lnTo>
                  <a:lnTo>
                    <a:pt x="13781" y="10445"/>
                  </a:lnTo>
                  <a:lnTo>
                    <a:pt x="13781" y="10749"/>
                  </a:lnTo>
                  <a:lnTo>
                    <a:pt x="13781" y="10951"/>
                  </a:lnTo>
                  <a:lnTo>
                    <a:pt x="13781" y="11256"/>
                  </a:lnTo>
                  <a:lnTo>
                    <a:pt x="13648" y="11560"/>
                  </a:lnTo>
                  <a:lnTo>
                    <a:pt x="13516" y="11864"/>
                  </a:lnTo>
                  <a:lnTo>
                    <a:pt x="13516" y="11966"/>
                  </a:lnTo>
                  <a:lnTo>
                    <a:pt x="13648" y="12168"/>
                  </a:lnTo>
                  <a:lnTo>
                    <a:pt x="13516" y="12472"/>
                  </a:lnTo>
                  <a:lnTo>
                    <a:pt x="13516" y="12676"/>
                  </a:lnTo>
                  <a:lnTo>
                    <a:pt x="13383" y="12878"/>
                  </a:lnTo>
                  <a:lnTo>
                    <a:pt x="13383" y="12980"/>
                  </a:lnTo>
                  <a:lnTo>
                    <a:pt x="13383" y="13081"/>
                  </a:lnTo>
                  <a:lnTo>
                    <a:pt x="13383" y="13182"/>
                  </a:lnTo>
                  <a:lnTo>
                    <a:pt x="13251" y="13284"/>
                  </a:lnTo>
                  <a:lnTo>
                    <a:pt x="13251" y="13284"/>
                  </a:lnTo>
                  <a:lnTo>
                    <a:pt x="13251" y="13284"/>
                  </a:lnTo>
                  <a:lnTo>
                    <a:pt x="13118" y="13689"/>
                  </a:lnTo>
                  <a:lnTo>
                    <a:pt x="13118" y="13994"/>
                  </a:lnTo>
                  <a:lnTo>
                    <a:pt x="12986" y="14298"/>
                  </a:lnTo>
                  <a:lnTo>
                    <a:pt x="12853" y="14703"/>
                  </a:lnTo>
                  <a:lnTo>
                    <a:pt x="12853" y="15008"/>
                  </a:lnTo>
                  <a:lnTo>
                    <a:pt x="12721" y="15413"/>
                  </a:lnTo>
                  <a:lnTo>
                    <a:pt x="12588" y="15616"/>
                  </a:lnTo>
                  <a:lnTo>
                    <a:pt x="12456" y="15920"/>
                  </a:lnTo>
                  <a:lnTo>
                    <a:pt x="12323" y="16225"/>
                  </a:lnTo>
                  <a:lnTo>
                    <a:pt x="12191" y="16428"/>
                  </a:lnTo>
                  <a:lnTo>
                    <a:pt x="12058" y="16732"/>
                  </a:lnTo>
                  <a:lnTo>
                    <a:pt x="11793" y="17036"/>
                  </a:lnTo>
                  <a:lnTo>
                    <a:pt x="11793" y="17239"/>
                  </a:lnTo>
                  <a:lnTo>
                    <a:pt x="11528" y="17543"/>
                  </a:lnTo>
                  <a:lnTo>
                    <a:pt x="11396" y="17746"/>
                  </a:lnTo>
                  <a:lnTo>
                    <a:pt x="11131" y="17949"/>
                  </a:lnTo>
                  <a:lnTo>
                    <a:pt x="11131" y="18253"/>
                  </a:lnTo>
                  <a:lnTo>
                    <a:pt x="10866" y="18456"/>
                  </a:lnTo>
                  <a:lnTo>
                    <a:pt x="10733" y="18659"/>
                  </a:lnTo>
                  <a:lnTo>
                    <a:pt x="10468" y="18760"/>
                  </a:lnTo>
                  <a:lnTo>
                    <a:pt x="10203" y="18963"/>
                  </a:lnTo>
                  <a:lnTo>
                    <a:pt x="10070" y="19165"/>
                  </a:lnTo>
                  <a:lnTo>
                    <a:pt x="9938" y="19369"/>
                  </a:lnTo>
                  <a:lnTo>
                    <a:pt x="9673" y="19470"/>
                  </a:lnTo>
                  <a:lnTo>
                    <a:pt x="9540" y="19673"/>
                  </a:lnTo>
                  <a:lnTo>
                    <a:pt x="9408" y="19774"/>
                  </a:lnTo>
                  <a:lnTo>
                    <a:pt x="9143" y="19875"/>
                  </a:lnTo>
                  <a:lnTo>
                    <a:pt x="8878" y="19977"/>
                  </a:lnTo>
                  <a:lnTo>
                    <a:pt x="8745" y="20078"/>
                  </a:lnTo>
                  <a:lnTo>
                    <a:pt x="8348" y="20180"/>
                  </a:lnTo>
                  <a:lnTo>
                    <a:pt x="8083" y="20180"/>
                  </a:lnTo>
                  <a:lnTo>
                    <a:pt x="7818" y="20180"/>
                  </a:lnTo>
                  <a:lnTo>
                    <a:pt x="7685" y="20281"/>
                  </a:lnTo>
                  <a:lnTo>
                    <a:pt x="7420" y="20281"/>
                  </a:lnTo>
                  <a:lnTo>
                    <a:pt x="7155" y="20281"/>
                  </a:lnTo>
                  <a:lnTo>
                    <a:pt x="6890" y="20281"/>
                  </a:lnTo>
                  <a:lnTo>
                    <a:pt x="6493" y="20078"/>
                  </a:lnTo>
                  <a:lnTo>
                    <a:pt x="6227" y="20078"/>
                  </a:lnTo>
                  <a:lnTo>
                    <a:pt x="6095" y="19875"/>
                  </a:lnTo>
                  <a:lnTo>
                    <a:pt x="5830" y="19774"/>
                  </a:lnTo>
                  <a:lnTo>
                    <a:pt x="5565" y="19673"/>
                  </a:lnTo>
                  <a:lnTo>
                    <a:pt x="5432" y="19470"/>
                  </a:lnTo>
                  <a:lnTo>
                    <a:pt x="5300" y="19267"/>
                  </a:lnTo>
                  <a:lnTo>
                    <a:pt x="5035" y="19064"/>
                  </a:lnTo>
                  <a:lnTo>
                    <a:pt x="4902" y="18760"/>
                  </a:lnTo>
                  <a:lnTo>
                    <a:pt x="4505" y="18557"/>
                  </a:lnTo>
                  <a:lnTo>
                    <a:pt x="4372" y="18253"/>
                  </a:lnTo>
                  <a:lnTo>
                    <a:pt x="4107" y="17949"/>
                  </a:lnTo>
                  <a:lnTo>
                    <a:pt x="3975" y="17644"/>
                  </a:lnTo>
                  <a:lnTo>
                    <a:pt x="3975" y="17442"/>
                  </a:lnTo>
                  <a:lnTo>
                    <a:pt x="3842" y="17036"/>
                  </a:lnTo>
                  <a:lnTo>
                    <a:pt x="3710" y="16833"/>
                  </a:lnTo>
                  <a:lnTo>
                    <a:pt x="3445" y="16428"/>
                  </a:lnTo>
                  <a:lnTo>
                    <a:pt x="3312" y="16022"/>
                  </a:lnTo>
                  <a:lnTo>
                    <a:pt x="3312" y="15718"/>
                  </a:lnTo>
                  <a:lnTo>
                    <a:pt x="3047" y="15515"/>
                  </a:lnTo>
                  <a:lnTo>
                    <a:pt x="3047" y="15109"/>
                  </a:lnTo>
                  <a:lnTo>
                    <a:pt x="2915" y="14703"/>
                  </a:lnTo>
                  <a:lnTo>
                    <a:pt x="2782" y="14399"/>
                  </a:lnTo>
                  <a:lnTo>
                    <a:pt x="2782" y="14095"/>
                  </a:lnTo>
                  <a:lnTo>
                    <a:pt x="2915" y="13791"/>
                  </a:lnTo>
                  <a:lnTo>
                    <a:pt x="2782" y="13487"/>
                  </a:lnTo>
                  <a:lnTo>
                    <a:pt x="2782" y="13182"/>
                  </a:lnTo>
                  <a:lnTo>
                    <a:pt x="2782" y="12878"/>
                  </a:lnTo>
                  <a:lnTo>
                    <a:pt x="2782" y="12270"/>
                  </a:lnTo>
                  <a:lnTo>
                    <a:pt x="2650" y="11966"/>
                  </a:lnTo>
                  <a:lnTo>
                    <a:pt x="2650" y="11560"/>
                  </a:lnTo>
                  <a:lnTo>
                    <a:pt x="2782" y="11053"/>
                  </a:lnTo>
                  <a:lnTo>
                    <a:pt x="2782" y="10647"/>
                  </a:lnTo>
                  <a:lnTo>
                    <a:pt x="2782" y="10242"/>
                  </a:lnTo>
                  <a:lnTo>
                    <a:pt x="2915" y="9937"/>
                  </a:lnTo>
                  <a:lnTo>
                    <a:pt x="3047" y="9532"/>
                  </a:lnTo>
                  <a:lnTo>
                    <a:pt x="3047" y="9126"/>
                  </a:lnTo>
                  <a:lnTo>
                    <a:pt x="3047" y="8720"/>
                  </a:lnTo>
                  <a:lnTo>
                    <a:pt x="3180" y="8416"/>
                  </a:lnTo>
                  <a:lnTo>
                    <a:pt x="3312" y="7909"/>
                  </a:lnTo>
                  <a:lnTo>
                    <a:pt x="3445" y="7706"/>
                  </a:lnTo>
                  <a:lnTo>
                    <a:pt x="3577" y="7301"/>
                  </a:lnTo>
                  <a:lnTo>
                    <a:pt x="3710" y="6996"/>
                  </a:lnTo>
                  <a:lnTo>
                    <a:pt x="3975" y="6591"/>
                  </a:lnTo>
                  <a:lnTo>
                    <a:pt x="4107" y="6185"/>
                  </a:lnTo>
                  <a:lnTo>
                    <a:pt x="4240" y="5881"/>
                  </a:lnTo>
                  <a:lnTo>
                    <a:pt x="4372" y="5577"/>
                  </a:lnTo>
                  <a:lnTo>
                    <a:pt x="4505" y="5374"/>
                  </a:lnTo>
                  <a:lnTo>
                    <a:pt x="4770" y="5070"/>
                  </a:lnTo>
                  <a:lnTo>
                    <a:pt x="5035" y="4765"/>
                  </a:lnTo>
                  <a:lnTo>
                    <a:pt x="5167" y="4563"/>
                  </a:lnTo>
                  <a:lnTo>
                    <a:pt x="5432" y="4258"/>
                  </a:lnTo>
                  <a:lnTo>
                    <a:pt x="5565" y="3954"/>
                  </a:lnTo>
                  <a:lnTo>
                    <a:pt x="5830" y="3752"/>
                  </a:lnTo>
                  <a:lnTo>
                    <a:pt x="5962" y="3650"/>
                  </a:lnTo>
                  <a:lnTo>
                    <a:pt x="6360" y="3447"/>
                  </a:lnTo>
                  <a:lnTo>
                    <a:pt x="6493" y="3244"/>
                  </a:lnTo>
                  <a:lnTo>
                    <a:pt x="6758" y="3143"/>
                  </a:lnTo>
                  <a:lnTo>
                    <a:pt x="7155" y="2940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288" y="2839"/>
                  </a:lnTo>
                  <a:lnTo>
                    <a:pt x="7023" y="2839"/>
                  </a:lnTo>
                  <a:lnTo>
                    <a:pt x="6758" y="2940"/>
                  </a:lnTo>
                  <a:lnTo>
                    <a:pt x="6493" y="2940"/>
                  </a:lnTo>
                  <a:lnTo>
                    <a:pt x="6095" y="3042"/>
                  </a:lnTo>
                  <a:lnTo>
                    <a:pt x="5830" y="3042"/>
                  </a:lnTo>
                  <a:lnTo>
                    <a:pt x="5565" y="3244"/>
                  </a:lnTo>
                  <a:lnTo>
                    <a:pt x="5167" y="3244"/>
                  </a:lnTo>
                  <a:lnTo>
                    <a:pt x="4902" y="3346"/>
                  </a:lnTo>
                  <a:lnTo>
                    <a:pt x="4505" y="3346"/>
                  </a:lnTo>
                  <a:lnTo>
                    <a:pt x="4240" y="3549"/>
                  </a:lnTo>
                  <a:lnTo>
                    <a:pt x="3975" y="3447"/>
                  </a:lnTo>
                  <a:lnTo>
                    <a:pt x="3842" y="3549"/>
                  </a:lnTo>
                  <a:lnTo>
                    <a:pt x="3577" y="3650"/>
                  </a:lnTo>
                  <a:lnTo>
                    <a:pt x="3312" y="3853"/>
                  </a:lnTo>
                  <a:lnTo>
                    <a:pt x="3180" y="3954"/>
                  </a:lnTo>
                  <a:lnTo>
                    <a:pt x="3047" y="4157"/>
                  </a:lnTo>
                  <a:lnTo>
                    <a:pt x="2650" y="4461"/>
                  </a:lnTo>
                  <a:lnTo>
                    <a:pt x="2385" y="4664"/>
                  </a:lnTo>
                  <a:lnTo>
                    <a:pt x="2252" y="4968"/>
                  </a:lnTo>
                  <a:lnTo>
                    <a:pt x="1987" y="5171"/>
                  </a:lnTo>
                  <a:lnTo>
                    <a:pt x="1854" y="5475"/>
                  </a:lnTo>
                  <a:lnTo>
                    <a:pt x="1589" y="5780"/>
                  </a:lnTo>
                  <a:lnTo>
                    <a:pt x="1324" y="6185"/>
                  </a:lnTo>
                  <a:lnTo>
                    <a:pt x="1192" y="6591"/>
                  </a:lnTo>
                  <a:lnTo>
                    <a:pt x="1059" y="6996"/>
                  </a:lnTo>
                  <a:lnTo>
                    <a:pt x="927" y="7301"/>
                  </a:lnTo>
                  <a:lnTo>
                    <a:pt x="794" y="7808"/>
                  </a:lnTo>
                  <a:lnTo>
                    <a:pt x="662" y="8214"/>
                  </a:lnTo>
                  <a:lnTo>
                    <a:pt x="529" y="8619"/>
                  </a:lnTo>
                  <a:lnTo>
                    <a:pt x="397" y="9025"/>
                  </a:lnTo>
                  <a:lnTo>
                    <a:pt x="264" y="9532"/>
                  </a:lnTo>
                  <a:lnTo>
                    <a:pt x="132" y="10039"/>
                  </a:lnTo>
                  <a:lnTo>
                    <a:pt x="132" y="10343"/>
                  </a:lnTo>
                  <a:lnTo>
                    <a:pt x="0" y="10850"/>
                  </a:lnTo>
                  <a:lnTo>
                    <a:pt x="0" y="11256"/>
                  </a:lnTo>
                  <a:lnTo>
                    <a:pt x="0" y="11661"/>
                  </a:lnTo>
                  <a:lnTo>
                    <a:pt x="0" y="12168"/>
                  </a:lnTo>
                  <a:lnTo>
                    <a:pt x="0" y="12676"/>
                  </a:lnTo>
                  <a:lnTo>
                    <a:pt x="0" y="13182"/>
                  </a:lnTo>
                  <a:lnTo>
                    <a:pt x="264" y="13588"/>
                  </a:lnTo>
                  <a:lnTo>
                    <a:pt x="264" y="14095"/>
                  </a:lnTo>
                  <a:lnTo>
                    <a:pt x="397" y="14501"/>
                  </a:lnTo>
                  <a:lnTo>
                    <a:pt x="397" y="15008"/>
                  </a:lnTo>
                  <a:lnTo>
                    <a:pt x="529" y="15413"/>
                  </a:lnTo>
                  <a:lnTo>
                    <a:pt x="927" y="16326"/>
                  </a:lnTo>
                  <a:lnTo>
                    <a:pt x="1192" y="17138"/>
                  </a:lnTo>
                  <a:lnTo>
                    <a:pt x="1722" y="17949"/>
                  </a:lnTo>
                  <a:lnTo>
                    <a:pt x="2119" y="18659"/>
                  </a:lnTo>
                  <a:lnTo>
                    <a:pt x="2385" y="19165"/>
                  </a:lnTo>
                  <a:lnTo>
                    <a:pt x="2915" y="19673"/>
                  </a:lnTo>
                  <a:lnTo>
                    <a:pt x="3312" y="20180"/>
                  </a:lnTo>
                  <a:lnTo>
                    <a:pt x="3842" y="20585"/>
                  </a:lnTo>
                  <a:lnTo>
                    <a:pt x="4240" y="20890"/>
                  </a:lnTo>
                  <a:lnTo>
                    <a:pt x="4902" y="21194"/>
                  </a:lnTo>
                  <a:lnTo>
                    <a:pt x="5300" y="21295"/>
                  </a:lnTo>
                  <a:lnTo>
                    <a:pt x="5697" y="21498"/>
                  </a:lnTo>
                  <a:lnTo>
                    <a:pt x="6227" y="21498"/>
                  </a:lnTo>
                  <a:lnTo>
                    <a:pt x="6758" y="21600"/>
                  </a:lnTo>
                  <a:lnTo>
                    <a:pt x="7288" y="21600"/>
                  </a:lnTo>
                  <a:lnTo>
                    <a:pt x="7685" y="21396"/>
                  </a:lnTo>
                  <a:lnTo>
                    <a:pt x="8215" y="21295"/>
                  </a:lnTo>
                  <a:lnTo>
                    <a:pt x="8745" y="21092"/>
                  </a:lnTo>
                  <a:lnTo>
                    <a:pt x="9275" y="20991"/>
                  </a:lnTo>
                  <a:lnTo>
                    <a:pt x="9673" y="20585"/>
                  </a:lnTo>
                  <a:lnTo>
                    <a:pt x="9805" y="20484"/>
                  </a:lnTo>
                  <a:lnTo>
                    <a:pt x="10335" y="20078"/>
                  </a:lnTo>
                  <a:lnTo>
                    <a:pt x="10733" y="19673"/>
                  </a:lnTo>
                  <a:lnTo>
                    <a:pt x="11263" y="19267"/>
                  </a:lnTo>
                  <a:lnTo>
                    <a:pt x="11528" y="18963"/>
                  </a:lnTo>
                  <a:lnTo>
                    <a:pt x="11793" y="18456"/>
                  </a:lnTo>
                  <a:lnTo>
                    <a:pt x="12191" y="18050"/>
                  </a:lnTo>
                  <a:lnTo>
                    <a:pt x="12588" y="17543"/>
                  </a:lnTo>
                  <a:lnTo>
                    <a:pt x="12721" y="17138"/>
                  </a:lnTo>
                  <a:lnTo>
                    <a:pt x="12986" y="16630"/>
                  </a:lnTo>
                  <a:lnTo>
                    <a:pt x="13118" y="16123"/>
                  </a:lnTo>
                  <a:lnTo>
                    <a:pt x="13251" y="15616"/>
                  </a:lnTo>
                  <a:lnTo>
                    <a:pt x="13251" y="15413"/>
                  </a:lnTo>
                  <a:lnTo>
                    <a:pt x="13251" y="15211"/>
                  </a:lnTo>
                  <a:lnTo>
                    <a:pt x="13383" y="15008"/>
                  </a:lnTo>
                  <a:lnTo>
                    <a:pt x="13383" y="14805"/>
                  </a:lnTo>
                  <a:lnTo>
                    <a:pt x="13516" y="14602"/>
                  </a:lnTo>
                  <a:lnTo>
                    <a:pt x="13516" y="14298"/>
                  </a:lnTo>
                  <a:lnTo>
                    <a:pt x="13648" y="14095"/>
                  </a:lnTo>
                  <a:lnTo>
                    <a:pt x="13648" y="13892"/>
                  </a:lnTo>
                  <a:lnTo>
                    <a:pt x="13781" y="13689"/>
                  </a:lnTo>
                  <a:lnTo>
                    <a:pt x="13781" y="13487"/>
                  </a:lnTo>
                  <a:lnTo>
                    <a:pt x="13648" y="13284"/>
                  </a:lnTo>
                  <a:lnTo>
                    <a:pt x="13781" y="12980"/>
                  </a:lnTo>
                  <a:lnTo>
                    <a:pt x="13781" y="12777"/>
                  </a:lnTo>
                  <a:lnTo>
                    <a:pt x="13781" y="12472"/>
                  </a:lnTo>
                  <a:lnTo>
                    <a:pt x="13913" y="12270"/>
                  </a:lnTo>
                  <a:lnTo>
                    <a:pt x="13781" y="12168"/>
                  </a:lnTo>
                  <a:lnTo>
                    <a:pt x="13781" y="11864"/>
                  </a:lnTo>
                  <a:lnTo>
                    <a:pt x="13781" y="11661"/>
                  </a:lnTo>
                  <a:lnTo>
                    <a:pt x="13781" y="11357"/>
                  </a:lnTo>
                  <a:lnTo>
                    <a:pt x="13781" y="11154"/>
                  </a:lnTo>
                  <a:lnTo>
                    <a:pt x="13781" y="10850"/>
                  </a:lnTo>
                  <a:lnTo>
                    <a:pt x="13648" y="10546"/>
                  </a:lnTo>
                  <a:lnTo>
                    <a:pt x="13781" y="10242"/>
                  </a:lnTo>
                  <a:lnTo>
                    <a:pt x="13648" y="10140"/>
                  </a:lnTo>
                  <a:lnTo>
                    <a:pt x="13516" y="9937"/>
                  </a:lnTo>
                  <a:lnTo>
                    <a:pt x="13516" y="9735"/>
                  </a:lnTo>
                  <a:lnTo>
                    <a:pt x="13516" y="9430"/>
                  </a:lnTo>
                  <a:lnTo>
                    <a:pt x="13383" y="9126"/>
                  </a:lnTo>
                  <a:lnTo>
                    <a:pt x="13383" y="8923"/>
                  </a:lnTo>
                  <a:lnTo>
                    <a:pt x="13251" y="8518"/>
                  </a:lnTo>
                  <a:lnTo>
                    <a:pt x="13251" y="8416"/>
                  </a:lnTo>
                  <a:lnTo>
                    <a:pt x="13118" y="8112"/>
                  </a:lnTo>
                  <a:lnTo>
                    <a:pt x="13118" y="8011"/>
                  </a:lnTo>
                  <a:lnTo>
                    <a:pt x="13251" y="7808"/>
                  </a:lnTo>
                  <a:lnTo>
                    <a:pt x="13251" y="7605"/>
                  </a:lnTo>
                  <a:lnTo>
                    <a:pt x="13251" y="7301"/>
                  </a:lnTo>
                  <a:lnTo>
                    <a:pt x="13251" y="7098"/>
                  </a:lnTo>
                  <a:lnTo>
                    <a:pt x="13383" y="6794"/>
                  </a:lnTo>
                  <a:lnTo>
                    <a:pt x="13383" y="6692"/>
                  </a:lnTo>
                  <a:lnTo>
                    <a:pt x="13648" y="6388"/>
                  </a:lnTo>
                  <a:lnTo>
                    <a:pt x="13648" y="6084"/>
                  </a:lnTo>
                  <a:lnTo>
                    <a:pt x="13781" y="5881"/>
                  </a:lnTo>
                  <a:lnTo>
                    <a:pt x="13781" y="5678"/>
                  </a:lnTo>
                  <a:lnTo>
                    <a:pt x="13913" y="5475"/>
                  </a:lnTo>
                  <a:lnTo>
                    <a:pt x="14046" y="5171"/>
                  </a:lnTo>
                  <a:lnTo>
                    <a:pt x="14178" y="5070"/>
                  </a:lnTo>
                  <a:lnTo>
                    <a:pt x="14311" y="4968"/>
                  </a:lnTo>
                  <a:lnTo>
                    <a:pt x="14443" y="476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ru-RU" altLang="en-US"/>
            </a:p>
          </p:txBody>
        </p:sp>
      </p:grpSp>
      <p:sp>
        <p:nvSpPr>
          <p:cNvPr id="1027" name="未知"/>
          <p:cNvSpPr>
            <a:spLocks noChangeAspect="1"/>
          </p:cNvSpPr>
          <p:nvPr/>
        </p:nvSpPr>
        <p:spPr>
          <a:xfrm>
            <a:off x="2840567" y="4749800"/>
            <a:ext cx="9351433" cy="2135188"/>
          </a:xfrm>
          <a:custGeom>
            <a:avLst/>
            <a:gdLst/>
            <a:ahLst/>
            <a:cxnLst>
              <a:cxn ang="0">
                <a:pos x="0" y="2115714"/>
              </a:cxn>
              <a:cxn ang="0">
                <a:pos x="7013575" y="0"/>
              </a:cxn>
              <a:cxn ang="0">
                <a:pos x="7013575" y="2135188"/>
              </a:cxn>
              <a:cxn ang="0">
                <a:pos x="0" y="2115714"/>
              </a:cxn>
            </a:cxnLst>
            <a:pathLst>
              <a:path w="21600" h="21600">
                <a:moveTo>
                  <a:pt x="0" y="21403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403"/>
                </a:lnTo>
              </a:path>
            </a:pathLst>
          </a:custGeom>
          <a:solidFill>
            <a:schemeClr val="folHlink">
              <a:alpha val="100000"/>
            </a:schemeClr>
          </a:solidFill>
          <a:ln w="9525">
            <a:noFill/>
          </a:ln>
        </p:spPr>
        <p:txBody>
          <a:bodyPr/>
          <a:p>
            <a:endParaRPr lang="ru-RU" altLang="en-US"/>
          </a:p>
        </p:txBody>
      </p:sp>
      <p:sp>
        <p:nvSpPr>
          <p:cNvPr id="1028" name="Rectangle 13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9" name="Rectangle 14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2" name="Rectangle 1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760FBDFE-C587-4B4C-A407-44438C67B59E}" type="datetimeFigureOut">
              <a:rPr lang="en-US" smtClean="0"/>
            </a:fld>
            <a:endParaRPr lang="en-US" dirty="0"/>
          </a:p>
        </p:txBody>
      </p:sp>
      <p:sp>
        <p:nvSpPr>
          <p:cNvPr id="3" name="Rectangle 1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tags" Target="../tags/tag12.xml"/><Relationship Id="rId8" Type="http://schemas.openxmlformats.org/officeDocument/2006/relationships/tags" Target="../tags/tag11.xml"/><Relationship Id="rId7" Type="http://schemas.openxmlformats.org/officeDocument/2006/relationships/image" Target="../media/image1.jpeg"/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2" Type="http://schemas.openxmlformats.org/officeDocument/2006/relationships/notesSlide" Target="../notesSlides/notesSlide1.xml"/><Relationship Id="rId11" Type="http://schemas.openxmlformats.org/officeDocument/2006/relationships/slideLayout" Target="../slideLayouts/slideLayout12.xml"/><Relationship Id="rId10" Type="http://schemas.openxmlformats.org/officeDocument/2006/relationships/tags" Target="../tags/tag13.xml"/><Relationship Id="rId1" Type="http://schemas.openxmlformats.org/officeDocument/2006/relationships/tags" Target="../tags/tag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4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comments" Target="../comments/comment1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94800" y="524742"/>
            <a:ext cx="5281533" cy="980448"/>
          </a:xfrm>
        </p:spPr>
        <p:txBody>
          <a:bodyPr wrap="square" lIns="0" tIns="0" rIns="0" bIns="0" anchor="b">
            <a:normAutofit/>
          </a:bodyPr>
          <a:lstStyle/>
          <a:p>
            <a:pPr algn="l"/>
            <a:r>
              <a:rPr lang="en-US">
                <a:latin typeface="+mn-lt"/>
                <a:sym typeface="+mn-ea"/>
              </a:rPr>
              <a:t>Итоговая контрольная работа</a:t>
            </a:r>
            <a:endParaRPr lang="en-US" spc="0" dirty="0">
              <a:sym typeface="+mn-ea"/>
            </a:endParaRPr>
          </a:p>
        </p:txBody>
      </p:sp>
      <p:sp>
        <p:nvSpPr>
          <p:cNvPr id="11" name="椭圆 10"/>
          <p:cNvSpPr/>
          <p:nvPr>
            <p:custDataLst>
              <p:tags r:id="rId2"/>
            </p:custDataLst>
          </p:nvPr>
        </p:nvSpPr>
        <p:spPr>
          <a:xfrm>
            <a:off x="8441699" y="530206"/>
            <a:ext cx="1871225" cy="1871225"/>
          </a:xfrm>
          <a:prstGeom prst="ellipse">
            <a:avLst/>
          </a:prstGeom>
          <a:solidFill>
            <a:schemeClr val="accent1"/>
          </a:solidFill>
          <a:ln w="3175" cap="flat" cmpd="sng" algn="ctr">
            <a:solidFill>
              <a:schemeClr val="tx1">
                <a:lumMod val="40000"/>
                <a:lumOff val="60000"/>
                <a:alpha val="2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" name="任意多边形: 形状 2"/>
          <p:cNvSpPr/>
          <p:nvPr>
            <p:custDataLst>
              <p:tags r:id="rId3"/>
            </p:custDataLst>
          </p:nvPr>
        </p:nvSpPr>
        <p:spPr>
          <a:xfrm>
            <a:off x="10228793" y="-3888"/>
            <a:ext cx="1830008" cy="884407"/>
          </a:xfrm>
          <a:custGeom>
            <a:avLst/>
            <a:gdLst>
              <a:gd name="connsiteX0" fmla="*/ 0 w 1830008"/>
              <a:gd name="connsiteY0" fmla="*/ 0 h 884407"/>
              <a:gd name="connsiteX1" fmla="*/ 1830008 w 1830008"/>
              <a:gd name="connsiteY1" fmla="*/ 0 h 884407"/>
              <a:gd name="connsiteX2" fmla="*/ 1826903 w 1830008"/>
              <a:gd name="connsiteY2" fmla="*/ 61496 h 884407"/>
              <a:gd name="connsiteX3" fmla="*/ 915004 w 1830008"/>
              <a:gd name="connsiteY3" fmla="*/ 884407 h 884407"/>
              <a:gd name="connsiteX4" fmla="*/ 3105 w 1830008"/>
              <a:gd name="connsiteY4" fmla="*/ 61496 h 884407"/>
              <a:gd name="connsiteX5" fmla="*/ 0 w 1830008"/>
              <a:gd name="connsiteY5" fmla="*/ 0 h 884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0008" h="884407">
                <a:moveTo>
                  <a:pt x="0" y="0"/>
                </a:moveTo>
                <a:lnTo>
                  <a:pt x="1830008" y="0"/>
                </a:lnTo>
                <a:lnTo>
                  <a:pt x="1826903" y="61496"/>
                </a:lnTo>
                <a:cubicBezTo>
                  <a:pt x="1779962" y="523713"/>
                  <a:pt x="1389605" y="884407"/>
                  <a:pt x="915004" y="884407"/>
                </a:cubicBezTo>
                <a:cubicBezTo>
                  <a:pt x="440403" y="884407"/>
                  <a:pt x="50046" y="523713"/>
                  <a:pt x="3105" y="61496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40000"/>
              <a:lumOff val="6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5" name="任意多边形: 形状 14"/>
          <p:cNvSpPr/>
          <p:nvPr>
            <p:custDataLst>
              <p:tags r:id="rId4"/>
            </p:custDataLst>
          </p:nvPr>
        </p:nvSpPr>
        <p:spPr>
          <a:xfrm>
            <a:off x="5519420" y="5098415"/>
            <a:ext cx="3309620" cy="1759585"/>
          </a:xfrm>
          <a:custGeom>
            <a:avLst/>
            <a:gdLst>
              <a:gd name="connsiteX0" fmla="*/ 1772998 w 3545996"/>
              <a:gd name="connsiteY0" fmla="*/ 0 h 1920395"/>
              <a:gd name="connsiteX1" fmla="*/ 3545996 w 3545996"/>
              <a:gd name="connsiteY1" fmla="*/ 1772998 h 1920395"/>
              <a:gd name="connsiteX2" fmla="*/ 3538553 w 3545996"/>
              <a:gd name="connsiteY2" fmla="*/ 1920395 h 1920395"/>
              <a:gd name="connsiteX3" fmla="*/ 7443 w 3545996"/>
              <a:gd name="connsiteY3" fmla="*/ 1920395 h 1920395"/>
              <a:gd name="connsiteX4" fmla="*/ 0 w 3545996"/>
              <a:gd name="connsiteY4" fmla="*/ 1772998 h 1920395"/>
              <a:gd name="connsiteX5" fmla="*/ 1772998 w 3545996"/>
              <a:gd name="connsiteY5" fmla="*/ 0 h 1920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45996" h="1920395">
                <a:moveTo>
                  <a:pt x="1772998" y="0"/>
                </a:moveTo>
                <a:cubicBezTo>
                  <a:pt x="2752198" y="0"/>
                  <a:pt x="3545996" y="793798"/>
                  <a:pt x="3545996" y="1772998"/>
                </a:cubicBezTo>
                <a:lnTo>
                  <a:pt x="3538553" y="1920395"/>
                </a:lnTo>
                <a:lnTo>
                  <a:pt x="7443" y="1920395"/>
                </a:lnTo>
                <a:lnTo>
                  <a:pt x="0" y="1772998"/>
                </a:lnTo>
                <a:cubicBezTo>
                  <a:pt x="0" y="793798"/>
                  <a:pt x="793798" y="0"/>
                  <a:pt x="1772998" y="0"/>
                </a:cubicBezTo>
                <a:close/>
              </a:path>
            </a:pathLst>
          </a:custGeom>
          <a:solidFill>
            <a:schemeClr val="tx1">
              <a:lumMod val="40000"/>
              <a:lumOff val="6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9" name="任意多边形: 形状 18"/>
          <p:cNvSpPr/>
          <p:nvPr>
            <p:custDataLst>
              <p:tags r:id="rId5"/>
            </p:custDataLst>
          </p:nvPr>
        </p:nvSpPr>
        <p:spPr>
          <a:xfrm>
            <a:off x="62542" y="1"/>
            <a:ext cx="1169874" cy="778919"/>
          </a:xfrm>
          <a:custGeom>
            <a:avLst/>
            <a:gdLst>
              <a:gd name="connsiteX0" fmla="*/ 35505 w 1169874"/>
              <a:gd name="connsiteY0" fmla="*/ 0 h 778919"/>
              <a:gd name="connsiteX1" fmla="*/ 1134369 w 1169874"/>
              <a:gd name="connsiteY1" fmla="*/ 0 h 778919"/>
              <a:gd name="connsiteX2" fmla="*/ 1157990 w 1169874"/>
              <a:gd name="connsiteY2" fmla="*/ 76097 h 778919"/>
              <a:gd name="connsiteX3" fmla="*/ 1169874 w 1169874"/>
              <a:gd name="connsiteY3" fmla="*/ 193982 h 778919"/>
              <a:gd name="connsiteX4" fmla="*/ 584937 w 1169874"/>
              <a:gd name="connsiteY4" fmla="*/ 778919 h 778919"/>
              <a:gd name="connsiteX5" fmla="*/ 0 w 1169874"/>
              <a:gd name="connsiteY5" fmla="*/ 193982 h 778919"/>
              <a:gd name="connsiteX6" fmla="*/ 11884 w 1169874"/>
              <a:gd name="connsiteY6" fmla="*/ 76097 h 778919"/>
              <a:gd name="connsiteX7" fmla="*/ 35505 w 1169874"/>
              <a:gd name="connsiteY7" fmla="*/ 0 h 778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69874" h="778919">
                <a:moveTo>
                  <a:pt x="35505" y="0"/>
                </a:moveTo>
                <a:lnTo>
                  <a:pt x="1134369" y="0"/>
                </a:lnTo>
                <a:lnTo>
                  <a:pt x="1157990" y="76097"/>
                </a:lnTo>
                <a:cubicBezTo>
                  <a:pt x="1165782" y="114175"/>
                  <a:pt x="1169874" y="153601"/>
                  <a:pt x="1169874" y="193982"/>
                </a:cubicBezTo>
                <a:cubicBezTo>
                  <a:pt x="1169874" y="517034"/>
                  <a:pt x="907989" y="778919"/>
                  <a:pt x="584937" y="778919"/>
                </a:cubicBezTo>
                <a:cubicBezTo>
                  <a:pt x="261885" y="778919"/>
                  <a:pt x="0" y="517034"/>
                  <a:pt x="0" y="193982"/>
                </a:cubicBezTo>
                <a:cubicBezTo>
                  <a:pt x="0" y="153601"/>
                  <a:pt x="4092" y="114175"/>
                  <a:pt x="11884" y="76097"/>
                </a:cubicBezTo>
                <a:lnTo>
                  <a:pt x="35505" y="0"/>
                </a:lnTo>
                <a:close/>
              </a:path>
            </a:pathLst>
          </a:custGeom>
          <a:solidFill>
            <a:schemeClr val="tx1">
              <a:lumMod val="40000"/>
              <a:lumOff val="6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rcRect t="157" b="157"/>
          <a:stretch>
            <a:fillRect/>
          </a:stretch>
        </p:blipFill>
        <p:spPr>
          <a:xfrm>
            <a:off x="6215143" y="530090"/>
            <a:ext cx="5410888" cy="5393938"/>
          </a:xfrm>
          <a:custGeom>
            <a:avLst/>
            <a:gdLst>
              <a:gd name="connsiteX0" fmla="*/ 989815 w 5410888"/>
              <a:gd name="connsiteY0" fmla="*/ 0 h 5393938"/>
              <a:gd name="connsiteX1" fmla="*/ 1974519 w 5410888"/>
              <a:gd name="connsiteY1" fmla="*/ 888612 h 5393938"/>
              <a:gd name="connsiteX2" fmla="*/ 1979442 w 5410888"/>
              <a:gd name="connsiteY2" fmla="*/ 986104 h 5393938"/>
              <a:gd name="connsiteX3" fmla="*/ 1980571 w 5410888"/>
              <a:gd name="connsiteY3" fmla="*/ 985995 h 5393938"/>
              <a:gd name="connsiteX4" fmla="*/ 1985485 w 5410888"/>
              <a:gd name="connsiteY4" fmla="*/ 1083303 h 5393938"/>
              <a:gd name="connsiteX5" fmla="*/ 3113630 w 5410888"/>
              <a:gd name="connsiteY5" fmla="*/ 2101358 h 5393938"/>
              <a:gd name="connsiteX6" fmla="*/ 3229575 w 5410888"/>
              <a:gd name="connsiteY6" fmla="*/ 2095503 h 5393938"/>
              <a:gd name="connsiteX7" fmla="*/ 3269085 w 5410888"/>
              <a:gd name="connsiteY7" fmla="*/ 2089473 h 5393938"/>
              <a:gd name="connsiteX8" fmla="*/ 3272119 w 5410888"/>
              <a:gd name="connsiteY8" fmla="*/ 2092831 h 5393938"/>
              <a:gd name="connsiteX9" fmla="*/ 3389084 w 5410888"/>
              <a:gd name="connsiteY9" fmla="*/ 2062756 h 5393938"/>
              <a:gd name="connsiteX10" fmla="*/ 3728204 w 5410888"/>
              <a:gd name="connsiteY10" fmla="*/ 2028570 h 5393938"/>
              <a:gd name="connsiteX11" fmla="*/ 5410888 w 5410888"/>
              <a:gd name="connsiteY11" fmla="*/ 3711254 h 5393938"/>
              <a:gd name="connsiteX12" fmla="*/ 3728204 w 5410888"/>
              <a:gd name="connsiteY12" fmla="*/ 5393938 h 5393938"/>
              <a:gd name="connsiteX13" fmla="*/ 2045520 w 5410888"/>
              <a:gd name="connsiteY13" fmla="*/ 3711254 h 5393938"/>
              <a:gd name="connsiteX14" fmla="*/ 2079706 w 5410888"/>
              <a:gd name="connsiteY14" fmla="*/ 3372135 h 5393938"/>
              <a:gd name="connsiteX15" fmla="*/ 2088475 w 5410888"/>
              <a:gd name="connsiteY15" fmla="*/ 3338034 h 5393938"/>
              <a:gd name="connsiteX16" fmla="*/ 2100768 w 5410888"/>
              <a:gd name="connsiteY16" fmla="*/ 3175552 h 5393938"/>
              <a:gd name="connsiteX17" fmla="*/ 1022845 w 5410888"/>
              <a:gd name="connsiteY17" fmla="*/ 1981065 h 5393938"/>
              <a:gd name="connsiteX18" fmla="*/ 992119 w 5410888"/>
              <a:gd name="connsiteY18" fmla="*/ 1979514 h 5393938"/>
              <a:gd name="connsiteX19" fmla="*/ 989815 w 5410888"/>
              <a:gd name="connsiteY19" fmla="*/ 1979630 h 5393938"/>
              <a:gd name="connsiteX20" fmla="*/ 0 w 5410888"/>
              <a:gd name="connsiteY20" fmla="*/ 989815 h 5393938"/>
              <a:gd name="connsiteX21" fmla="*/ 989815 w 5410888"/>
              <a:gd name="connsiteY21" fmla="*/ 0 h 5393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5410888" h="5393938">
                <a:moveTo>
                  <a:pt x="989815" y="0"/>
                </a:moveTo>
                <a:cubicBezTo>
                  <a:pt x="1502309" y="0"/>
                  <a:pt x="1923831" y="389492"/>
                  <a:pt x="1974519" y="888612"/>
                </a:cubicBezTo>
                <a:lnTo>
                  <a:pt x="1979442" y="986104"/>
                </a:lnTo>
                <a:lnTo>
                  <a:pt x="1980571" y="985995"/>
                </a:lnTo>
                <a:lnTo>
                  <a:pt x="1985485" y="1083303"/>
                </a:lnTo>
                <a:cubicBezTo>
                  <a:pt x="2043557" y="1655129"/>
                  <a:pt x="2526482" y="2101358"/>
                  <a:pt x="3113630" y="2101358"/>
                </a:cubicBezTo>
                <a:cubicBezTo>
                  <a:pt x="3152773" y="2101358"/>
                  <a:pt x="3191453" y="2099375"/>
                  <a:pt x="3229575" y="2095503"/>
                </a:cubicBezTo>
                <a:lnTo>
                  <a:pt x="3269085" y="2089473"/>
                </a:lnTo>
                <a:lnTo>
                  <a:pt x="3272119" y="2092831"/>
                </a:lnTo>
                <a:lnTo>
                  <a:pt x="3389084" y="2062756"/>
                </a:lnTo>
                <a:cubicBezTo>
                  <a:pt x="3498623" y="2040341"/>
                  <a:pt x="3612039" y="2028570"/>
                  <a:pt x="3728204" y="2028570"/>
                </a:cubicBezTo>
                <a:cubicBezTo>
                  <a:pt x="4657525" y="2028570"/>
                  <a:pt x="5410888" y="2781933"/>
                  <a:pt x="5410888" y="3711254"/>
                </a:cubicBezTo>
                <a:cubicBezTo>
                  <a:pt x="5410888" y="4640575"/>
                  <a:pt x="4657525" y="5393938"/>
                  <a:pt x="3728204" y="5393938"/>
                </a:cubicBezTo>
                <a:cubicBezTo>
                  <a:pt x="2798883" y="5393938"/>
                  <a:pt x="2045520" y="4640575"/>
                  <a:pt x="2045520" y="3711254"/>
                </a:cubicBezTo>
                <a:cubicBezTo>
                  <a:pt x="2045520" y="3595089"/>
                  <a:pt x="2057292" y="3481673"/>
                  <a:pt x="2079706" y="3372135"/>
                </a:cubicBezTo>
                <a:lnTo>
                  <a:pt x="2088475" y="3338034"/>
                </a:lnTo>
                <a:lnTo>
                  <a:pt x="2100768" y="3175552"/>
                </a:lnTo>
                <a:cubicBezTo>
                  <a:pt x="2100768" y="2553876"/>
                  <a:pt x="1628299" y="2042552"/>
                  <a:pt x="1022845" y="1981065"/>
                </a:cubicBezTo>
                <a:lnTo>
                  <a:pt x="992119" y="1979514"/>
                </a:lnTo>
                <a:lnTo>
                  <a:pt x="989815" y="1979630"/>
                </a:lnTo>
                <a:cubicBezTo>
                  <a:pt x="443155" y="1979630"/>
                  <a:pt x="0" y="1536475"/>
                  <a:pt x="0" y="989815"/>
                </a:cubicBezTo>
                <a:cubicBezTo>
                  <a:pt x="0" y="443155"/>
                  <a:pt x="443155" y="0"/>
                  <a:pt x="989815" y="0"/>
                </a:cubicBezTo>
                <a:close/>
              </a:path>
            </a:pathLst>
          </a:custGeom>
          <a:ln w="3175" cap="flat" cmpd="sng" algn="ctr">
            <a:solidFill>
              <a:schemeClr val="tx1">
                <a:lumMod val="40000"/>
                <a:lumOff val="60000"/>
                <a:alpha val="2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2" name="矩形 1"/>
          <p:cNvSpPr/>
          <p:nvPr>
            <p:custDataLst>
              <p:tags r:id="rId8"/>
            </p:custDataLst>
          </p:nvPr>
        </p:nvSpPr>
        <p:spPr>
          <a:xfrm>
            <a:off x="691860" y="3053798"/>
            <a:ext cx="7558565" cy="2263385"/>
          </a:xfrm>
          <a:prstGeom prst="rect">
            <a:avLst/>
          </a:prstGeom>
        </p:spPr>
        <p:txBody>
          <a:bodyPr wrap="square" lIns="0" tIns="0" rIns="0" bIns="0" anchor="ctr">
            <a:normAutofit/>
          </a:bodyPr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ru-RU" altLang="en-US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  </a:t>
            </a:r>
            <a:endParaRPr lang="ru-RU" altLang="en-US">
              <a:solidFill>
                <a:schemeClr val="tx1">
                  <a:lumMod val="85000"/>
                  <a:lumOff val="15000"/>
                </a:schemeClr>
              </a:solidFill>
              <a:latin typeface="+mn-lt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endParaRPr lang="ru-RU" altLang="en-US">
              <a:solidFill>
                <a:schemeClr val="tx1">
                  <a:lumMod val="85000"/>
                  <a:lumOff val="15000"/>
                </a:schemeClr>
              </a:solidFill>
              <a:latin typeface="+mn-lt"/>
            </a:endParaRPr>
          </a:p>
        </p:txBody>
      </p:sp>
      <p:sp>
        <p:nvSpPr>
          <p:cNvPr id="5" name="矩形 4"/>
          <p:cNvSpPr/>
          <p:nvPr>
            <p:custDataLst>
              <p:tags r:id="rId9"/>
            </p:custDataLst>
          </p:nvPr>
        </p:nvSpPr>
        <p:spPr>
          <a:xfrm>
            <a:off x="692150" y="1742440"/>
            <a:ext cx="7558405" cy="3629660"/>
          </a:xfrm>
          <a:prstGeom prst="rect">
            <a:avLst/>
          </a:prstGeom>
        </p:spPr>
        <p:txBody>
          <a:bodyPr wrap="square" lIns="0" tIns="0" rIns="0" bIns="0" anchor="ctr">
            <a:normAutofit fontScale="60000"/>
          </a:bodyPr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ru-RU" altLang="en-US" sz="54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Время износа шин</a:t>
            </a:r>
            <a:endParaRPr lang="ru-RU" altLang="en-US" sz="5400">
              <a:solidFill>
                <a:schemeClr val="tx1">
                  <a:lumMod val="85000"/>
                  <a:lumOff val="15000"/>
                </a:schemeClr>
              </a:solidFill>
              <a:latin typeface="+mn-lt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endParaRPr lang="ru-RU" altLang="en-US" sz="3200">
              <a:solidFill>
                <a:schemeClr val="tx1">
                  <a:lumMod val="85000"/>
                  <a:lumOff val="15000"/>
                </a:schemeClr>
              </a:solidFill>
              <a:latin typeface="+mn-lt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endParaRPr lang="ru-RU" altLang="en-US" sz="3200">
              <a:solidFill>
                <a:schemeClr val="tx1">
                  <a:lumMod val="85000"/>
                  <a:lumOff val="15000"/>
                </a:schemeClr>
              </a:solidFill>
              <a:latin typeface="+mn-lt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ru-RU" altLang="en-US" sz="3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цель проекта заключается в том что бы помогать деспечерам в гонках более быстро и точно расчитывать промежутки между </a:t>
            </a:r>
            <a:endParaRPr lang="ru-RU" altLang="en-US" sz="3200">
              <a:solidFill>
                <a:schemeClr val="tx1">
                  <a:lumMod val="85000"/>
                  <a:lumOff val="15000"/>
                </a:schemeClr>
              </a:solidFill>
              <a:latin typeface="+mn-lt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ru-RU" altLang="en-US" sz="3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пит-стопом, так как время это самое важное в гонках</a:t>
            </a:r>
            <a:b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</a:br>
            <a:endParaRPr lang="en-US">
              <a:solidFill>
                <a:schemeClr val="tx1">
                  <a:lumMod val="85000"/>
                  <a:lumOff val="15000"/>
                </a:schemeClr>
              </a:solidFill>
              <a:latin typeface="+mn-lt"/>
            </a:endParaRPr>
          </a:p>
        </p:txBody>
      </p:sp>
    </p:spTree>
    <p:custDataLst>
      <p:tags r:id="rId10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ctrTitle" sz="quarter"/>
          </p:nvPr>
        </p:nvSpPr>
        <p:spPr>
          <a:xfrm>
            <a:off x="423122" y="381000"/>
            <a:ext cx="11231033" cy="1470025"/>
          </a:xfrm>
        </p:spPr>
        <p:txBody>
          <a:bodyPr/>
          <a:p>
            <a:r>
              <a:rPr lang="ru-RU" altLang="en-US"/>
              <a:t>Проблема</a:t>
            </a:r>
            <a:endParaRPr lang="ru-RU" altLang="en-US"/>
          </a:p>
        </p:txBody>
      </p:sp>
      <p:sp>
        <p:nvSpPr>
          <p:cNvPr id="3" name="Подзаголовок 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796290" y="1910080"/>
            <a:ext cx="10281920" cy="3554095"/>
          </a:xfrm>
        </p:spPr>
        <p:txBody>
          <a:bodyPr/>
          <a:p>
            <a:r>
              <a:rPr lang="ru-RU" altLang="en-US"/>
              <a:t>В гонках очень важно рассчитать время через которое автомобилю потвебуется пит-стоп что-бы сменить шин на новые, на что диспетчерам нужны точные расчеты, мой бот выполняет как раз такую функцию</a:t>
            </a:r>
            <a:endParaRPr lang="ru-RU" altLang="en-US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Алгоритм работы проекта</a:t>
            </a:r>
            <a:endParaRPr lang="ru-RU" altLang="en-US"/>
          </a:p>
        </p:txBody>
      </p:sp>
      <p:sp>
        <p:nvSpPr>
          <p:cNvPr id="9" name="Замещающее содержимое 8"/>
          <p:cNvSpPr/>
          <p:nvPr>
            <p:ph idx="1"/>
          </p:nvPr>
        </p:nvSpPr>
        <p:spPr/>
        <p:txBody>
          <a:bodyPr/>
          <a:p>
            <a:endParaRPr lang="ru-RU" altLang="en-US"/>
          </a:p>
        </p:txBody>
      </p:sp>
      <p:pic>
        <p:nvPicPr>
          <p:cNvPr id="10" name="Изображение 9" descr="Снимок экрана 2025-05-29 01515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9600" y="1256665"/>
            <a:ext cx="9194800" cy="541401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Аналоги</a:t>
            </a:r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ru-RU" altLang="en-US"/>
              <a:t>Аналогов своего проекта я не нашел</a:t>
            </a:r>
            <a:endParaRPr lang="ru-RU" altLang="en-US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Бизнесс модель</a:t>
            </a:r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ru-RU" altLang="en-US"/>
              <a:t>Моя бизнесс модель заключается в том, что бы сделать приложение, похожее на бота, и продать это приложение командам разных типов гонок</a:t>
            </a:r>
            <a:endParaRPr lang="ru-RU" altLang="en-US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Дорожная карта</a:t>
            </a:r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ru-RU" altLang="en-US"/>
              <a:t>Ключевые задачи  это разработать телеграмм бота, который будет помогать деспечерам гонок лучше распределять время для пит-стопа что бы сделать отрыт смоего гонщика от других минимальным</a:t>
            </a:r>
            <a:endParaRPr lang="ru-RU" altLang="en-US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8332_1*d*2"/>
  <p:tag name="KSO_WM_TEMPLATE_CATEGORY" val="custom"/>
  <p:tag name="KSO_WM_TEMPLATE_INDEX" val="20238332"/>
  <p:tag name="KSO_WM_UNIT_LAYERLEVEL" val="1"/>
  <p:tag name="KSO_WM_TAG_VERSION" val="3.0"/>
  <p:tag name="KSO_WM_BEAUTIFY_FLAG" val="#wm#"/>
  <p:tag name="KSO_WM_UNIT_TYPE" val="d"/>
  <p:tag name="KSO_WM_UNIT_INDEX" val="2"/>
  <p:tag name="KSO_WM_DIAGRAM_GROUP_CODE" val="l1-1"/>
  <p:tag name="KSO_WM_UNIT_VALUE" val="1497*1502"/>
  <p:tag name="KSO_WM_UNIT_LINE_FORE_SCHEMECOLOR_INDEX" val="13"/>
  <p:tag name="KSO_WM_UNIT_LINE_FILL_TYPE" val="2"/>
  <p:tag name="KSO_WM_UNIT_USESOURCEFORMAT_APPLY" val="1"/>
</p:tagLst>
</file>

<file path=ppt/tags/tag11.xml><?xml version="1.0" encoding="utf-8"?>
<p:tagLst xmlns:p="http://schemas.openxmlformats.org/presentationml/2006/main">
  <p:tag name="KSO_WM_DIAGRAM_MAX_ITEMCNT" val="4"/>
  <p:tag name="KSO_WM_DIAGRAM_MIN_ITEMCNT" val="2"/>
  <p:tag name="KSO_WM_DIAGRAM_VIRTUALLY_FRAME" val="{&quot;height&quot;:335.45,&quot;left&quot;:54.4771653543307,&quot;top&quot;:137.2,&quot;width&quot;:595.172834645669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237951_1*l_h_f*1_2_1"/>
  <p:tag name="KSO_WM_TEMPLATE_CATEGORY" val="diagram"/>
  <p:tag name="KSO_WM_TEMPLATE_INDEX" val="20237951"/>
  <p:tag name="KSO_WM_UNIT_LAYERLEVEL" val="1_1_1"/>
  <p:tag name="KSO_WM_TAG_VERSION" val="3.0"/>
  <p:tag name="KSO_WM_BEAUTIFY_FLAG" val="#wm#"/>
  <p:tag name="KSO_WM_UNIT_PRESET_TEXT" val="Presentations are communication tools that can be used as demonstrations."/>
  <p:tag name="KSO_WM_UNIT_TEXT_FILL_FORE_SCHEMECOLOR_INDEX" val="1"/>
  <p:tag name="KSO_WM_UNIT_TEXT_FILL_TYPE" val="1"/>
  <p:tag name="KSO_WM_UNIT_USESOURCEFORMAT_APPLY" val="1"/>
</p:tagLst>
</file>

<file path=ppt/tags/tag12.xml><?xml version="1.0" encoding="utf-8"?>
<p:tagLst xmlns:p="http://schemas.openxmlformats.org/presentationml/2006/main">
  <p:tag name="KSO_WM_DIAGRAM_MAX_ITEMCNT" val="4"/>
  <p:tag name="KSO_WM_DIAGRAM_MIN_ITEMCNT" val="2"/>
  <p:tag name="KSO_WM_DIAGRAM_VIRTUALLY_FRAME" val="{&quot;height&quot;:335.45,&quot;left&quot;:54.4771653543307,&quot;top&quot;:137.2,&quot;width&quot;:595.172834645669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7951_1*l_h_f*1_1_1"/>
  <p:tag name="KSO_WM_TEMPLATE_CATEGORY" val="diagram"/>
  <p:tag name="KSO_WM_TEMPLATE_INDEX" val="20237951"/>
  <p:tag name="KSO_WM_UNIT_LAYERLEVEL" val="1_1_1"/>
  <p:tag name="KSO_WM_TAG_VERSION" val="3.0"/>
  <p:tag name="KSO_WM_BEAUTIFY_FLAG" val="#wm#"/>
  <p:tag name="KSO_WM_UNIT_PRESET_TEXT" val="Presentations are communication tools that can be used as demonstrations."/>
  <p:tag name="KSO_WM_UNIT_TEXT_FILL_FORE_SCHEMECOLOR_INDEX" val="1"/>
  <p:tag name="KSO_WM_UNIT_TEXT_FILL_TYPE" val="1"/>
  <p:tag name="KSO_WM_UNIT_USESOURCEFORMAT_APPLY" val="1"/>
</p:tagLst>
</file>

<file path=ppt/tags/tag13.xml><?xml version="1.0" encoding="utf-8"?>
<p:tagLst xmlns:p="http://schemas.openxmlformats.org/presentationml/2006/main">
  <p:tag name="KSO_WM_SLIDE_ID" val="custom20238332_1"/>
  <p:tag name="KSO_WM_TEMPLATE_SUBCATEGORY" val="0"/>
  <p:tag name="KSO_WM_TEMPLATE_MASTER_TYPE" val="0"/>
  <p:tag name="KSO_WM_TEMPLATE_COLOR_TYPE" val="0"/>
  <p:tag name="KSO_WM_SLIDE_ITEM_CNT" val="2"/>
  <p:tag name="KSO_WM_SLIDE_INDEX" val="1"/>
  <p:tag name="KSO_WM_TAG_VERSION" val="3.0"/>
  <p:tag name="KSO_WM_BEAUTIFY_FLAG" val="#wm#"/>
  <p:tag name="KSO_WM_TEMPLATE_CATEGORY" val="custom"/>
  <p:tag name="KSO_WM_TEMPLATE_INDEX" val="20238332"/>
  <p:tag name="KSO_WM_SLIDE_TYPE" val="text"/>
  <p:tag name="KSO_WM_SLIDE_SUBTYPE" val="picTxt"/>
  <p:tag name="KSO_WM_SLIDE_SIZE" val="413.858*309.998"/>
  <p:tag name="KSO_WM_SLIDE_POSITION" val="54.7001*150.254"/>
  <p:tag name="KSO_WM_SLIDE_LAYOUT" val="a_d_l"/>
  <p:tag name="KSO_WM_SLIDE_LAYOUT_CNT" val="1_1_1"/>
  <p:tag name="KSO_WM_SPECIAL_SOURCE" val="bdnull"/>
  <p:tag name="KSO_WM_DIAGRAM_GROUP_CODE" val="l1-1"/>
  <p:tag name="KSO_WM_SLIDE_DIAGTYPE" val="l"/>
</p:tagLst>
</file>

<file path=ppt/tags/tag14.xml><?xml version="1.0" encoding="utf-8"?>
<p:tagLst xmlns:p="http://schemas.openxmlformats.org/presentationml/2006/main">
  <p:tag name="KSO_WM_BEAUTIFY_FLAG" val="#wm#"/>
  <p:tag name="KSO_WM_TEMPLATE_CATEGORY" val="custom"/>
  <p:tag name="KSO_WM_TEMPLATE_INDEX" val="20238332"/>
</p:tagLst>
</file>

<file path=ppt/tags/tag15.xml><?xml version="1.0" encoding="utf-8"?>
<p:tagLst xmlns:p="http://schemas.openxmlformats.org/presentationml/2006/main">
  <p:tag name="KSO_WM_BEAUTIFY_FLAG" val="#wm#"/>
  <p:tag name="KSO_WM_TEMPLATE_CATEGORY" val="custom"/>
  <p:tag name="KSO_WM_TEMPLATE_INDEX" val="20238332"/>
</p:tagLst>
</file>

<file path=ppt/tags/tag16.xml><?xml version="1.0" encoding="utf-8"?>
<p:tagLst xmlns:p="http://schemas.openxmlformats.org/presentationml/2006/main">
  <p:tag name="KSO_WM_BEAUTIFY_FLAG" val="#wm#"/>
  <p:tag name="KSO_WM_TEMPLATE_CATEGORY" val="custom"/>
  <p:tag name="KSO_WM_TEMPLATE_INDEX" val="20238332"/>
</p:tagLst>
</file>

<file path=ppt/tags/tag17.xml><?xml version="1.0" encoding="utf-8"?>
<p:tagLst xmlns:p="http://schemas.openxmlformats.org/presentationml/2006/main">
  <p:tag name="KSO_WM_BEAUTIFY_FLAG" val="#wm#"/>
  <p:tag name="KSO_WM_TEMPLATE_CATEGORY" val="custom"/>
  <p:tag name="KSO_WM_TEMPLATE_INDEX" val="20238332"/>
</p:tagLst>
</file>

<file path=ppt/tags/tag18.xml><?xml version="1.0" encoding="utf-8"?>
<p:tagLst xmlns:p="http://schemas.openxmlformats.org/presentationml/2006/main">
  <p:tag name="KSO_WM_BEAUTIFY_FLAG" val="#wm#"/>
  <p:tag name="KSO_WM_TEMPLATE_CATEGORY" val="custom"/>
  <p:tag name="KSO_WM_TEMPLATE_INDEX" val="20238332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8332_1*a*1"/>
  <p:tag name="KSO_WM_TEMPLATE_CATEGORY" val="custom"/>
  <p:tag name="KSO_WM_TEMPLATE_INDEX" val="20238332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NOCLEAR" val="0"/>
  <p:tag name="KSO_WM_UNIT_TYPE" val="a"/>
  <p:tag name="KSO_WM_UNIT_INDEX" val="1"/>
  <p:tag name="KSO_WM_DIAGRAM_VERSION" val="3"/>
  <p:tag name="KSO_WM_DIAGRAM_COLOR_TRICK" val="1"/>
  <p:tag name="KSO_WM_DIAGRAM_COLOR_TEXT_CAN_REMOVE" val="n"/>
  <p:tag name="KSO_WM_UNIT_VALUE" val="12"/>
  <p:tag name="KSO_WM_DIAGRAM_GROUP_CODE" val="l1-1"/>
  <p:tag name="KSO_WM_UNIT_PRESET_TEXT" val="Your title here"/>
  <p:tag name="KSO_WM_UNIT_TEXT_FILL_FORE_SCHEMECOLOR_INDEX" val="13"/>
  <p:tag name="KSO_WM_UNIT_TEXT_FILL_TYPE" val="1"/>
  <p:tag name="KSO_WM_UNIT_USESOURCEFORMAT_APPLY" val="1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8332_1*i*1"/>
  <p:tag name="KSO_WM_TEMPLATE_CATEGORY" val="custom"/>
  <p:tag name="KSO_WM_TEMPLATE_INDEX" val="20238332"/>
  <p:tag name="KSO_WM_UNIT_LAYERLEVEL" val="1"/>
  <p:tag name="KSO_WM_TAG_VERSION" val="3.0"/>
  <p:tag name="KSO_WM_BEAUTIFY_FLAG" val="#wm#"/>
  <p:tag name="KSO_WM_UNIT_TYPE" val="i"/>
  <p:tag name="KSO_WM_UNIT_INDEX" val="1"/>
  <p:tag name="KSO_WM_DIAGRAM_GROUP_CODE" val="l1-1"/>
  <p:tag name="KSO_WM_UNIT_FILL_FORE_SCHEMECOLOR_INDEX" val="5"/>
  <p:tag name="KSO_WM_UNIT_FILL_TYPE" val="1"/>
  <p:tag name="KSO_WM_UNIT_LINE_FORE_SCHEMECOLOR_INDEX" val="13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8332_1*i*2"/>
  <p:tag name="KSO_WM_TEMPLATE_CATEGORY" val="custom"/>
  <p:tag name="KSO_WM_TEMPLATE_INDEX" val="20238332"/>
  <p:tag name="KSO_WM_UNIT_LAYERLEVEL" val="1"/>
  <p:tag name="KSO_WM_TAG_VERSION" val="3.0"/>
  <p:tag name="KSO_WM_BEAUTIFY_FLAG" val="#wm#"/>
  <p:tag name="KSO_WM_UNIT_TYPE" val="i"/>
  <p:tag name="KSO_WM_UNIT_INDEX" val="2"/>
  <p:tag name="KSO_WM_DIAGRAM_GROUP_CODE" val="l1-1"/>
  <p:tag name="KSO_WM_UNIT_FILL_FORE_SCHEMECOLOR_INDEX" val="13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8332_1*i*3"/>
  <p:tag name="KSO_WM_TEMPLATE_CATEGORY" val="custom"/>
  <p:tag name="KSO_WM_TEMPLATE_INDEX" val="20238332"/>
  <p:tag name="KSO_WM_UNIT_LAYERLEVEL" val="1"/>
  <p:tag name="KSO_WM_TAG_VERSION" val="3.0"/>
  <p:tag name="KSO_WM_BEAUTIFY_FLAG" val="#wm#"/>
  <p:tag name="KSO_WM_UNIT_TYPE" val="i"/>
  <p:tag name="KSO_WM_UNIT_INDEX" val="3"/>
  <p:tag name="KSO_WM_DIAGRAM_GROUP_CODE" val="l1-1"/>
  <p:tag name="KSO_WM_UNIT_FILL_FORE_SCHEMECOLOR_INDEX" val="13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8332_1*i*4"/>
  <p:tag name="KSO_WM_TEMPLATE_CATEGORY" val="custom"/>
  <p:tag name="KSO_WM_TEMPLATE_INDEX" val="20238332"/>
  <p:tag name="KSO_WM_UNIT_LAYERLEVEL" val="1"/>
  <p:tag name="KSO_WM_TAG_VERSION" val="3.0"/>
  <p:tag name="KSO_WM_BEAUTIFY_FLAG" val="#wm#"/>
  <p:tag name="KSO_WM_UNIT_TYPE" val="i"/>
  <p:tag name="KSO_WM_UNIT_INDEX" val="4"/>
  <p:tag name="KSO_WM_DIAGRAM_GROUP_CODE" val="l1-1"/>
  <p:tag name="KSO_WM_UNIT_FILL_FORE_SCHEMECOLOR_INDEX" val="13"/>
  <p:tag name="KSO_WM_UNIT_FILL_TYPE" val="1"/>
  <p:tag name="KSO_WM_UNIT_TEXT_FILL_FORE_SCHEMECOLOR_INDEX" val="2"/>
  <p:tag name="KSO_WM_UNIT_TEXT_FILL_TYPE" val="1"/>
  <p:tag name="KSO_WM_UNIT_USESOURCEFORMAT_APPLY" val="1"/>
</p:tagLst>
</file>

<file path=ppt/theme/theme1.xml><?xml version="1.0" encoding="utf-8"?>
<a:theme xmlns:a="http://schemas.openxmlformats.org/drawingml/2006/main" name="Art_mountaineering">
  <a:themeElements>
    <a:clrScheme name="">
      <a:dk1>
        <a:srgbClr val="777777"/>
      </a:dk1>
      <a:lt1>
        <a:srgbClr val="FFFFFF"/>
      </a:lt1>
      <a:dk2>
        <a:srgbClr val="779EFF"/>
      </a:dk2>
      <a:lt2>
        <a:srgbClr val="FFFF00"/>
      </a:lt2>
      <a:accent1>
        <a:srgbClr val="33CCCC"/>
      </a:accent1>
      <a:accent2>
        <a:srgbClr val="FFFFF7"/>
      </a:accent2>
      <a:accent3>
        <a:srgbClr val="BDCCFF"/>
      </a:accent3>
      <a:accent4>
        <a:srgbClr val="DADADA"/>
      </a:accent4>
      <a:accent5>
        <a:srgbClr val="ADE2E2"/>
      </a:accent5>
      <a:accent6>
        <a:srgbClr val="E7E7E0"/>
      </a:accent6>
      <a:hlink>
        <a:srgbClr val="FF5050"/>
      </a:hlink>
      <a:folHlink>
        <a:srgbClr val="000099"/>
      </a:folHlink>
    </a:clrScheme>
    <a:fontScheme name="Art_mountaineering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Art_mountaineerin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826</Words>
  <Application>WPS Presentation</Application>
  <PresentationFormat>宽屏</PresentationFormat>
  <Paragraphs>29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Arial</vt:lpstr>
      <vt:lpstr>SimSun</vt:lpstr>
      <vt:lpstr>Wingdings</vt:lpstr>
      <vt:lpstr>Calibri Light</vt:lpstr>
      <vt:lpstr>Microsoft YaHei</vt:lpstr>
      <vt:lpstr>Arial Unicode MS</vt:lpstr>
      <vt:lpstr>Calibri</vt:lpstr>
      <vt:lpstr>Art_mountaineering</vt:lpstr>
      <vt:lpstr>Итоговая контрольная работа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michael</cp:lastModifiedBy>
  <cp:revision>3</cp:revision>
  <dcterms:created xsi:type="dcterms:W3CDTF">2025-05-28T17:33:57Z</dcterms:created>
  <dcterms:modified xsi:type="dcterms:W3CDTF">2025-05-28T19:22:27Z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1049-12.2.0.21179</vt:lpwstr>
  </property>
  <property fmtid="{D5CDD505-2E9C-101B-9397-08002B2CF9AE}" pid="3" name="ICV">
    <vt:lpwstr>4C1D7F0100394B23AD0385CF909510E9_11</vt:lpwstr>
  </property>
</Properties>
</file>