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f1658139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f1658139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f1658139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f1658139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1658139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f1658139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f1658139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f1658139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f1658139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f1658139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f1658139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f1658139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f1658139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f1658139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f1658139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f1658139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f1658139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f1658139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Home Sales Values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were able to find a strong model to predict home values</a:t>
            </a:r>
            <a:endParaRPr/>
          </a:p>
          <a:p>
            <a:pPr indent="-311150" lvl="0" marL="457200" rtl="0" algn="l">
              <a:spcBef>
                <a:spcPts val="0"/>
              </a:spcBef>
              <a:spcAft>
                <a:spcPts val="0"/>
              </a:spcAft>
              <a:buSzPts val="1300"/>
              <a:buChar char="●"/>
            </a:pPr>
            <a:r>
              <a:rPr lang="en"/>
              <a:t>This model doesn’t rely on needing a large amount of data</a:t>
            </a:r>
            <a:endParaRPr/>
          </a:p>
          <a:p>
            <a:pPr indent="-311150" lvl="0" marL="457200" rtl="0" algn="l">
              <a:spcBef>
                <a:spcPts val="0"/>
              </a:spcBef>
              <a:spcAft>
                <a:spcPts val="0"/>
              </a:spcAft>
              <a:buSzPts val="1300"/>
              <a:buChar char="●"/>
            </a:pPr>
            <a:r>
              <a:rPr lang="en"/>
              <a:t>More variables could help improve model performance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Can Reliably Predict Sale Value With Limited Data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we need to come up with a powerful model is:</a:t>
            </a:r>
            <a:endParaRPr/>
          </a:p>
          <a:p>
            <a:pPr indent="-311150" lvl="0" marL="457200" rtl="0" algn="l">
              <a:spcBef>
                <a:spcPts val="1200"/>
              </a:spcBef>
              <a:spcAft>
                <a:spcPts val="0"/>
              </a:spcAft>
              <a:buSzPts val="1300"/>
              <a:buChar char="●"/>
            </a:pPr>
            <a:r>
              <a:rPr lang="en"/>
              <a:t>Assessed Value</a:t>
            </a:r>
            <a:endParaRPr/>
          </a:p>
          <a:p>
            <a:pPr indent="-311150" lvl="0" marL="457200" rtl="0" algn="l">
              <a:spcBef>
                <a:spcPts val="0"/>
              </a:spcBef>
              <a:spcAft>
                <a:spcPts val="0"/>
              </a:spcAft>
              <a:buSzPts val="1300"/>
              <a:buChar char="●"/>
            </a:pPr>
            <a:r>
              <a:rPr lang="en"/>
              <a:t>Month of Sale</a:t>
            </a:r>
            <a:endParaRPr/>
          </a:p>
          <a:p>
            <a:pPr indent="-311150" lvl="0" marL="457200" rtl="0" algn="l">
              <a:spcBef>
                <a:spcPts val="0"/>
              </a:spcBef>
              <a:spcAft>
                <a:spcPts val="0"/>
              </a:spcAft>
              <a:buSzPts val="1300"/>
              <a:buChar char="●"/>
            </a:pPr>
            <a:r>
              <a:rPr lang="en"/>
              <a:t>Location (City)</a:t>
            </a:r>
            <a:endParaRPr/>
          </a:p>
          <a:p>
            <a:pPr indent="-311150" lvl="0" marL="457200" rtl="0" algn="l">
              <a:spcBef>
                <a:spcPts val="0"/>
              </a:spcBef>
              <a:spcAft>
                <a:spcPts val="0"/>
              </a:spcAft>
              <a:buSzPts val="1300"/>
              <a:buChar char="●"/>
            </a:pPr>
            <a:r>
              <a:rPr lang="en"/>
              <a:t>Residential Type (Single Family vs. Multi Family)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successful model was a random forest model using the relatively small dataset mentioned before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Random Forest model ended up with an R-Squared of 0.8085 which means that the model accounts for over 80% of the variability of the home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Does This Matter?</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Typically an R-Squared of over 0.8 is sufficient for being able to make predictions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Could This Be Better?</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model could certainly be improved with more data. Possibly comparable home prices or a breakdown of bedrooms and bathrooms for the house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Did We Get Here?</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deciding on this model we ran other models using OLS regression as well as Ridge regression. Both of these performed worse than the Random Forest model even when given more variables however.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These Variables?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to determine which variables to use we analyzed the correlations via a heat map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you can see only one pair of columns were highly correlated. We had to experiment with the models to find the other best ones. </a:t>
            </a:r>
            <a:endParaRPr/>
          </a:p>
        </p:txBody>
      </p:sp>
      <p:pic>
        <p:nvPicPr>
          <p:cNvPr id="136" name="Google Shape;136;p21"/>
          <p:cNvPicPr preferRelativeResize="0"/>
          <p:nvPr/>
        </p:nvPicPr>
        <p:blipFill>
          <a:blip r:embed="rId3">
            <a:alphaModFix/>
          </a:blip>
          <a:stretch>
            <a:fillRect/>
          </a:stretch>
        </p:blipFill>
        <p:spPr>
          <a:xfrm>
            <a:off x="2975775" y="2822900"/>
            <a:ext cx="3066250" cy="219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