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a3a970fe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a3a970fe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a3a970fe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a3a970fe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a3a970f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a3a970f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a3a970fe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a3a970fe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a3a970fe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a3a970fe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a3a970fe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a3a970fe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Data Findings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trying to find?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purpose of this research was to find how to either cut costs or increase revenue for Big Mountain Resort using data on other resorts in the U.S.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looking through the data 2 changes make the most sense: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First, closing a run would not cut revenue at all while lowering maintenance costs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Second, increasing our vertical drop by adding a new run and chair lift would greatly increase revenue by justifying a roughly $2 increase in ticket price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analyzing which model to go with I looked at a linear regression model and a random forest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looking at both of them the random forest model had a better fit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Variables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random forest model identified 4 highly impactful variables on perceived customer value: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Fast Quads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Total Number of Runs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Snow Making Area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Vertical Drop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data show?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256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finding the best model and evaluating several options there are 2 options I can recommend.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would be closing 1 run to cut maintenance costs: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50" y="3487948"/>
            <a:ext cx="3030975" cy="16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5228400" y="2193250"/>
            <a:ext cx="358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Secondly we can increase vertical drop by adding 1 run and 1 chairlift: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025" y="2893650"/>
            <a:ext cx="3990275" cy="20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By adopting 1 or both of these recommendations Big Mountain Resort can achieve its goals of greater profit with the confidence of an approach backed by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