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46ff37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46ff37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46ff37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46ff37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46ff37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46ff37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46ff37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46ff37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46ff37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46ff37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46ff37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46ff37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46ff37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46ff37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46ff37c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46ff37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Our Conceptions on Education Actually True?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Education Assumptions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people are the most educated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jobs require the most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 are more educated than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private sector is more educated than the public sector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Unmarried or divorced people are more educated because they have more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have data on all these common conceptions on education I wanted to see if they held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Surely if we hear about some of these realities being issues and others just make sense then the data will back this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by Race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769563"/>
            <a:ext cx="44958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by Occupation Type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663413"/>
            <a:ext cx="4400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by Gender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25" y="1649263"/>
            <a:ext cx="38957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 by Work Sector/Class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13" y="1598600"/>
            <a:ext cx="42386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by Marital Status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783688"/>
            <a:ext cx="46291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turns out while some conceptions are backed up by data others aren’t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there are little discrepancies in what we assume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had more time I would love to research why some of these findings occurred in this particular dataset or if they truly hold in the real world as well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