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64" r:id="rId2"/>
    <p:sldId id="263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68" autoAdjust="0"/>
    <p:restoredTop sz="94660"/>
  </p:normalViewPr>
  <p:slideViewPr>
    <p:cSldViewPr>
      <p:cViewPr>
        <p:scale>
          <a:sx n="100" d="100"/>
          <a:sy n="100" d="100"/>
        </p:scale>
        <p:origin x="-45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1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 smtClean="0"/>
              <a:t>Cliquez pour modifier les styles du texte du masque</a:t>
            </a:r>
          </a:p>
          <a:p>
            <a:pPr lvl="1"/>
            <a:r>
              <a:rPr lang="fr-CA" noProof="0" smtClean="0"/>
              <a:t>Deuxième niveau</a:t>
            </a:r>
          </a:p>
          <a:p>
            <a:pPr lvl="2"/>
            <a:r>
              <a:rPr lang="fr-CA" noProof="0" smtClean="0"/>
              <a:t>Troisième niveau</a:t>
            </a:r>
          </a:p>
          <a:p>
            <a:pPr lvl="3"/>
            <a:r>
              <a:rPr lang="fr-CA" noProof="0" smtClean="0"/>
              <a:t>Quatrième niveau</a:t>
            </a:r>
          </a:p>
          <a:p>
            <a:pPr lvl="4"/>
            <a:r>
              <a:rPr lang="fr-CA" noProof="0" smtClean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346D3A2-C3CA-453C-AF5E-71DEFB790C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3A5D0D2-EA9A-424E-8755-9CF01E1076B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A5D0D2-EA9A-424E-8755-9CF01E1076B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A5D0D2-EA9A-424E-8755-9CF01E1076B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A5D0D2-EA9A-424E-8755-9CF01E1076B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A5D0D2-EA9A-424E-8755-9CF01E1076B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A5D0D2-EA9A-424E-8755-9CF01E1076B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A5D0D2-EA9A-424E-8755-9CF01E1076B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A5D0D2-EA9A-424E-8755-9CF01E1076B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A5D0D2-EA9A-424E-8755-9CF01E1076B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3A5D0D2-EA9A-424E-8755-9CF01E1076B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3A5D0D2-EA9A-424E-8755-9CF01E1076B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3A5D0D2-EA9A-424E-8755-9CF01E1076B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</a:t>
            </a:r>
            <a:r>
              <a:rPr lang="en-CA" dirty="0" err="1" smtClean="0"/>
              <a:t>à</a:t>
            </a:r>
            <a:r>
              <a:rPr lang="en-CA" dirty="0" smtClean="0"/>
              <a:t> SQL Developer</a:t>
            </a:r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5D0D2-EA9A-424E-8755-9CF01E1076BF}" type="slidenum">
              <a:rPr lang="fr-CA" smtClean="0"/>
              <a:pPr>
                <a:defRPr/>
              </a:pPr>
              <a:t>1</a:t>
            </a:fld>
            <a:endParaRPr lang="fr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1600" dirty="0" err="1" smtClean="0"/>
              <a:t>Démarrer</a:t>
            </a:r>
            <a:r>
              <a:rPr lang="en-CA" sz="1600" dirty="0" smtClean="0"/>
              <a:t>  SQL Developer</a:t>
            </a:r>
          </a:p>
          <a:p>
            <a:pPr eaLnBrk="1" hangingPunct="1"/>
            <a:r>
              <a:rPr lang="en-CA" sz="1600" dirty="0" smtClean="0"/>
              <a:t>Menu </a:t>
            </a:r>
            <a:r>
              <a:rPr lang="en-CA" sz="1600" dirty="0" err="1" smtClean="0"/>
              <a:t>contextuel</a:t>
            </a:r>
            <a:r>
              <a:rPr lang="en-CA" sz="1600" dirty="0" smtClean="0"/>
              <a:t> de Connexion: nouvelle connexion</a:t>
            </a:r>
          </a:p>
          <a:p>
            <a:pPr eaLnBrk="1" hangingPunct="1">
              <a:buFontTx/>
              <a:buNone/>
            </a:pPr>
            <a:endParaRPr lang="en-CA" sz="1600" dirty="0" smtClean="0"/>
          </a:p>
          <a:p>
            <a:pPr eaLnBrk="1" hangingPunct="1"/>
            <a:r>
              <a:rPr lang="en-CA" sz="1600" dirty="0" smtClean="0"/>
              <a:t>Nom de la connexion : </a:t>
            </a:r>
            <a:r>
              <a:rPr lang="en-CA" sz="1600" i="1" dirty="0" smtClean="0"/>
              <a:t>le nom </a:t>
            </a:r>
            <a:r>
              <a:rPr lang="en-CA" sz="1600" i="1" dirty="0" err="1" smtClean="0"/>
              <a:t>que</a:t>
            </a:r>
            <a:r>
              <a:rPr lang="en-CA" sz="1600" i="1" dirty="0" smtClean="0"/>
              <a:t> </a:t>
            </a:r>
            <a:r>
              <a:rPr lang="en-CA" sz="1600" i="1" dirty="0" err="1" smtClean="0"/>
              <a:t>vous</a:t>
            </a:r>
            <a:r>
              <a:rPr lang="en-CA" sz="1600" i="1" dirty="0" smtClean="0"/>
              <a:t> </a:t>
            </a:r>
            <a:r>
              <a:rPr lang="en-CA" sz="1600" i="1" dirty="0" err="1" smtClean="0"/>
              <a:t>donnez</a:t>
            </a:r>
            <a:r>
              <a:rPr lang="en-CA" sz="1600" i="1" dirty="0" smtClean="0"/>
              <a:t> </a:t>
            </a:r>
            <a:r>
              <a:rPr lang="en-CA" sz="1600" i="1" dirty="0" err="1" smtClean="0"/>
              <a:t>à</a:t>
            </a:r>
            <a:r>
              <a:rPr lang="en-CA" sz="1600" i="1" dirty="0" smtClean="0"/>
              <a:t> </a:t>
            </a:r>
            <a:r>
              <a:rPr lang="en-CA" sz="1600" i="1" dirty="0" err="1" smtClean="0"/>
              <a:t>votre</a:t>
            </a:r>
            <a:r>
              <a:rPr lang="en-CA" sz="1600" i="1" dirty="0" smtClean="0"/>
              <a:t>  connexion  	</a:t>
            </a:r>
          </a:p>
          <a:p>
            <a:pPr eaLnBrk="1" hangingPunct="1"/>
            <a:r>
              <a:rPr lang="en-CA" sz="1600" dirty="0" smtClean="0"/>
              <a:t>Nom </a:t>
            </a:r>
            <a:r>
              <a:rPr lang="en-CA" sz="1600" dirty="0" err="1" smtClean="0"/>
              <a:t>utilisateur</a:t>
            </a:r>
            <a:r>
              <a:rPr lang="en-CA" sz="1600" i="1" dirty="0" smtClean="0"/>
              <a:t> : </a:t>
            </a:r>
            <a:r>
              <a:rPr lang="en-CA" sz="1600" dirty="0" smtClean="0"/>
              <a:t>A11</a:t>
            </a:r>
            <a:r>
              <a:rPr lang="en-CA" sz="1600" i="1" dirty="0" smtClean="0"/>
              <a:t>……</a:t>
            </a:r>
            <a:endParaRPr lang="en-CA" sz="1600" i="1" dirty="0" smtClean="0"/>
          </a:p>
          <a:p>
            <a:pPr eaLnBrk="1" hangingPunct="1"/>
            <a:r>
              <a:rPr lang="en-CA" sz="1600" dirty="0" smtClean="0"/>
              <a:t>Mot de </a:t>
            </a:r>
            <a:r>
              <a:rPr lang="en-CA" sz="1600" dirty="0" err="1" smtClean="0"/>
              <a:t>passe</a:t>
            </a:r>
            <a:r>
              <a:rPr lang="en-CA" sz="1600" i="1" dirty="0" smtClean="0"/>
              <a:t> : </a:t>
            </a:r>
            <a:r>
              <a:rPr lang="en-CA" sz="1600" i="1" dirty="0" err="1" smtClean="0"/>
              <a:t>votre</a:t>
            </a:r>
            <a:r>
              <a:rPr lang="en-CA" sz="1600" i="1" dirty="0" smtClean="0"/>
              <a:t> mot de </a:t>
            </a:r>
            <a:r>
              <a:rPr lang="en-CA" sz="1600" i="1" dirty="0" err="1" smtClean="0"/>
              <a:t>passe</a:t>
            </a:r>
            <a:r>
              <a:rPr lang="en-CA" sz="1600" i="1" dirty="0" smtClean="0"/>
              <a:t> </a:t>
            </a:r>
            <a:r>
              <a:rPr lang="en-CA" sz="1600" i="1" dirty="0" err="1" smtClean="0"/>
              <a:t>sur</a:t>
            </a:r>
            <a:r>
              <a:rPr lang="en-CA" sz="1600" i="1" dirty="0" smtClean="0"/>
              <a:t> Oracle</a:t>
            </a:r>
          </a:p>
          <a:p>
            <a:pPr eaLnBrk="1" hangingPunct="1"/>
            <a:r>
              <a:rPr lang="en-CA" sz="1600" dirty="0" smtClean="0"/>
              <a:t>Nom d’hôte : Ellis</a:t>
            </a:r>
          </a:p>
          <a:p>
            <a:pPr eaLnBrk="1" hangingPunct="1"/>
            <a:r>
              <a:rPr lang="en-CA" sz="1600" dirty="0" smtClean="0"/>
              <a:t>Port : 1521</a:t>
            </a:r>
          </a:p>
          <a:p>
            <a:pPr eaLnBrk="1" hangingPunct="1"/>
            <a:r>
              <a:rPr lang="en-CA" sz="1600" dirty="0" smtClean="0"/>
              <a:t>SID : </a:t>
            </a:r>
            <a:r>
              <a:rPr lang="en-CA" sz="1600" dirty="0" err="1" smtClean="0"/>
              <a:t>decinfo</a:t>
            </a:r>
            <a:endParaRPr lang="en-CA" sz="1600" dirty="0" smtClean="0"/>
          </a:p>
          <a:p>
            <a:pPr eaLnBrk="1" hangingPunct="1"/>
            <a:endParaRPr lang="en-CA" sz="1600" dirty="0" smtClean="0"/>
          </a:p>
          <a:p>
            <a:pPr eaLnBrk="1" hangingPunct="1"/>
            <a:r>
              <a:rPr lang="en-CA" sz="1600" dirty="0" err="1" smtClean="0"/>
              <a:t>Bouton</a:t>
            </a:r>
            <a:r>
              <a:rPr lang="en-CA" sz="1600" dirty="0" smtClean="0"/>
              <a:t> TESTER : </a:t>
            </a:r>
            <a:r>
              <a:rPr lang="en-CA" sz="1600" dirty="0" err="1" smtClean="0"/>
              <a:t>indique</a:t>
            </a:r>
            <a:r>
              <a:rPr lang="en-CA" sz="1600" dirty="0" smtClean="0"/>
              <a:t> </a:t>
            </a:r>
            <a:r>
              <a:rPr lang="en-CA" sz="1600" dirty="0" err="1" smtClean="0"/>
              <a:t>s’il</a:t>
            </a:r>
            <a:r>
              <a:rPr lang="en-CA" sz="1600" dirty="0" smtClean="0"/>
              <a:t> y a </a:t>
            </a:r>
            <a:r>
              <a:rPr lang="en-CA" sz="1600" dirty="0" err="1" smtClean="0"/>
              <a:t>une</a:t>
            </a:r>
            <a:r>
              <a:rPr lang="en-CA" sz="1600" dirty="0" smtClean="0"/>
              <a:t> </a:t>
            </a:r>
            <a:r>
              <a:rPr lang="en-CA" sz="1600" dirty="0" err="1" smtClean="0"/>
              <a:t>erreur</a:t>
            </a:r>
            <a:endParaRPr lang="en-CA" sz="1600" dirty="0" smtClean="0"/>
          </a:p>
          <a:p>
            <a:pPr eaLnBrk="1" hangingPunct="1"/>
            <a:r>
              <a:rPr lang="en-CA" sz="1600" dirty="0" err="1" smtClean="0"/>
              <a:t>Bouton</a:t>
            </a:r>
            <a:r>
              <a:rPr lang="en-CA" sz="1600" dirty="0" smtClean="0"/>
              <a:t> CONNEXION : </a:t>
            </a:r>
            <a:r>
              <a:rPr lang="en-CA" sz="1600" dirty="0" err="1" smtClean="0"/>
              <a:t>crée</a:t>
            </a:r>
            <a:r>
              <a:rPr lang="en-CA" sz="1600" dirty="0" smtClean="0"/>
              <a:t> la connexion</a:t>
            </a:r>
          </a:p>
          <a:p>
            <a:pPr eaLnBrk="1" hangingPunct="1"/>
            <a:endParaRPr lang="en-CA" sz="1600" dirty="0" smtClean="0"/>
          </a:p>
          <a:p>
            <a:pPr eaLnBrk="1" hangingPunct="1"/>
            <a:endParaRPr lang="en-CA" sz="1400" i="1" dirty="0" smtClean="0"/>
          </a:p>
          <a:p>
            <a:pPr eaLnBrk="1" hangingPunct="1"/>
            <a:endParaRPr lang="en-CA" sz="2400" dirty="0" smtClean="0"/>
          </a:p>
          <a:p>
            <a:pPr eaLnBrk="1" hangingPunct="1"/>
            <a:endParaRPr lang="en-CA" sz="2400" dirty="0" smtClean="0"/>
          </a:p>
          <a:p>
            <a:pPr eaLnBrk="1" hangingPunct="1"/>
            <a:endParaRPr lang="en-CA" sz="2400" dirty="0" smtClean="0"/>
          </a:p>
          <a:p>
            <a:pPr eaLnBrk="1" hangingPunct="1"/>
            <a:endParaRPr lang="fr-CA" sz="2400" dirty="0" smtClean="0"/>
          </a:p>
        </p:txBody>
      </p:sp>
      <p:sp>
        <p:nvSpPr>
          <p:cNvPr id="20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62C780-E87F-49BC-B2E5-9B9A97EDC391}" type="slidenum">
              <a:rPr lang="fr-CA"/>
              <a:pPr/>
              <a:t>2</a:t>
            </a:fld>
            <a:endParaRPr lang="fr-CA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Connexion</a:t>
            </a:r>
            <a:endParaRPr lang="fr-CA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smtClean="0"/>
              <a:t>    </a:t>
            </a:r>
            <a:endParaRPr lang="fr-CA" smtClean="0"/>
          </a:p>
        </p:txBody>
      </p:sp>
      <p:sp>
        <p:nvSpPr>
          <p:cNvPr id="30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FCBAFC-B853-408E-B1C4-7972580F5E5A}" type="slidenum">
              <a:rPr lang="fr-CA"/>
              <a:pPr/>
              <a:t>3</a:t>
            </a:fld>
            <a:endParaRPr lang="fr-CA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Fenêtre principale</a:t>
            </a:r>
            <a:endParaRPr lang="fr-CA" smtClean="0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628775"/>
            <a:ext cx="8280400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6640513" y="1576388"/>
            <a:ext cx="1963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6877050" y="1268413"/>
            <a:ext cx="20161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400"/>
              <a:t>Onglet Emp</a:t>
            </a:r>
            <a:endParaRPr lang="fr-CA" sz="1400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H="1">
            <a:off x="3635375" y="1341438"/>
            <a:ext cx="3241675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smtClean="0"/>
              <a:t> </a:t>
            </a:r>
            <a:endParaRPr lang="fr-CA" smtClean="0"/>
          </a:p>
        </p:txBody>
      </p:sp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FDB589-3A22-4ED7-8696-A6BE5A11DDD6}" type="slidenum">
              <a:rPr lang="fr-CA"/>
              <a:pPr/>
              <a:t>4</a:t>
            </a:fld>
            <a:endParaRPr lang="fr-CA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sz="4000" smtClean="0"/>
              <a:t>SQL Worksheet</a:t>
            </a:r>
            <a:br>
              <a:rPr lang="en-CA" sz="4000" smtClean="0"/>
            </a:br>
            <a:r>
              <a:rPr lang="en-CA" sz="4000" smtClean="0"/>
              <a:t>Exécution d’une instruction</a:t>
            </a:r>
            <a:endParaRPr lang="fr-CA" sz="4000" smtClean="0"/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628775"/>
            <a:ext cx="83169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5940425" y="2060575"/>
            <a:ext cx="26638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400"/>
              <a:t>onglet connection</a:t>
            </a:r>
            <a:endParaRPr lang="fr-CA" sz="1400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5940425" y="2781300"/>
            <a:ext cx="26638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400"/>
              <a:t>exécution d’</a:t>
            </a:r>
            <a:r>
              <a:rPr lang="en-CA" sz="1400" u="sng"/>
              <a:t>une</a:t>
            </a:r>
            <a:r>
              <a:rPr lang="en-CA" sz="1400"/>
              <a:t> instruction(F9)</a:t>
            </a:r>
            <a:endParaRPr lang="fr-CA" sz="1400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H="1" flipV="1">
            <a:off x="3276600" y="2492375"/>
            <a:ext cx="2663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940425" y="3213100"/>
            <a:ext cx="26638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400"/>
              <a:t>onglet Résultats</a:t>
            </a:r>
            <a:endParaRPr lang="fr-CA" sz="1400"/>
          </a:p>
        </p:txBody>
      </p:sp>
      <p:sp>
        <p:nvSpPr>
          <p:cNvPr id="4106" name="Line 13"/>
          <p:cNvSpPr>
            <a:spLocks noChangeShapeType="1"/>
          </p:cNvSpPr>
          <p:nvPr/>
        </p:nvSpPr>
        <p:spPr bwMode="auto">
          <a:xfrm flipH="1">
            <a:off x="3635375" y="3284538"/>
            <a:ext cx="230505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  <p:sp>
        <p:nvSpPr>
          <p:cNvPr id="4107" name="Line 14"/>
          <p:cNvSpPr>
            <a:spLocks noChangeShapeType="1"/>
          </p:cNvSpPr>
          <p:nvPr/>
        </p:nvSpPr>
        <p:spPr bwMode="auto">
          <a:xfrm flipH="1">
            <a:off x="3851275" y="2205038"/>
            <a:ext cx="208915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smtClean="0"/>
              <a:t>  </a:t>
            </a:r>
            <a:endParaRPr lang="fr-CA" smtClean="0"/>
          </a:p>
        </p:txBody>
      </p:sp>
      <p:sp>
        <p:nvSpPr>
          <p:cNvPr id="51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15D47E-4289-4884-926B-41E5ACA00914}" type="slidenum">
              <a:rPr lang="fr-CA"/>
              <a:pPr/>
              <a:t>5</a:t>
            </a:fld>
            <a:endParaRPr lang="fr-CA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sz="4000" smtClean="0"/>
              <a:t>SQL Worksheet</a:t>
            </a:r>
            <a:br>
              <a:rPr lang="en-CA" sz="4000" smtClean="0"/>
            </a:br>
            <a:r>
              <a:rPr lang="en-CA" sz="4000" smtClean="0"/>
              <a:t>Exécution d’un script</a:t>
            </a:r>
            <a:endParaRPr lang="fr-CA" sz="4000" smtClean="0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7993063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6084888" y="1628775"/>
            <a:ext cx="23749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400"/>
              <a:t>onglet connection</a:t>
            </a:r>
            <a:endParaRPr lang="fr-CA" sz="1400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6084888" y="2349500"/>
            <a:ext cx="237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6084888" y="2205038"/>
            <a:ext cx="23749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400"/>
              <a:t>exécution d’un script (F5)</a:t>
            </a:r>
            <a:endParaRPr lang="fr-CA" sz="1400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H="1">
            <a:off x="3779838" y="1700213"/>
            <a:ext cx="23050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 flipH="1">
            <a:off x="4140200" y="2276475"/>
            <a:ext cx="194468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  <p:sp>
        <p:nvSpPr>
          <p:cNvPr id="5131" name="Line 13"/>
          <p:cNvSpPr>
            <a:spLocks noChangeShapeType="1"/>
          </p:cNvSpPr>
          <p:nvPr/>
        </p:nvSpPr>
        <p:spPr bwMode="auto">
          <a:xfrm flipH="1">
            <a:off x="4067175" y="2276475"/>
            <a:ext cx="201771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 flipH="1">
            <a:off x="3995738" y="2276475"/>
            <a:ext cx="208915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  <p:sp>
        <p:nvSpPr>
          <p:cNvPr id="5133" name="Text Box 16"/>
          <p:cNvSpPr txBox="1">
            <a:spLocks noChangeArrowheads="1"/>
          </p:cNvSpPr>
          <p:nvPr/>
        </p:nvSpPr>
        <p:spPr bwMode="auto">
          <a:xfrm>
            <a:off x="6084888" y="2852738"/>
            <a:ext cx="23749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400"/>
              <a:t>onglet Sortie de script</a:t>
            </a:r>
            <a:endParaRPr lang="fr-CA" sz="1400"/>
          </a:p>
        </p:txBody>
      </p:sp>
      <p:sp>
        <p:nvSpPr>
          <p:cNvPr id="5134" name="Line 17"/>
          <p:cNvSpPr>
            <a:spLocks noChangeShapeType="1"/>
          </p:cNvSpPr>
          <p:nvPr/>
        </p:nvSpPr>
        <p:spPr bwMode="auto">
          <a:xfrm flipH="1">
            <a:off x="4427538" y="2924175"/>
            <a:ext cx="16573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smtClean="0"/>
              <a:t>  </a:t>
            </a:r>
            <a:endParaRPr lang="fr-CA" smtClean="0"/>
          </a:p>
        </p:txBody>
      </p:sp>
      <p:sp>
        <p:nvSpPr>
          <p:cNvPr id="61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65E8A8-E40E-4E2F-9EAD-FB5475CCBA25}" type="slidenum">
              <a:rPr lang="fr-CA"/>
              <a:pPr/>
              <a:t>6</a:t>
            </a:fld>
            <a:endParaRPr lang="fr-CA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sz="4000" smtClean="0"/>
              <a:t>SQL Worksheet</a:t>
            </a:r>
            <a:br>
              <a:rPr lang="en-CA" sz="4000" smtClean="0"/>
            </a:br>
            <a:r>
              <a:rPr lang="en-CA" sz="4000" smtClean="0"/>
              <a:t>Exécution d’un fichier .sql</a:t>
            </a:r>
            <a:endParaRPr lang="fr-CA" sz="4000" smtClean="0"/>
          </a:p>
        </p:txBody>
      </p:sp>
      <p:pic>
        <p:nvPicPr>
          <p:cNvPr id="6149" name="Picture 4" descr="FichierSQL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700213"/>
            <a:ext cx="7777162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156325" y="2492375"/>
            <a:ext cx="24479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400"/>
              <a:t>Onglet   nom du fichier  .sql</a:t>
            </a:r>
            <a:endParaRPr lang="fr-CA" sz="1400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 flipV="1">
            <a:off x="3563938" y="1989138"/>
            <a:ext cx="25923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6156325" y="3429000"/>
            <a:ext cx="2087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6156325" y="3500438"/>
            <a:ext cx="237648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400"/>
              <a:t>Exécution d’un script  (F5)</a:t>
            </a:r>
            <a:endParaRPr lang="fr-CA" sz="1400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 flipV="1">
            <a:off x="5076825" y="2997200"/>
            <a:ext cx="10795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H="1">
            <a:off x="5148263" y="3716338"/>
            <a:ext cx="1008062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6156325" y="5157788"/>
            <a:ext cx="237648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1400"/>
              <a:t>Onglet Sortie de Script</a:t>
            </a:r>
            <a:endParaRPr lang="fr-CA" sz="1400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flipH="1" flipV="1">
            <a:off x="3851275" y="4652963"/>
            <a:ext cx="23050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2522</TotalTime>
  <Words>84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Concourse</vt:lpstr>
      <vt:lpstr>Introduction à SQL Developer</vt:lpstr>
      <vt:lpstr>Connexion</vt:lpstr>
      <vt:lpstr>Fenêtre principale</vt:lpstr>
      <vt:lpstr>SQL Worksheet Exécution d’une instruction</vt:lpstr>
      <vt:lpstr>SQL Worksheet Exécution d’un script</vt:lpstr>
      <vt:lpstr>SQL Worksheet Exécution d’un fichier .sql</vt:lpstr>
    </vt:vector>
  </TitlesOfParts>
  <Company>bureau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Michelle</dc:creator>
  <cp:lastModifiedBy>Fred</cp:lastModifiedBy>
  <cp:revision>23</cp:revision>
  <dcterms:created xsi:type="dcterms:W3CDTF">2010-01-09T22:29:47Z</dcterms:created>
  <dcterms:modified xsi:type="dcterms:W3CDTF">2011-06-13T14:06:48Z</dcterms:modified>
</cp:coreProperties>
</file>