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F18FD8E-374F-4F4B-A0D4-9B6A777DE4FB}" type="datetimeFigureOut">
              <a:rPr lang="fr-FR" smtClean="0"/>
              <a:t>09/02/2012</a:t>
            </a:fld>
            <a:endParaRPr lang="fr-CA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8256DC-ABF6-4451-AC20-478D679AE976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FD8E-374F-4F4B-A0D4-9B6A777DE4FB}" type="datetimeFigureOut">
              <a:rPr lang="fr-FR" smtClean="0"/>
              <a:t>09/02/2012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56DC-ABF6-4451-AC20-478D679AE976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F18FD8E-374F-4F4B-A0D4-9B6A777DE4FB}" type="datetimeFigureOut">
              <a:rPr lang="fr-FR" smtClean="0"/>
              <a:t>09/02/2012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C8256DC-ABF6-4451-AC20-478D679AE976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FD8E-374F-4F4B-A0D4-9B6A777DE4FB}" type="datetimeFigureOut">
              <a:rPr lang="fr-FR" smtClean="0"/>
              <a:t>09/02/2012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8256DC-ABF6-4451-AC20-478D679AE976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FD8E-374F-4F4B-A0D4-9B6A777DE4FB}" type="datetimeFigureOut">
              <a:rPr lang="fr-FR" smtClean="0"/>
              <a:t>09/02/2012</a:t>
            </a:fld>
            <a:endParaRPr lang="fr-CA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C8256DC-ABF6-4451-AC20-478D679AE976}" type="slidenum">
              <a:rPr lang="fr-CA" smtClean="0"/>
              <a:t>‹N°›</a:t>
            </a:fld>
            <a:endParaRPr lang="fr-CA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F18FD8E-374F-4F4B-A0D4-9B6A777DE4FB}" type="datetimeFigureOut">
              <a:rPr lang="fr-FR" smtClean="0"/>
              <a:t>09/02/2012</a:t>
            </a:fld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8256DC-ABF6-4451-AC20-478D679AE976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F18FD8E-374F-4F4B-A0D4-9B6A777DE4FB}" type="datetimeFigureOut">
              <a:rPr lang="fr-FR" smtClean="0"/>
              <a:t>09/02/2012</a:t>
            </a:fld>
            <a:endParaRPr lang="fr-CA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8256DC-ABF6-4451-AC20-478D679AE976}" type="slidenum">
              <a:rPr lang="fr-CA" smtClean="0"/>
              <a:t>‹N°›</a:t>
            </a:fld>
            <a:endParaRPr lang="fr-CA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CA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FD8E-374F-4F4B-A0D4-9B6A777DE4FB}" type="datetimeFigureOut">
              <a:rPr lang="fr-FR" smtClean="0"/>
              <a:t>09/02/2012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8256DC-ABF6-4451-AC20-478D679AE976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FD8E-374F-4F4B-A0D4-9B6A777DE4FB}" type="datetimeFigureOut">
              <a:rPr lang="fr-FR" smtClean="0"/>
              <a:t>09/02/2012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8256DC-ABF6-4451-AC20-478D679AE976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FD8E-374F-4F4B-A0D4-9B6A777DE4FB}" type="datetimeFigureOut">
              <a:rPr lang="fr-FR" smtClean="0"/>
              <a:t>09/02/2012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8256DC-ABF6-4451-AC20-478D679AE976}" type="slidenum">
              <a:rPr lang="fr-CA" smtClean="0"/>
              <a:t>‹N°›</a:t>
            </a:fld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F18FD8E-374F-4F4B-A0D4-9B6A777DE4FB}" type="datetimeFigureOut">
              <a:rPr lang="fr-FR" smtClean="0"/>
              <a:t>09/02/2012</a:t>
            </a:fld>
            <a:endParaRPr lang="fr-CA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C8256DC-ABF6-4451-AC20-478D679AE976}" type="slidenum">
              <a:rPr lang="fr-CA" smtClean="0"/>
              <a:t>‹N°›</a:t>
            </a:fld>
            <a:endParaRPr lang="fr-CA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18FD8E-374F-4F4B-A0D4-9B6A777DE4FB}" type="datetimeFigureOut">
              <a:rPr lang="fr-FR" smtClean="0"/>
              <a:t>09/02/2012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8256DC-ABF6-4451-AC20-478D679AE976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Types de composantes SWING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Cours 420-B43</a:t>
            </a:r>
            <a:endParaRPr lang="fr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On peut distinguer 3 Niveaux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CA" dirty="0" smtClean="0"/>
              <a:t>3 niveaux</a:t>
            </a:r>
          </a:p>
          <a:p>
            <a:pPr lvl="1">
              <a:lnSpc>
                <a:spcPct val="90000"/>
              </a:lnSpc>
            </a:pPr>
            <a:r>
              <a:rPr lang="fr-CA" dirty="0" smtClean="0"/>
              <a:t>Haut niveau : toute application graphique doit comprendre au moins une composante de haut niveau</a:t>
            </a:r>
          </a:p>
          <a:p>
            <a:pPr lvl="2">
              <a:lnSpc>
                <a:spcPct val="90000"/>
              </a:lnSpc>
            </a:pPr>
            <a:r>
              <a:rPr lang="fr-CA" dirty="0" smtClean="0"/>
              <a:t>Définir une fenêtre</a:t>
            </a:r>
          </a:p>
          <a:p>
            <a:pPr lvl="2">
              <a:lnSpc>
                <a:spcPct val="90000"/>
              </a:lnSpc>
            </a:pPr>
            <a:r>
              <a:rPr lang="en-US" i="1" dirty="0" err="1" smtClean="0">
                <a:latin typeface="Times" pitchFamily="18" charset="0"/>
              </a:rPr>
              <a:t>JApplet</a:t>
            </a:r>
            <a:r>
              <a:rPr lang="en-US" dirty="0" smtClean="0">
                <a:latin typeface="Times" pitchFamily="18" charset="0"/>
              </a:rPr>
              <a:t>, </a:t>
            </a:r>
            <a:r>
              <a:rPr lang="en-US" i="1" dirty="0" err="1" smtClean="0">
                <a:latin typeface="Times" pitchFamily="18" charset="0"/>
              </a:rPr>
              <a:t>JDialog</a:t>
            </a:r>
            <a:r>
              <a:rPr lang="en-US" dirty="0" smtClean="0">
                <a:latin typeface="Times" pitchFamily="18" charset="0"/>
              </a:rPr>
              <a:t>, </a:t>
            </a:r>
            <a:r>
              <a:rPr lang="en-US" i="1" dirty="0" err="1" smtClean="0">
                <a:latin typeface="Times" pitchFamily="18" charset="0"/>
              </a:rPr>
              <a:t>JFrame</a:t>
            </a:r>
            <a:r>
              <a:rPr lang="en-US" dirty="0" smtClean="0">
                <a:latin typeface="Times" pitchFamily="18" charset="0"/>
              </a:rPr>
              <a:t>, </a:t>
            </a:r>
            <a:r>
              <a:rPr lang="en-US" i="1" dirty="0" err="1" smtClean="0">
                <a:latin typeface="Times" pitchFamily="18" charset="0"/>
              </a:rPr>
              <a:t>JWindow</a:t>
            </a:r>
            <a:r>
              <a:rPr lang="en-US" i="1" dirty="0" smtClean="0">
                <a:latin typeface="Times" pitchFamily="18" charset="0"/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fr-CA" dirty="0" smtClean="0"/>
              <a:t>Niveau intermédiaire</a:t>
            </a:r>
          </a:p>
          <a:p>
            <a:pPr lvl="2">
              <a:lnSpc>
                <a:spcPct val="90000"/>
              </a:lnSpc>
            </a:pPr>
            <a:r>
              <a:rPr lang="fr-CA" dirty="0" smtClean="0"/>
              <a:t>Pour composer la fenêtre, définir des sections </a:t>
            </a:r>
          </a:p>
          <a:p>
            <a:pPr lvl="2">
              <a:lnSpc>
                <a:spcPct val="90000"/>
              </a:lnSpc>
            </a:pPr>
            <a:r>
              <a:rPr lang="en-US" i="1" dirty="0" err="1" smtClean="0">
                <a:latin typeface="Times" pitchFamily="18" charset="0"/>
              </a:rPr>
              <a:t>JPanel</a:t>
            </a:r>
            <a:r>
              <a:rPr lang="en-US" i="1" dirty="0" smtClean="0">
                <a:latin typeface="Times" pitchFamily="18" charset="0"/>
              </a:rPr>
              <a:t>, </a:t>
            </a:r>
            <a:r>
              <a:rPr lang="en-US" i="1" dirty="0" err="1" smtClean="0">
                <a:latin typeface="Times" pitchFamily="18" charset="0"/>
              </a:rPr>
              <a:t>JScrollPane</a:t>
            </a:r>
            <a:r>
              <a:rPr lang="en-US" i="1" dirty="0" smtClean="0">
                <a:latin typeface="Times" pitchFamily="18" charset="0"/>
              </a:rPr>
              <a:t>, </a:t>
            </a:r>
            <a:r>
              <a:rPr lang="en-US" i="1" dirty="0" err="1" smtClean="0">
                <a:latin typeface="Times" pitchFamily="18" charset="0"/>
              </a:rPr>
              <a:t>JSplitPane</a:t>
            </a:r>
            <a:r>
              <a:rPr lang="en-US" i="1" dirty="0" smtClean="0">
                <a:latin typeface="Times" pitchFamily="18" charset="0"/>
              </a:rPr>
              <a:t>, </a:t>
            </a:r>
            <a:r>
              <a:rPr lang="en-US" i="1" dirty="0" err="1" smtClean="0">
                <a:latin typeface="Times" pitchFamily="18" charset="0"/>
              </a:rPr>
              <a:t>JTabbedPane</a:t>
            </a:r>
            <a:r>
              <a:rPr lang="en-US" i="1" dirty="0" smtClean="0">
                <a:latin typeface="Times" pitchFamily="18" charset="0"/>
              </a:rPr>
              <a:t>,                    ( </a:t>
            </a:r>
            <a:r>
              <a:rPr lang="en-US" sz="2400" i="1" dirty="0" err="1" smtClean="0">
                <a:latin typeface="Times" pitchFamily="18" charset="0"/>
              </a:rPr>
              <a:t>JInternalFrame</a:t>
            </a:r>
            <a:r>
              <a:rPr lang="en-US" i="1" dirty="0" smtClean="0">
                <a:latin typeface="Times" pitchFamily="18" charset="0"/>
              </a:rPr>
              <a:t> ) …</a:t>
            </a:r>
          </a:p>
          <a:p>
            <a:pPr lvl="1">
              <a:lnSpc>
                <a:spcPct val="90000"/>
              </a:lnSpc>
            </a:pPr>
            <a:r>
              <a:rPr lang="fr-CA" dirty="0" smtClean="0"/>
              <a:t>Niveau inférieur</a:t>
            </a:r>
          </a:p>
          <a:p>
            <a:pPr lvl="2">
              <a:lnSpc>
                <a:spcPct val="90000"/>
              </a:lnSpc>
            </a:pPr>
            <a:r>
              <a:rPr lang="fr-CA" dirty="0" smtClean="0"/>
              <a:t>Les éléments de base</a:t>
            </a:r>
          </a:p>
          <a:p>
            <a:pPr lvl="2">
              <a:lnSpc>
                <a:spcPct val="90000"/>
              </a:lnSpc>
            </a:pPr>
            <a:r>
              <a:rPr lang="en-US" i="1" dirty="0" err="1" smtClean="0">
                <a:latin typeface="Times" pitchFamily="18" charset="0"/>
              </a:rPr>
              <a:t>JButton</a:t>
            </a:r>
            <a:r>
              <a:rPr lang="en-US" i="1" dirty="0" smtClean="0">
                <a:latin typeface="Times" pitchFamily="18" charset="0"/>
              </a:rPr>
              <a:t>, </a:t>
            </a:r>
            <a:r>
              <a:rPr lang="en-US" i="1" dirty="0" err="1" smtClean="0">
                <a:latin typeface="Times" pitchFamily="18" charset="0"/>
              </a:rPr>
              <a:t>JCheckBox</a:t>
            </a:r>
            <a:r>
              <a:rPr lang="en-US" i="1" dirty="0" smtClean="0">
                <a:latin typeface="Times" pitchFamily="18" charset="0"/>
              </a:rPr>
              <a:t>, </a:t>
            </a:r>
            <a:r>
              <a:rPr lang="en-US" i="1" dirty="0" err="1" smtClean="0">
                <a:latin typeface="Times" pitchFamily="18" charset="0"/>
              </a:rPr>
              <a:t>JTextField</a:t>
            </a:r>
            <a:r>
              <a:rPr lang="en-US" i="1" dirty="0" smtClean="0">
                <a:latin typeface="Times" pitchFamily="18" charset="0"/>
              </a:rPr>
              <a:t>, </a:t>
            </a:r>
            <a:r>
              <a:rPr lang="en-US" i="1" dirty="0" err="1" smtClean="0">
                <a:latin typeface="Times" pitchFamily="18" charset="0"/>
              </a:rPr>
              <a:t>JTextArea</a:t>
            </a:r>
            <a:r>
              <a:rPr lang="en-US" i="1" dirty="0" smtClean="0">
                <a:latin typeface="Times" pitchFamily="18" charset="0"/>
              </a:rPr>
              <a:t>, … </a:t>
            </a:r>
          </a:p>
          <a:p>
            <a:endParaRPr lang="fr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smtClean="0"/>
              <a:t>Hiérarchie des composantes SWING de haut niveau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4286248" y="1785926"/>
            <a:ext cx="1214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CA" dirty="0" smtClean="0"/>
              <a:t>Component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4286248" y="2571744"/>
            <a:ext cx="1214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CA" dirty="0" smtClean="0"/>
              <a:t>Container</a:t>
            </a:r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1643042" y="3286124"/>
            <a:ext cx="100013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CA" dirty="0" err="1" smtClean="0"/>
              <a:t>Window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4357686" y="3286124"/>
            <a:ext cx="107157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CA" dirty="0" smtClean="0"/>
              <a:t>Panel</a:t>
            </a:r>
            <a:endParaRPr lang="fr-CA" dirty="0"/>
          </a:p>
        </p:txBody>
      </p:sp>
      <p:sp>
        <p:nvSpPr>
          <p:cNvPr id="8" name="ZoneTexte 7"/>
          <p:cNvSpPr txBox="1"/>
          <p:nvPr/>
        </p:nvSpPr>
        <p:spPr>
          <a:xfrm>
            <a:off x="571472" y="4000504"/>
            <a:ext cx="78581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CA" dirty="0" smtClean="0"/>
              <a:t>Frame</a:t>
            </a:r>
            <a:endParaRPr lang="fr-CA" dirty="0"/>
          </a:p>
        </p:txBody>
      </p:sp>
      <p:sp>
        <p:nvSpPr>
          <p:cNvPr id="9" name="ZoneTexte 8"/>
          <p:cNvSpPr txBox="1"/>
          <p:nvPr/>
        </p:nvSpPr>
        <p:spPr>
          <a:xfrm>
            <a:off x="571472" y="4714884"/>
            <a:ext cx="8572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CA" dirty="0" err="1" smtClean="0"/>
              <a:t>JFrame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>
          <a:xfrm>
            <a:off x="1714480" y="4000504"/>
            <a:ext cx="85725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CA" dirty="0" err="1" smtClean="0"/>
              <a:t>Dialog</a:t>
            </a:r>
            <a:endParaRPr lang="fr-CA" dirty="0"/>
          </a:p>
        </p:txBody>
      </p:sp>
      <p:sp>
        <p:nvSpPr>
          <p:cNvPr id="11" name="ZoneTexte 10"/>
          <p:cNvSpPr txBox="1"/>
          <p:nvPr/>
        </p:nvSpPr>
        <p:spPr>
          <a:xfrm>
            <a:off x="1714480" y="4714884"/>
            <a:ext cx="9286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CA" dirty="0" err="1" smtClean="0"/>
              <a:t>JDialog</a:t>
            </a:r>
            <a:endParaRPr lang="fr-CA" dirty="0"/>
          </a:p>
        </p:txBody>
      </p:sp>
      <p:sp>
        <p:nvSpPr>
          <p:cNvPr id="13" name="ZoneTexte 12"/>
          <p:cNvSpPr txBox="1"/>
          <p:nvPr/>
        </p:nvSpPr>
        <p:spPr>
          <a:xfrm>
            <a:off x="4572000" y="4000504"/>
            <a:ext cx="85725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CA" dirty="0" smtClean="0"/>
              <a:t>Applet</a:t>
            </a:r>
            <a:endParaRPr lang="fr-CA" dirty="0"/>
          </a:p>
        </p:txBody>
      </p:sp>
      <p:sp>
        <p:nvSpPr>
          <p:cNvPr id="14" name="ZoneTexte 13"/>
          <p:cNvSpPr txBox="1"/>
          <p:nvPr/>
        </p:nvSpPr>
        <p:spPr>
          <a:xfrm>
            <a:off x="4500562" y="4714884"/>
            <a:ext cx="9286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CA" dirty="0" err="1" smtClean="0"/>
              <a:t>JApplet</a:t>
            </a:r>
            <a:endParaRPr lang="fr-CA" dirty="0"/>
          </a:p>
        </p:txBody>
      </p:sp>
      <p:sp>
        <p:nvSpPr>
          <p:cNvPr id="16" name="ZoneTexte 15"/>
          <p:cNvSpPr txBox="1"/>
          <p:nvPr/>
        </p:nvSpPr>
        <p:spPr>
          <a:xfrm>
            <a:off x="6572264" y="3286124"/>
            <a:ext cx="141923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CA" dirty="0" err="1" smtClean="0"/>
              <a:t>JComponent</a:t>
            </a:r>
            <a:endParaRPr lang="fr-CA" dirty="0"/>
          </a:p>
        </p:txBody>
      </p:sp>
      <p:sp>
        <p:nvSpPr>
          <p:cNvPr id="17" name="ZoneTexte 16"/>
          <p:cNvSpPr txBox="1"/>
          <p:nvPr/>
        </p:nvSpPr>
        <p:spPr>
          <a:xfrm>
            <a:off x="6929454" y="4000504"/>
            <a:ext cx="77629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CA" dirty="0" err="1" smtClean="0"/>
              <a:t>JPanel</a:t>
            </a:r>
            <a:endParaRPr lang="fr-CA" dirty="0"/>
          </a:p>
        </p:txBody>
      </p:sp>
      <p:cxnSp>
        <p:nvCxnSpPr>
          <p:cNvPr id="21" name="Connecteur droit avec flèche 20"/>
          <p:cNvCxnSpPr>
            <a:stCxn id="4" idx="2"/>
            <a:endCxn id="5" idx="0"/>
          </p:cNvCxnSpPr>
          <p:nvPr/>
        </p:nvCxnSpPr>
        <p:spPr>
          <a:xfrm rot="5400000">
            <a:off x="4685228" y="2363501"/>
            <a:ext cx="41648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rot="10800000" flipV="1">
            <a:off x="2428860" y="2928934"/>
            <a:ext cx="1858976" cy="357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5400000">
            <a:off x="4721741" y="3136383"/>
            <a:ext cx="41648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endCxn id="16" idx="0"/>
          </p:cNvCxnSpPr>
          <p:nvPr/>
        </p:nvCxnSpPr>
        <p:spPr>
          <a:xfrm>
            <a:off x="5502282" y="2928934"/>
            <a:ext cx="1779600" cy="357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rot="5400000">
            <a:off x="1935659" y="3850763"/>
            <a:ext cx="41648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rot="5400000">
            <a:off x="1935659" y="4565143"/>
            <a:ext cx="41648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644762" y="3643314"/>
            <a:ext cx="891387" cy="357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8" idx="0"/>
          </p:cNvCxnSpPr>
          <p:nvPr/>
        </p:nvCxnSpPr>
        <p:spPr>
          <a:xfrm rot="10800000" flipV="1">
            <a:off x="964382" y="3643314"/>
            <a:ext cx="680249" cy="357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rot="5400000">
            <a:off x="792651" y="4565143"/>
            <a:ext cx="41648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rot="5400000">
            <a:off x="4721741" y="3850763"/>
            <a:ext cx="41648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rot="5400000">
            <a:off x="4721741" y="4565143"/>
            <a:ext cx="41648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rot="5400000">
            <a:off x="7079195" y="3850763"/>
            <a:ext cx="41648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011681" y="4059800"/>
            <a:ext cx="10489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CA" dirty="0" err="1" smtClean="0"/>
              <a:t>JWindow</a:t>
            </a:r>
            <a:endParaRPr lang="fr-C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</TotalTime>
  <Words>96</Words>
  <Application>Microsoft Office PowerPoint</Application>
  <PresentationFormat>Affichage à l'écran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Médian</vt:lpstr>
      <vt:lpstr>Types de composantes SWING</vt:lpstr>
      <vt:lpstr>On peut distinguer 3 Niveaux</vt:lpstr>
      <vt:lpstr>Hiérarchie des composantes SWING de haut niveau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de composantes SWING</dc:title>
  <dc:creator>admin</dc:creator>
  <cp:lastModifiedBy>cvm</cp:lastModifiedBy>
  <cp:revision>4</cp:revision>
  <dcterms:created xsi:type="dcterms:W3CDTF">2011-02-08T17:31:03Z</dcterms:created>
  <dcterms:modified xsi:type="dcterms:W3CDTF">2012-02-09T15:23:03Z</dcterms:modified>
</cp:coreProperties>
</file>