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81" r:id="rId3"/>
    <p:sldId id="282" r:id="rId4"/>
    <p:sldId id="283" r:id="rId5"/>
    <p:sldId id="284" r:id="rId6"/>
    <p:sldId id="285" r:id="rId7"/>
  </p:sldIdLst>
  <p:sldSz cx="6858000" cy="9144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>
      <p:cViewPr varScale="1">
        <p:scale>
          <a:sx n="47" d="100"/>
          <a:sy n="47" d="100"/>
        </p:scale>
        <p:origin x="-1476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17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80D6AF-D02B-4799-BD3B-3158279755E3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F1C07E-8E16-49A7-BDA0-8AB7C53CBD28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Section VII: Création de tables et de vues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VII-</a:t>
            </a:r>
            <a:fld id="{A167305F-092B-4558-9BCB-380593EDFA06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VII: Création de tables et de vues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VII-</a:t>
            </a:r>
            <a:fld id="{703C8F51-B770-461B-AC74-83ED5DCACEF7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VII: Création de tables et de vues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VII-</a:t>
            </a:r>
            <a:fld id="{09D674EB-F9E8-4B88-951B-E93F25B9CCE6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VII: Création de tables et de vues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VII-</a:t>
            </a:r>
            <a:fld id="{1C1F7534-83C1-4247-86D6-4C7617600F94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VII: Création de tables et de vues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VII-</a:t>
            </a:r>
            <a:fld id="{481BBEEA-D9CA-4822-A09E-E67C72D00B2E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VII: Création de tables et de vues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VII-</a:t>
            </a:r>
            <a:fld id="{84CD277F-3A97-47F4-91EA-3846240346CE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VII: Création de tables et de vues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VII-</a:t>
            </a:r>
            <a:fld id="{D4A465A0-EBB3-4D5D-A609-76FA0935C401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VII: Création de tables et de vues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VII-</a:t>
            </a:r>
            <a:fld id="{2C6D137D-D3D2-40CD-B486-C3EE4159ABD0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VII: Création de tables et de vues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VII-</a:t>
            </a:r>
            <a:fld id="{E54F6488-E772-43EC-B2A8-3896B22E7AA1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Section VII: Création de tables et de vues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VII-</a:t>
            </a:r>
            <a:fld id="{42A64117-F071-46E0-A1B7-B970DB3D24CD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Section VII: Création de tables et de vues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VII-</a:t>
            </a:r>
            <a:fld id="{27CF53A5-149C-46C0-90F5-D8BB5892345D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Section VII: Création de tables et de vues</a:t>
            </a:r>
            <a:endParaRPr lang="fr-FR" sz="140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VII-</a:t>
            </a:r>
            <a:fld id="{8289C964-95FC-4AD9-83E8-1EEA74D45B00}" type="slidenum">
              <a:rPr lang="fr-FR" smtClean="0"/>
              <a:pPr/>
              <a:t>‹#›</a:t>
            </a:fld>
            <a:endParaRPr lang="fr-F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Microsoft_Office_Word_97_-_2003_Document1.doc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Les vues</a:t>
            </a:r>
            <a:r>
              <a:rPr lang="fr-CA" dirty="0" smtClean="0"/>
              <a:t/>
            </a:r>
            <a:br>
              <a:rPr lang="fr-CA" dirty="0" smtClean="0"/>
            </a:br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idx="1"/>
          </p:nvPr>
        </p:nvSpPr>
        <p:spPr>
          <a:xfrm>
            <a:off x="549275" y="1547813"/>
            <a:ext cx="5543550" cy="3744912"/>
          </a:xfr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fr-FR" dirty="0"/>
              <a:t>C'est une fenêtre par laquelle les informations d'une table peuvent être visualisées et changées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C'est une table virtuelle:</a:t>
            </a:r>
          </a:p>
          <a:p>
            <a:pPr lvl="1"/>
            <a:r>
              <a:rPr lang="fr-FR" dirty="0"/>
              <a:t>elle n'existe pas</a:t>
            </a:r>
          </a:p>
          <a:p>
            <a:pPr lvl="1"/>
            <a:r>
              <a:rPr lang="fr-FR" dirty="0"/>
              <a:t>ses données proviennent des autres tables.</a:t>
            </a:r>
          </a:p>
          <a:p>
            <a:pPr>
              <a:buFontTx/>
              <a:buNone/>
            </a:pPr>
            <a:endParaRPr lang="fr-FR" dirty="0"/>
          </a:p>
          <a:p>
            <a:pPr>
              <a:buFontTx/>
              <a:buNone/>
            </a:pPr>
            <a:r>
              <a:rPr lang="fr-FR" dirty="0"/>
              <a:t>		Table EMP</a:t>
            </a:r>
          </a:p>
          <a:p>
            <a:pPr>
              <a:lnSpc>
                <a:spcPct val="90000"/>
              </a:lnSpc>
            </a:pPr>
            <a:endParaRPr lang="fr-FR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328" y="8543926"/>
            <a:ext cx="378446" cy="486833"/>
          </a:xfrm>
        </p:spPr>
        <p:txBody>
          <a:bodyPr/>
          <a:lstStyle/>
          <a:p>
            <a:fld id="{BD8F9526-29A0-42CA-8926-9A849A89D8C6}" type="slidenum">
              <a:rPr lang="fr-FR" smtClean="0"/>
              <a:pPr/>
              <a:t>2</a:t>
            </a:fld>
            <a:endParaRPr lang="fr-FR" sz="1400" dirty="0">
              <a:latin typeface="Times New Roman" pitchFamily="18" charset="0"/>
            </a:endParaRP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338" y="5003801"/>
            <a:ext cx="5040312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vues</a:t>
            </a:r>
            <a:endParaRPr lang="fr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0" name="Rectangle 8"/>
          <p:cNvSpPr>
            <a:spLocks noGrp="1" noChangeArrowheads="1"/>
          </p:cNvSpPr>
          <p:nvPr>
            <p:ph idx="1"/>
          </p:nvPr>
        </p:nvSpPr>
        <p:spPr>
          <a:xfrm>
            <a:off x="533401" y="1676402"/>
            <a:ext cx="5775325" cy="3471863"/>
          </a:xfr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 dirty="0"/>
              <a:t>Syntaxe: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   	 CREATE VIEW </a:t>
            </a:r>
            <a:r>
              <a:rPr lang="fr-FR" sz="2000" i="1" dirty="0" err="1" smtClean="0"/>
              <a:t>Nom_Vue</a:t>
            </a:r>
            <a:r>
              <a:rPr lang="fr-FR" sz="2000" i="1" dirty="0"/>
              <a:t> </a:t>
            </a:r>
            <a:r>
              <a:rPr lang="fr-FR" sz="2000" dirty="0" smtClean="0"/>
              <a:t>AS Requête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/>
              <a:t>Exemple: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	   CREATE VIEW </a:t>
            </a:r>
            <a:r>
              <a:rPr lang="fr-FR" sz="2000" dirty="0" smtClean="0"/>
              <a:t>commis</a:t>
            </a:r>
            <a:endParaRPr lang="fr-FR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          AS SELECT </a:t>
            </a:r>
            <a:r>
              <a:rPr lang="fr-FR" sz="2000" dirty="0" smtClean="0"/>
              <a:t>id, nom, </a:t>
            </a:r>
            <a:r>
              <a:rPr lang="fr-FR" sz="2000" dirty="0" err="1" smtClean="0"/>
              <a:t>id_departement</a:t>
            </a:r>
            <a:endParaRPr lang="fr-FR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                FROM </a:t>
            </a:r>
            <a:r>
              <a:rPr lang="fr-FR" sz="2000" dirty="0" err="1" smtClean="0"/>
              <a:t>employe</a:t>
            </a:r>
            <a:endParaRPr lang="fr-FR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                WHERE </a:t>
            </a:r>
            <a:r>
              <a:rPr lang="fr-FR" sz="2000" dirty="0" smtClean="0"/>
              <a:t>poste </a:t>
            </a:r>
            <a:r>
              <a:rPr lang="fr-FR" sz="2000" dirty="0"/>
              <a:t>= 'commis' ;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	Table EMP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fld id="{26BFB5A9-D0BB-4223-A249-DBBB9FC9BEA1}" type="slidenum">
              <a:rPr lang="fr-FR" smtClean="0"/>
              <a:pPr/>
              <a:t>3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5829300" cy="1143000"/>
          </a:xfrm>
          <a:noFill/>
          <a:ln/>
        </p:spPr>
        <p:txBody>
          <a:bodyPr/>
          <a:lstStyle/>
          <a:p>
            <a:r>
              <a:rPr lang="fr-FR"/>
              <a:t>CREATE VIEW</a:t>
            </a:r>
          </a:p>
        </p:txBody>
      </p:sp>
      <p:pic>
        <p:nvPicPr>
          <p:cNvPr id="5940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3" y="4716464"/>
            <a:ext cx="5040312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idx="1"/>
          </p:nvPr>
        </p:nvSpPr>
        <p:spPr>
          <a:xfrm>
            <a:off x="514350" y="1447801"/>
            <a:ext cx="6343650" cy="153987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1600" dirty="0"/>
              <a:t>Une vue est consultée comme s'il </a:t>
            </a:r>
            <a:r>
              <a:rPr lang="fr-FR" sz="1600" dirty="0" smtClean="0"/>
              <a:t>s'agissait d'une table</a:t>
            </a:r>
          </a:p>
          <a:p>
            <a:pPr>
              <a:lnSpc>
                <a:spcPct val="80000"/>
              </a:lnSpc>
            </a:pPr>
            <a:endParaRPr lang="fr-FR" sz="1600" dirty="0" smtClean="0"/>
          </a:p>
          <a:p>
            <a:pPr>
              <a:lnSpc>
                <a:spcPct val="80000"/>
              </a:lnSpc>
            </a:pPr>
            <a:r>
              <a:rPr lang="fr-FR" sz="1600" dirty="0" smtClean="0"/>
              <a:t>Exemple</a:t>
            </a:r>
            <a:r>
              <a:rPr lang="fr-FR" sz="1600" dirty="0"/>
              <a:t>: pour obtenir les noms des commis du département  numéro 20.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6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1600" b="1" dirty="0"/>
              <a:t>	Table EMP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fld id="{062D98FC-2AC2-4825-9011-C7144B91F4D4}" type="slidenum">
              <a:rPr lang="fr-FR" smtClean="0"/>
              <a:pPr/>
              <a:t>4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829300" cy="914400"/>
          </a:xfrm>
          <a:noFill/>
          <a:ln/>
        </p:spPr>
        <p:txBody>
          <a:bodyPr/>
          <a:lstStyle/>
          <a:p>
            <a:r>
              <a:rPr lang="fr-FR"/>
              <a:t>Consulter une vue</a:t>
            </a:r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2987675"/>
            <a:ext cx="2819400" cy="220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3101" y="5219701"/>
            <a:ext cx="301625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2636839" y="5724525"/>
          <a:ext cx="5988050" cy="1768475"/>
        </p:xfrm>
        <a:graphic>
          <a:graphicData uri="http://schemas.openxmlformats.org/presentationml/2006/ole">
            <p:oleObj spid="_x0000_s60424" name="Document" r:id="rId5" imgW="6010716" imgH="1769325" progId="Word.Document.8">
              <p:embed/>
            </p:oleObj>
          </a:graphicData>
        </a:graphic>
      </p:graphicFrame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4176" y="5940425"/>
            <a:ext cx="65246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1301" y="6732588"/>
            <a:ext cx="13668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933825" y="4716462"/>
            <a:ext cx="14969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fr-CA" sz="1800">
                <a:latin typeface="Arial" charset="0"/>
              </a:rPr>
              <a:t>Vue Commis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idx="1"/>
          </p:nvPr>
        </p:nvSpPr>
        <p:spPr>
          <a:xfrm>
            <a:off x="514350" y="1905001"/>
            <a:ext cx="5829300" cy="3890963"/>
          </a:xfr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 dirty="0"/>
              <a:t>Par défaut, les colonnes d'une vue porte le même nom que les colonnes de la table d'origine.</a:t>
            </a:r>
          </a:p>
          <a:p>
            <a:pPr>
              <a:lnSpc>
                <a:spcPct val="80000"/>
              </a:lnSpc>
            </a:pPr>
            <a:r>
              <a:rPr lang="fr-FR" sz="2000" dirty="0"/>
              <a:t>Pour changer les noms des colonnes, on utilise des </a:t>
            </a:r>
            <a:r>
              <a:rPr lang="fr-FR" sz="2000" dirty="0" smtClean="0"/>
              <a:t>alias</a:t>
            </a:r>
          </a:p>
          <a:p>
            <a:pPr>
              <a:lnSpc>
                <a:spcPct val="80000"/>
              </a:lnSpc>
            </a:pPr>
            <a:endParaRPr lang="fr-FR" sz="2000" dirty="0"/>
          </a:p>
          <a:p>
            <a:pPr>
              <a:lnSpc>
                <a:spcPct val="80000"/>
              </a:lnSpc>
            </a:pPr>
            <a:r>
              <a:rPr lang="fr-FR" sz="2000" dirty="0"/>
              <a:t>Exemple: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    	CREATE VIEW Commis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           ( </a:t>
            </a:r>
            <a:r>
              <a:rPr lang="fr-FR" sz="2000" dirty="0" err="1" smtClean="0"/>
              <a:t>num</a:t>
            </a:r>
            <a:r>
              <a:rPr lang="fr-FR" sz="2000" dirty="0" smtClean="0"/>
              <a:t>, nom, </a:t>
            </a:r>
            <a:r>
              <a:rPr lang="fr-FR" sz="2000" dirty="0" err="1" smtClean="0"/>
              <a:t>departement</a:t>
            </a:r>
            <a:r>
              <a:rPr lang="fr-FR" sz="2000" dirty="0" smtClean="0"/>
              <a:t> </a:t>
            </a:r>
            <a:r>
              <a:rPr lang="fr-FR" sz="20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        	AS SELECT </a:t>
            </a:r>
            <a:r>
              <a:rPr lang="fr-FR" sz="2000" dirty="0" smtClean="0"/>
              <a:t>id, nom, </a:t>
            </a:r>
            <a:r>
              <a:rPr lang="fr-FR" sz="2000" dirty="0" err="1" smtClean="0"/>
              <a:t>id_departement</a:t>
            </a:r>
            <a:endParaRPr lang="fr-FR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/>
              <a:t>		 </a:t>
            </a:r>
            <a:r>
              <a:rPr lang="fr-FR" sz="2000" dirty="0" smtClean="0"/>
              <a:t>    FROM </a:t>
            </a:r>
            <a:r>
              <a:rPr lang="fr-FR" sz="2000" dirty="0" err="1" smtClean="0"/>
              <a:t>employe</a:t>
            </a:r>
            <a:endParaRPr lang="fr-FR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dirty="0" smtClean="0"/>
              <a:t>  </a:t>
            </a:r>
            <a:r>
              <a:rPr lang="fr-FR" sz="2000" dirty="0"/>
              <a:t>		 </a:t>
            </a:r>
            <a:r>
              <a:rPr lang="fr-FR" sz="2000" dirty="0" smtClean="0"/>
              <a:t>    WHERE </a:t>
            </a:r>
            <a:r>
              <a:rPr lang="fr-FR" sz="2000" dirty="0"/>
              <a:t>Poste = 'commis' ;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328" y="8543926"/>
            <a:ext cx="378446" cy="486833"/>
          </a:xfrm>
        </p:spPr>
        <p:txBody>
          <a:bodyPr/>
          <a:lstStyle/>
          <a:p>
            <a:fld id="{8A066691-2CD3-4871-9065-3EC8F7B9FE3D}" type="slidenum">
              <a:rPr lang="fr-FR" smtClean="0"/>
              <a:pPr/>
              <a:t>5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549276" y="179388"/>
            <a:ext cx="5938838" cy="1620837"/>
          </a:xfrm>
          <a:noFill/>
          <a:ln/>
        </p:spPr>
        <p:txBody>
          <a:bodyPr/>
          <a:lstStyle/>
          <a:p>
            <a:r>
              <a:rPr lang="fr-FR"/>
              <a:t>Création d'une vue</a:t>
            </a:r>
            <a:br>
              <a:rPr lang="fr-FR"/>
            </a:br>
            <a:r>
              <a:rPr lang="fr-FR"/>
              <a:t>avec alias de colonnes</a:t>
            </a: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840" y="5868144"/>
            <a:ext cx="2819400" cy="220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xfrm>
            <a:off x="514350" y="1600200"/>
            <a:ext cx="5829300" cy="6527800"/>
          </a:xfrm>
          <a:noFill/>
          <a:ln/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Syntaxe:</a:t>
            </a:r>
          </a:p>
          <a:p>
            <a:pPr lvl="1">
              <a:buFontTx/>
              <a:buNone/>
            </a:pPr>
            <a:r>
              <a:rPr lang="fr-FR" sz="2400" dirty="0"/>
              <a:t>DROP  VIEW  </a:t>
            </a:r>
            <a:r>
              <a:rPr lang="fr-FR" sz="2400" i="1" dirty="0" err="1"/>
              <a:t>Nom_Vue</a:t>
            </a:r>
            <a:r>
              <a:rPr lang="fr-FR" sz="2400" dirty="0"/>
              <a:t> ;</a:t>
            </a:r>
          </a:p>
          <a:p>
            <a:endParaRPr lang="fr-FR" dirty="0"/>
          </a:p>
          <a:p>
            <a:r>
              <a:rPr lang="fr-FR" dirty="0"/>
              <a:t>Exemple:</a:t>
            </a:r>
          </a:p>
          <a:p>
            <a:pPr lvl="1">
              <a:buFontTx/>
              <a:buNone/>
            </a:pPr>
            <a:r>
              <a:rPr lang="fr-FR" sz="2400" dirty="0"/>
              <a:t>DROP  VIEW  Commis 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fld id="{6F54C22B-FBF5-4C1A-A136-B1655E9419E7}" type="slidenum">
              <a:rPr lang="fr-FR" smtClean="0"/>
              <a:pPr/>
              <a:t>6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Suppression </a:t>
            </a:r>
            <a:r>
              <a:rPr lang="en-CA" dirty="0" err="1" smtClean="0"/>
              <a:t>d’une</a:t>
            </a:r>
            <a:r>
              <a:rPr lang="en-CA" dirty="0" smtClean="0"/>
              <a:t> </a:t>
            </a:r>
            <a:r>
              <a:rPr lang="en-CA" dirty="0" err="1" smtClean="0"/>
              <a:t>vue</a:t>
            </a:r>
            <a:endParaRPr lang="fr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839</TotalTime>
  <Words>122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Concourse</vt:lpstr>
      <vt:lpstr>Document</vt:lpstr>
      <vt:lpstr>Les vues </vt:lpstr>
      <vt:lpstr>Les vues</vt:lpstr>
      <vt:lpstr>CREATE VIEW</vt:lpstr>
      <vt:lpstr>Consulter une vue</vt:lpstr>
      <vt:lpstr>Création d'une vue avec alias de colonnes</vt:lpstr>
      <vt:lpstr>Suppression d’une vue</vt:lpstr>
    </vt:vector>
  </TitlesOfParts>
  <Company>Cégep du Vieux Montréal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</dc:title>
  <dc:creator>Département d'informatique</dc:creator>
  <cp:lastModifiedBy>Ftheriault</cp:lastModifiedBy>
  <cp:revision>130</cp:revision>
  <cp:lastPrinted>1998-01-21T23:59:05Z</cp:lastPrinted>
  <dcterms:created xsi:type="dcterms:W3CDTF">1999-09-30T14:17:01Z</dcterms:created>
  <dcterms:modified xsi:type="dcterms:W3CDTF">2012-09-20T17:30:16Z</dcterms:modified>
</cp:coreProperties>
</file>