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7" r:id="rId6"/>
    <p:sldId id="259" r:id="rId7"/>
    <p:sldId id="258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898" y="-5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202A-2690-48F0-9AB0-5DBC81E9734D}" type="datetimeFigureOut">
              <a:rPr lang="fr-CA" smtClean="0"/>
              <a:t>2013-01-08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4A10-4373-489E-8A2E-0B5FDDE9DE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029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202A-2690-48F0-9AB0-5DBC81E9734D}" type="datetimeFigureOut">
              <a:rPr lang="fr-CA" smtClean="0"/>
              <a:t>2013-01-08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4A10-4373-489E-8A2E-0B5FDDE9DE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70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202A-2690-48F0-9AB0-5DBC81E9734D}" type="datetimeFigureOut">
              <a:rPr lang="fr-CA" smtClean="0"/>
              <a:t>2013-01-08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4A10-4373-489E-8A2E-0B5FDDE9DE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1216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BE136-3BA7-42DE-8B20-656375E42A53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7608B-A77C-461A-BE7C-DF81FBA5246F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134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B7C6C-7596-40DA-85ED-F3E23DCF5B32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BAE96-1B48-4027-B16B-453212B77153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88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9086-9B8F-47C9-A362-52300F74A15C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DD6F-5CF5-4BF2-B410-C84C441A03C6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38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61FDE-CC60-46ED-B13B-0119E580D2B6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31B7-79AE-4B5D-9463-C309EE11A04B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0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DCDFD-4BA3-4F06-9A3A-B56A032924AE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C5AE4-02B3-47BC-8D66-612E226039A2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756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D741D-C0D0-4ED4-A1A7-4BD65C4DE38A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D2C80-DE64-4E18-8300-50B8CA7A8DBA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986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FD82-BEA6-4734-B9AC-58B1AAC78CCD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DDD96-77AD-4E9C-8519-B624F58E7805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715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8F8BF-BA5C-45CC-B59F-8E6E61BF786C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9A5D2-C5F5-46F2-98F2-E7132DF38C44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1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202A-2690-48F0-9AB0-5DBC81E9734D}" type="datetimeFigureOut">
              <a:rPr lang="fr-CA" smtClean="0"/>
              <a:t>2013-01-08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4A10-4373-489E-8A2E-0B5FDDE9DE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7018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4348F-8DC9-4BC6-85E6-4E4AFC3CF4A4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DF524-4B4D-4A67-9D70-AF18A9F6B504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261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146ED-8175-48D9-B7B8-3A3404A2351E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5A8C9-D233-47AB-859F-D9B7ABE70D4D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62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6C79D-7C5D-4B09-AE5A-4D909F9EE900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3E028-2ADF-4744-942C-33858555E599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074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BE136-3BA7-42DE-8B20-656375E42A53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7608B-A77C-461A-BE7C-DF81FBA5246F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275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B7C6C-7596-40DA-85ED-F3E23DCF5B32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BAE96-1B48-4027-B16B-453212B77153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017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9086-9B8F-47C9-A362-52300F74A15C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DD6F-5CF5-4BF2-B410-C84C441A03C6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5206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61FDE-CC60-46ED-B13B-0119E580D2B6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31B7-79AE-4B5D-9463-C309EE11A04B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781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DCDFD-4BA3-4F06-9A3A-B56A032924AE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C5AE4-02B3-47BC-8D66-612E226039A2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605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D741D-C0D0-4ED4-A1A7-4BD65C4DE38A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D2C80-DE64-4E18-8300-50B8CA7A8DBA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774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FD82-BEA6-4734-B9AC-58B1AAC78CCD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DDD96-77AD-4E9C-8519-B624F58E7805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3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202A-2690-48F0-9AB0-5DBC81E9734D}" type="datetimeFigureOut">
              <a:rPr lang="fr-CA" smtClean="0"/>
              <a:t>2013-01-08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4A10-4373-489E-8A2E-0B5FDDE9DE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17012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8F8BF-BA5C-45CC-B59F-8E6E61BF786C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9A5D2-C5F5-46F2-98F2-E7132DF38C44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913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4348F-8DC9-4BC6-85E6-4E4AFC3CF4A4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DF524-4B4D-4A67-9D70-AF18A9F6B504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503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146ED-8175-48D9-B7B8-3A3404A2351E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5A8C9-D233-47AB-859F-D9B7ABE70D4D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643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6C79D-7C5D-4B09-AE5A-4D909F9EE900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3E028-2ADF-4744-942C-33858555E599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9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BE136-3BA7-42DE-8B20-656375E42A53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7608B-A77C-461A-BE7C-DF81FBA5246F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01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B7C6C-7596-40DA-85ED-F3E23DCF5B32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BAE96-1B48-4027-B16B-453212B77153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621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9086-9B8F-47C9-A362-52300F74A15C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DD6F-5CF5-4BF2-B410-C84C441A03C6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130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61FDE-CC60-46ED-B13B-0119E580D2B6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31B7-79AE-4B5D-9463-C309EE11A04B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9533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DCDFD-4BA3-4F06-9A3A-B56A032924AE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C5AE4-02B3-47BC-8D66-612E226039A2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380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D741D-C0D0-4ED4-A1A7-4BD65C4DE38A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D2C80-DE64-4E18-8300-50B8CA7A8DBA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9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202A-2690-48F0-9AB0-5DBC81E9734D}" type="datetimeFigureOut">
              <a:rPr lang="fr-CA" smtClean="0"/>
              <a:t>2013-01-08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4A10-4373-489E-8A2E-0B5FDDE9DE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97615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FD82-BEA6-4734-B9AC-58B1AAC78CCD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DDD96-77AD-4E9C-8519-B624F58E7805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850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8F8BF-BA5C-45CC-B59F-8E6E61BF786C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9A5D2-C5F5-46F2-98F2-E7132DF38C44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822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4348F-8DC9-4BC6-85E6-4E4AFC3CF4A4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DF524-4B4D-4A67-9D70-AF18A9F6B504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4244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146ED-8175-48D9-B7B8-3A3404A2351E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5A8C9-D233-47AB-859F-D9B7ABE70D4D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508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6C79D-7C5D-4B09-AE5A-4D909F9EE900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3E028-2ADF-4744-942C-33858555E599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4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202A-2690-48F0-9AB0-5DBC81E9734D}" type="datetimeFigureOut">
              <a:rPr lang="fr-CA" smtClean="0"/>
              <a:t>2013-01-08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4A10-4373-489E-8A2E-0B5FDDE9DE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973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202A-2690-48F0-9AB0-5DBC81E9734D}" type="datetimeFigureOut">
              <a:rPr lang="fr-CA" smtClean="0"/>
              <a:t>2013-01-08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4A10-4373-489E-8A2E-0B5FDDE9DE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885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202A-2690-48F0-9AB0-5DBC81E9734D}" type="datetimeFigureOut">
              <a:rPr lang="fr-CA" smtClean="0"/>
              <a:t>2013-01-08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4A10-4373-489E-8A2E-0B5FDDE9DE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4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202A-2690-48F0-9AB0-5DBC81E9734D}" type="datetimeFigureOut">
              <a:rPr lang="fr-CA" smtClean="0"/>
              <a:t>2013-01-08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4A10-4373-489E-8A2E-0B5FDDE9DE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258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202A-2690-48F0-9AB0-5DBC81E9734D}" type="datetimeFigureOut">
              <a:rPr lang="fr-CA" smtClean="0"/>
              <a:t>2013-01-08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4A10-4373-489E-8A2E-0B5FDDE9DE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584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A202A-2690-48F0-9AB0-5DBC81E9734D}" type="datetimeFigureOut">
              <a:rPr lang="fr-CA" smtClean="0"/>
              <a:t>2013-01-08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A4A10-4373-489E-8A2E-0B5FDDE9DE1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888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C1AF5B-8A79-4C1C-950A-9538AF9AB058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43C9FC6-760A-45B4-AFA5-4D8CECB5FDA6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9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C1AF5B-8A79-4C1C-950A-9538AF9AB058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43C9FC6-760A-45B4-AFA5-4D8CECB5FDA6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74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C1AF5B-8A79-4C1C-950A-9538AF9AB058}" type="datetime1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08/01/2013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43C9FC6-760A-45B4-AFA5-4D8CECB5FDA6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38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b="1" u="sng" dirty="0" smtClean="0"/>
              <a:t>Bean</a:t>
            </a:r>
            <a:endParaRPr lang="fr-CA" b="1" u="sng" dirty="0"/>
          </a:p>
        </p:txBody>
      </p:sp>
    </p:spTree>
    <p:extLst>
      <p:ext uri="{BB962C8B-B14F-4D97-AF65-F5344CB8AC3E}">
        <p14:creationId xmlns:p14="http://schemas.microsoft.com/office/powerpoint/2010/main" val="17461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fr-CA" u="sng" smtClean="0"/>
              <a:t>Backing_bean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>
                <a:solidFill>
                  <a:prstClr val="black">
                    <a:tint val="75000"/>
                  </a:prstClr>
                </a:solidFill>
              </a:rPr>
              <a:t>méthodes usagers</a:t>
            </a: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38FEDF-F413-4483-82EA-5258F0D622D6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269" name="Espace réservé du contenu 6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286375"/>
          </a:xfrm>
        </p:spPr>
        <p:txBody>
          <a:bodyPr/>
          <a:lstStyle/>
          <a:p>
            <a:r>
              <a:rPr lang="fr-CA" dirty="0" smtClean="0"/>
              <a:t>Sert à instancier la classe</a:t>
            </a:r>
          </a:p>
          <a:p>
            <a:r>
              <a:rPr lang="fr-CA" dirty="0" smtClean="0"/>
              <a:t>Sert à coder une opération sur des champs qui sont </a:t>
            </a:r>
            <a:r>
              <a:rPr lang="fr-CA" dirty="0" err="1" smtClean="0"/>
              <a:t>bindés</a:t>
            </a:r>
            <a:r>
              <a:rPr lang="fr-CA" dirty="0" smtClean="0"/>
              <a:t> (associés) à la page</a:t>
            </a:r>
          </a:p>
          <a:p>
            <a:r>
              <a:rPr lang="fr-CA" dirty="0" smtClean="0"/>
              <a:t>Un </a:t>
            </a:r>
            <a:r>
              <a:rPr lang="fr-CA" dirty="0" err="1" smtClean="0"/>
              <a:t>backing_bean</a:t>
            </a:r>
            <a:r>
              <a:rPr lang="fr-CA" dirty="0" smtClean="0"/>
              <a:t> s’exécute après que le modèle de données est mis ses </a:t>
            </a:r>
            <a:r>
              <a:rPr lang="fr-CA" dirty="0" err="1" smtClean="0"/>
              <a:t>bindings</a:t>
            </a:r>
            <a:r>
              <a:rPr lang="fr-CA" dirty="0" smtClean="0"/>
              <a:t> en mémoire</a:t>
            </a:r>
          </a:p>
          <a:p>
            <a:r>
              <a:rPr lang="fr-CA" dirty="0" smtClean="0"/>
              <a:t>Pour faire référence dans du code java aux attributs et méthodes définis dans la page de définition on doit créer un </a:t>
            </a:r>
            <a:r>
              <a:rPr lang="fr-CA" dirty="0" err="1" smtClean="0"/>
              <a:t>backing_bean</a:t>
            </a:r>
            <a:r>
              <a:rPr lang="fr-CA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829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00" cy="511175"/>
          </a:xfrm>
        </p:spPr>
        <p:txBody>
          <a:bodyPr/>
          <a:lstStyle/>
          <a:p>
            <a:r>
              <a:rPr lang="fr-CA" dirty="0" smtClean="0"/>
              <a:t>La </a:t>
            </a:r>
            <a:r>
              <a:rPr lang="fr-CA" smtClean="0"/>
              <a:t>Classe </a:t>
            </a:r>
            <a:r>
              <a:rPr lang="fr-CA" b="1" u="sng" dirty="0" err="1" smtClean="0"/>
              <a:t>BindingContaine</a:t>
            </a:r>
            <a:r>
              <a:rPr lang="fr-CA" dirty="0" err="1" smtClean="0"/>
              <a:t>r</a:t>
            </a:r>
            <a:endParaRPr lang="fr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>
                <a:solidFill>
                  <a:prstClr val="black">
                    <a:tint val="75000"/>
                  </a:prstClr>
                </a:solidFill>
              </a:rPr>
              <a:t>méthodes usagers</a:t>
            </a: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F7904A-6FBA-4A1D-9B79-55110AB404CD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365" name="Espace réservé du contenu 2"/>
          <p:cNvSpPr>
            <a:spLocks noGrp="1"/>
          </p:cNvSpPr>
          <p:nvPr>
            <p:ph idx="1"/>
          </p:nvPr>
        </p:nvSpPr>
        <p:spPr>
          <a:xfrm>
            <a:off x="428625" y="928688"/>
            <a:ext cx="8429625" cy="1214437"/>
          </a:xfrm>
        </p:spPr>
        <p:txBody>
          <a:bodyPr/>
          <a:lstStyle/>
          <a:p>
            <a:r>
              <a:rPr lang="fr-CA" sz="2800" smtClean="0"/>
              <a:t>Cette classe donne accès à tous les</a:t>
            </a:r>
            <a:r>
              <a:rPr lang="fr-CA" sz="2800" b="1" smtClean="0"/>
              <a:t> bindings </a:t>
            </a:r>
            <a:r>
              <a:rPr lang="fr-CA" sz="2800" smtClean="0"/>
              <a:t>de </a:t>
            </a:r>
            <a:r>
              <a:rPr lang="fr-CA" sz="2800" b="1" smtClean="0"/>
              <a:t>la</a:t>
            </a:r>
            <a:r>
              <a:rPr lang="fr-CA" sz="2800" smtClean="0"/>
              <a:t> </a:t>
            </a:r>
            <a:r>
              <a:rPr lang="fr-CA" sz="2800" b="1" smtClean="0"/>
              <a:t>page</a:t>
            </a:r>
            <a:r>
              <a:rPr lang="fr-CA" sz="2800" smtClean="0"/>
              <a:t> ( voir la </a:t>
            </a:r>
            <a:r>
              <a:rPr lang="fr-CA" sz="2800" b="1" smtClean="0"/>
              <a:t>page de définition</a:t>
            </a:r>
            <a:r>
              <a:rPr lang="fr-CA" sz="2800" smtClean="0"/>
              <a:t>) tant les </a:t>
            </a:r>
            <a:r>
              <a:rPr lang="fr-CA" sz="2800" b="1" smtClean="0"/>
              <a:t>bindings</a:t>
            </a:r>
            <a:r>
              <a:rPr lang="fr-CA" sz="2800" smtClean="0"/>
              <a:t> que les </a:t>
            </a:r>
            <a:r>
              <a:rPr lang="fr-CA" sz="2800" b="1" smtClean="0"/>
              <a:t>exécutables, donc aux itérateurs,méthodes, aux attributs,variables etc.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2332038"/>
            <a:ext cx="437673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49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313" y="357188"/>
            <a:ext cx="8929687" cy="14176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smtClean="0"/>
              <a:t>pour appeler </a:t>
            </a:r>
            <a:r>
              <a:rPr lang="fr-CA" b="1" u="sng" dirty="0" smtClean="0"/>
              <a:t>par programmation </a:t>
            </a:r>
            <a:r>
              <a:rPr lang="fr-CA" dirty="0" smtClean="0"/>
              <a:t>une méthode qui est dans les </a:t>
            </a:r>
            <a:r>
              <a:rPr lang="fr-CA" dirty="0" err="1" smtClean="0"/>
              <a:t>bindings</a:t>
            </a:r>
            <a:r>
              <a:rPr lang="fr-CA" dirty="0" smtClean="0"/>
              <a:t> de la page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75" y="1928813"/>
            <a:ext cx="9001125" cy="42148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CA" sz="2000" b="1" u="sng" dirty="0" smtClean="0"/>
              <a:t>par un bouton</a:t>
            </a:r>
            <a:r>
              <a:rPr lang="fr-CA" sz="2000" dirty="0" smtClean="0"/>
              <a:t>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CA" sz="2000" dirty="0" smtClean="0"/>
              <a:t>public String </a:t>
            </a:r>
            <a:r>
              <a:rPr lang="fr-CA" sz="2000" dirty="0" err="1" smtClean="0"/>
              <a:t>loginBouton_action</a:t>
            </a:r>
            <a:r>
              <a:rPr lang="fr-CA" sz="2000" dirty="0" smtClean="0"/>
              <a:t>() {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CA" sz="2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CA" sz="2000" b="1" dirty="0" err="1" smtClean="0"/>
              <a:t>BindingContainer</a:t>
            </a:r>
            <a:r>
              <a:rPr lang="fr-CA" sz="2000" b="1" dirty="0" smtClean="0"/>
              <a:t> </a:t>
            </a:r>
            <a:r>
              <a:rPr lang="fr-CA" sz="2000" b="1" dirty="0" err="1" smtClean="0"/>
              <a:t>bindings</a:t>
            </a:r>
            <a:r>
              <a:rPr lang="fr-CA" sz="2000" b="1" dirty="0" smtClean="0"/>
              <a:t> = </a:t>
            </a:r>
            <a:r>
              <a:rPr lang="fr-CA" sz="2000" b="1" dirty="0" err="1" smtClean="0"/>
              <a:t>getBindings</a:t>
            </a:r>
            <a:r>
              <a:rPr lang="fr-CA" sz="2000" b="1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CA" sz="2000" b="1" dirty="0" err="1" smtClean="0"/>
              <a:t>OperationBinding</a:t>
            </a:r>
            <a:r>
              <a:rPr lang="fr-CA" sz="2000" b="1" dirty="0" smtClean="0"/>
              <a:t> </a:t>
            </a:r>
            <a:r>
              <a:rPr lang="fr-CA" sz="2000" b="1" dirty="0" err="1" smtClean="0"/>
              <a:t>operationBinding</a:t>
            </a:r>
            <a:r>
              <a:rPr lang="fr-CA" sz="2000" b="1" dirty="0" smtClean="0"/>
              <a:t> = </a:t>
            </a:r>
            <a:r>
              <a:rPr lang="fr-CA" sz="2000" b="1" dirty="0" err="1" smtClean="0"/>
              <a:t>bindings.getOperationBinding</a:t>
            </a:r>
            <a:r>
              <a:rPr lang="fr-CA" sz="2000" b="1" dirty="0" smtClean="0"/>
              <a:t>("</a:t>
            </a:r>
            <a:r>
              <a:rPr lang="fr-CA" sz="2000" b="1" dirty="0" err="1" smtClean="0"/>
              <a:t>nomdelaMéthode</a:t>
            </a:r>
            <a:r>
              <a:rPr lang="fr-CA" sz="2000" b="1" dirty="0" smtClean="0"/>
              <a:t>");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CA" sz="2000" dirty="0" smtClean="0"/>
              <a:t>        Object </a:t>
            </a:r>
            <a:r>
              <a:rPr lang="fr-CA" sz="2000" dirty="0" err="1" smtClean="0"/>
              <a:t>result</a:t>
            </a:r>
            <a:r>
              <a:rPr lang="fr-CA" sz="2000" dirty="0" smtClean="0"/>
              <a:t> = </a:t>
            </a:r>
            <a:r>
              <a:rPr lang="fr-CA" sz="2000" dirty="0" err="1" smtClean="0"/>
              <a:t>operationBinding.execute</a:t>
            </a:r>
            <a:r>
              <a:rPr lang="fr-CA" sz="2000" dirty="0" smtClean="0"/>
              <a:t>();  // vous devez exécuter la méthode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CA" sz="200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CA" sz="2000" smtClean="0"/>
              <a:t>if </a:t>
            </a:r>
            <a:r>
              <a:rPr lang="fr-CA" sz="2000" dirty="0" smtClean="0"/>
              <a:t>((</a:t>
            </a:r>
            <a:r>
              <a:rPr lang="fr-CA" sz="2000" dirty="0" err="1" smtClean="0"/>
              <a:t>Boolean</a:t>
            </a:r>
            <a:r>
              <a:rPr lang="fr-CA" sz="2000" dirty="0" smtClean="0"/>
              <a:t>)</a:t>
            </a:r>
            <a:r>
              <a:rPr lang="fr-CA" sz="2000" dirty="0" err="1" smtClean="0"/>
              <a:t>result</a:t>
            </a:r>
            <a:r>
              <a:rPr lang="fr-CA" sz="2000" dirty="0" smtClean="0"/>
              <a:t>) { // si vrai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CA" sz="2000" dirty="0" smtClean="0"/>
              <a:t>            return "</a:t>
            </a:r>
            <a:r>
              <a:rPr lang="fr-CA" sz="2000" dirty="0" err="1" smtClean="0"/>
              <a:t>nomdeoutcomedlapaganaviguer</a:t>
            </a:r>
            <a:r>
              <a:rPr lang="fr-CA" sz="2000" dirty="0" smtClean="0"/>
              <a:t>"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CA" sz="2000" dirty="0" smtClean="0"/>
              <a:t>        </a:t>
            </a:r>
            <a:r>
              <a:rPr lang="fr-CA" sz="2000" dirty="0" err="1" smtClean="0"/>
              <a:t>else</a:t>
            </a:r>
            <a:endParaRPr lang="fr-CA" sz="2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CA" sz="2000" dirty="0" smtClean="0"/>
              <a:t>            return </a:t>
            </a:r>
            <a:r>
              <a:rPr lang="fr-CA" sz="2000" dirty="0" err="1" smtClean="0"/>
              <a:t>null</a:t>
            </a:r>
            <a:r>
              <a:rPr lang="fr-CA" sz="2000" dirty="0" smtClean="0"/>
              <a:t>;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CA" sz="2000" dirty="0" smtClean="0"/>
              <a:t>}</a:t>
            </a:r>
            <a:endParaRPr lang="fr-CA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>
                <a:solidFill>
                  <a:prstClr val="black">
                    <a:tint val="75000"/>
                  </a:prstClr>
                </a:solidFill>
              </a:rPr>
              <a:t>méthodes usagers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0EF69-3FF9-4918-9E40-AC9BFC04EC21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616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174</Words>
  <Application>Microsoft Office PowerPoint</Application>
  <PresentationFormat>Affichage à l'écran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Thème Office</vt:lpstr>
      <vt:lpstr>1_Thème Office</vt:lpstr>
      <vt:lpstr>2_Thème Office</vt:lpstr>
      <vt:lpstr>3_Thème Office</vt:lpstr>
      <vt:lpstr>Bean</vt:lpstr>
      <vt:lpstr>Backing_bean</vt:lpstr>
      <vt:lpstr>La Classe BindingContainer</vt:lpstr>
      <vt:lpstr>pour appeler par programmation une méthode qui est dans les bindings de la page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Bean</dc:title>
  <dc:creator>cvm</dc:creator>
  <cp:lastModifiedBy>cvm</cp:lastModifiedBy>
  <cp:revision>4</cp:revision>
  <dcterms:created xsi:type="dcterms:W3CDTF">2011-10-21T11:40:06Z</dcterms:created>
  <dcterms:modified xsi:type="dcterms:W3CDTF">2013-01-08T17:39:52Z</dcterms:modified>
</cp:coreProperties>
</file>