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6" r:id="rId4"/>
    <p:sldId id="258" r:id="rId5"/>
    <p:sldId id="262" r:id="rId6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045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44BE52-B3F0-4B51-9455-31D96C25D992}" type="datetimeFigureOut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115AB6-4146-43AF-90BB-C910BEFE0E68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986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21CBD1-928F-465A-A265-18E2EF522973}" type="datetimeFigureOut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70F39B-1AE8-43ED-9D20-C60D70744193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957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05496A-756B-4A35-99D8-B966A89FA8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21798" y="4450080"/>
            <a:ext cx="4860036" cy="306832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24788" y="2059749"/>
            <a:ext cx="4860036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60EFB-18DC-45F5-A38C-61D4876B8C06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CB14-436F-494C-84F2-AD88973F4EE3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87EF-A9AD-417C-AA80-C3B13CD547FB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5A4B9-FD5E-492B-AF92-ECAEF95A23C1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29E45-D52A-48E7-B37D-8C68C742A1DB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2398-09D0-4D44-ABFE-E496E025C6A8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defRPr/>
            </a:lvl1pPr>
            <a:lvl2pPr>
              <a:buClr>
                <a:schemeClr val="tx2">
                  <a:lumMod val="75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8283D-5994-4C64-A9B8-085974B4C745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C42A7-2891-4CBC-A46E-F97FE349CF3F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8450"/>
            <a:ext cx="4972050" cy="2435151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314400"/>
            <a:ext cx="4972050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57D59-4D24-4F0F-8CF5-669E76620AD0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A7625-07C6-4D75-BC69-8D6EB34204B8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85A51-FBFC-40DA-82A4-39A80AD127B5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91FC0-62AD-4A15-895D-A15F9528C413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315200"/>
            <a:ext cx="303014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7315200"/>
            <a:ext cx="303133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022550"/>
            <a:ext cx="303014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2550"/>
            <a:ext cx="303133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E8D34-B39B-45E0-89E8-F96082D074F7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FD02D-88DE-4053-9DCD-021F09A7FBAE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760"/>
            <a:ext cx="5602986" cy="1524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9B10-A766-4121-B823-8AC14E17EEC0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93269-0EDE-4F87-982D-B3D38E9B851A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410C8-032D-44C0-B646-1C73498C46EE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9CA25-3AA5-4C67-A0AA-09ED4AF17CBB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80704"/>
            <a:ext cx="2400300" cy="973667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85899"/>
            <a:ext cx="205740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641600"/>
            <a:ext cx="53149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F9E79-8F92-464C-A8E3-3195A1A3CCF2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7431" y="8561918"/>
            <a:ext cx="5715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782A-1F91-4E73-84F0-37C95EF0C756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49" y="2274279"/>
            <a:ext cx="22904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9221" y="1359876"/>
            <a:ext cx="3086100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7550" y="3998354"/>
            <a:ext cx="2290400" cy="355130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78F5-7780-48EC-BD99-1370EF1B2DD9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7F404-4162-45EF-BB89-A89662179251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486400" y="0"/>
            <a:ext cx="13716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342900" y="366184"/>
            <a:ext cx="5600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42900" y="2133601"/>
            <a:ext cx="56007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561918"/>
            <a:ext cx="1600200" cy="486833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17C958-EC94-4C09-9F60-EE6F8D9E2D86}" type="datetime1">
              <a:rPr lang="en-US"/>
              <a:pPr>
                <a:defRPr/>
              </a:pPr>
              <a:t>2/6/2013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43150" y="8561918"/>
            <a:ext cx="2171700" cy="486833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115050" y="8561918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96D060-3DC4-46EE-AFC9-9537E6012E7E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33" r:id="rId2"/>
    <p:sldLayoutId id="2147483940" r:id="rId3"/>
    <p:sldLayoutId id="2147483934" r:id="rId4"/>
    <p:sldLayoutId id="2147483941" r:id="rId5"/>
    <p:sldLayoutId id="2147483935" r:id="rId6"/>
    <p:sldLayoutId id="2147483936" r:id="rId7"/>
    <p:sldLayoutId id="2147483942" r:id="rId8"/>
    <p:sldLayoutId id="2147483943" r:id="rId9"/>
    <p:sldLayoutId id="2147483937" r:id="rId10"/>
    <p:sldLayoutId id="21474839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err="1" smtClean="0"/>
              <a:t>Intégration</a:t>
            </a:r>
            <a:r>
              <a:rPr lang="en-CA" dirty="0" smtClean="0"/>
              <a:t> - LINKEDIN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5042" y="2059517"/>
            <a:ext cx="4860131" cy="2336800"/>
          </a:xfrm>
        </p:spPr>
        <p:txBody>
          <a:bodyPr/>
          <a:lstStyle/>
          <a:p>
            <a:pPr eaLnBrk="1" hangingPunct="1"/>
            <a:r>
              <a:rPr lang="en-CA" smtClean="0"/>
              <a:t>420-B63 Programmation Web Avancée</a:t>
            </a:r>
          </a:p>
          <a:p>
            <a:pPr eaLnBrk="1" hangingPunct="1"/>
            <a:r>
              <a:rPr lang="en-CA" sz="1600" smtClean="0"/>
              <a:t>Auteur : Frédéric Thériault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13C55-179E-4F0A-A511-66FCEA1BC259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Intégration</a:t>
            </a:r>
            <a:r>
              <a:rPr lang="en-CA" dirty="0" smtClean="0"/>
              <a:t> de la </a:t>
            </a:r>
            <a:r>
              <a:rPr lang="en-CA" dirty="0" err="1" smtClean="0"/>
              <a:t>partie</a:t>
            </a:r>
            <a:r>
              <a:rPr lang="en-CA" dirty="0" smtClean="0"/>
              <a:t> </a:t>
            </a:r>
            <a:r>
              <a:rPr lang="en-CA" dirty="0" err="1" smtClean="0"/>
              <a:t>centrale</a:t>
            </a:r>
            <a:r>
              <a:rPr lang="en-CA" dirty="0" smtClean="0"/>
              <a:t> de la page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2339752"/>
            <a:ext cx="6120680" cy="6034617"/>
          </a:xfrm>
        </p:spPr>
        <p:txBody>
          <a:bodyPr/>
          <a:lstStyle/>
          <a:p>
            <a:r>
              <a:rPr lang="en-CA" sz="2600" dirty="0" smtClean="0"/>
              <a:t>La page </a:t>
            </a:r>
            <a:r>
              <a:rPr lang="en-CA" sz="2600" dirty="0" err="1" smtClean="0"/>
              <a:t>d’enregistrement</a:t>
            </a:r>
            <a:r>
              <a:rPr lang="en-CA" sz="2600" dirty="0" smtClean="0"/>
              <a:t> de </a:t>
            </a:r>
            <a:r>
              <a:rPr lang="en-CA" sz="2600" dirty="0" err="1" smtClean="0"/>
              <a:t>Linkedin</a:t>
            </a:r>
            <a:r>
              <a:rPr lang="en-CA" sz="2600" dirty="0" smtClean="0"/>
              <a:t> </a:t>
            </a:r>
            <a:r>
              <a:rPr lang="en-CA" sz="2600" dirty="0" err="1" smtClean="0"/>
              <a:t>est</a:t>
            </a:r>
            <a:r>
              <a:rPr lang="en-CA" sz="2600" dirty="0" smtClean="0"/>
              <a:t> </a:t>
            </a:r>
            <a:r>
              <a:rPr lang="en-CA" sz="2600" dirty="0" err="1" smtClean="0"/>
              <a:t>presque</a:t>
            </a:r>
            <a:r>
              <a:rPr lang="en-CA" sz="2600" dirty="0" smtClean="0"/>
              <a:t> </a:t>
            </a:r>
            <a:r>
              <a:rPr lang="en-CA" sz="2600" dirty="0" err="1" smtClean="0"/>
              <a:t>terminée</a:t>
            </a:r>
            <a:r>
              <a:rPr lang="en-CA" sz="2600" dirty="0" smtClean="0"/>
              <a:t> ! </a:t>
            </a:r>
            <a:r>
              <a:rPr lang="en-CA" sz="2600" dirty="0" err="1" smtClean="0"/>
              <a:t>Votre</a:t>
            </a:r>
            <a:r>
              <a:rPr lang="en-CA" sz="2600" dirty="0" smtClean="0"/>
              <a:t> </a:t>
            </a:r>
            <a:r>
              <a:rPr lang="en-CA" sz="2600" dirty="0" err="1" smtClean="0"/>
              <a:t>tâche</a:t>
            </a:r>
            <a:r>
              <a:rPr lang="en-CA" sz="2600" dirty="0" smtClean="0"/>
              <a:t> </a:t>
            </a:r>
            <a:r>
              <a:rPr lang="en-CA" sz="2600" dirty="0" err="1" smtClean="0"/>
              <a:t>consiste</a:t>
            </a:r>
            <a:r>
              <a:rPr lang="en-CA" sz="2600" dirty="0" smtClean="0"/>
              <a:t> à </a:t>
            </a:r>
            <a:r>
              <a:rPr lang="en-CA" sz="2600" dirty="0" err="1" smtClean="0"/>
              <a:t>terminer</a:t>
            </a:r>
            <a:r>
              <a:rPr lang="en-CA" sz="2600" dirty="0" smtClean="0"/>
              <a:t> </a:t>
            </a:r>
            <a:r>
              <a:rPr lang="en-CA" sz="2600" dirty="0" err="1" smtClean="0"/>
              <a:t>l'intégration</a:t>
            </a:r>
            <a:r>
              <a:rPr lang="en-CA" sz="2600" dirty="0" smtClean="0"/>
              <a:t> du </a:t>
            </a:r>
            <a:r>
              <a:rPr lang="en-CA" sz="2600" dirty="0" err="1" smtClean="0"/>
              <a:t>formulaire</a:t>
            </a:r>
            <a:r>
              <a:rPr lang="en-CA" sz="2600" dirty="0" smtClean="0"/>
              <a:t>.</a:t>
            </a:r>
            <a:endParaRPr lang="en-CA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C42A7-2891-4CBC-A46E-F97FE349CF3F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4336302"/>
            <a:ext cx="5760640" cy="402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formulaire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C42A7-2891-4CBC-A46E-F97FE349CF3F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2843808"/>
            <a:ext cx="30956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51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Résultat</a:t>
            </a:r>
            <a:r>
              <a:rPr lang="en-CA" dirty="0" smtClean="0"/>
              <a:t> final…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34A85-9944-48B7-B571-C0266CB064AE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55776"/>
            <a:ext cx="6786952" cy="523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965456"/>
          </a:xfrm>
        </p:spPr>
        <p:txBody>
          <a:bodyPr/>
          <a:lstStyle/>
          <a:p>
            <a:r>
              <a:rPr lang="fr-CA" dirty="0" smtClean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1259632"/>
            <a:ext cx="5979319" cy="6034617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N’utiliser que les balises et les attributs vus en classe</a:t>
            </a:r>
          </a:p>
          <a:p>
            <a:pPr>
              <a:defRPr/>
            </a:pPr>
            <a:r>
              <a:rPr lang="fr-CA" dirty="0" smtClean="0"/>
              <a:t>Le code doit être correctement indenté</a:t>
            </a:r>
          </a:p>
          <a:p>
            <a:pPr>
              <a:defRPr/>
            </a:pPr>
            <a:r>
              <a:rPr lang="fr-CA" dirty="0" smtClean="0"/>
              <a:t>Faites la séparation du XHTML et du CSS</a:t>
            </a:r>
          </a:p>
          <a:p>
            <a:pPr>
              <a:defRPr/>
            </a:pPr>
            <a:r>
              <a:rPr lang="fr-CA" dirty="0" smtClean="0"/>
              <a:t>La page doit être valide XHTML / CSS</a:t>
            </a:r>
          </a:p>
          <a:p>
            <a:pPr lvl="1">
              <a:defRPr/>
            </a:pPr>
            <a:r>
              <a:rPr lang="fr-CA" dirty="0" smtClean="0">
                <a:hlinkClick r:id="rId2"/>
              </a:rPr>
              <a:t>http://validator.w3.org</a:t>
            </a:r>
            <a:endParaRPr lang="fr-CA" dirty="0" smtClean="0"/>
          </a:p>
          <a:p>
            <a:pPr>
              <a:defRPr/>
            </a:pPr>
            <a:r>
              <a:rPr lang="fr-CA" dirty="0" smtClean="0"/>
              <a:t>Pour vous aider, utilisez les outils</a:t>
            </a:r>
          </a:p>
          <a:p>
            <a:pPr lvl="1">
              <a:defRPr/>
            </a:pPr>
            <a:r>
              <a:rPr lang="fr-CA" dirty="0" err="1" smtClean="0"/>
              <a:t>Firebug</a:t>
            </a:r>
            <a:endParaRPr lang="fr-CA" dirty="0" smtClean="0"/>
          </a:p>
          <a:p>
            <a:pPr lvl="1">
              <a:defRPr/>
            </a:pPr>
            <a:r>
              <a:rPr lang="fr-CA" dirty="0" err="1" smtClean="0"/>
              <a:t>Developer</a:t>
            </a:r>
            <a:r>
              <a:rPr lang="fr-CA" dirty="0" smtClean="0"/>
              <a:t> </a:t>
            </a:r>
            <a:r>
              <a:rPr lang="fr-CA" dirty="0" err="1" smtClean="0"/>
              <a:t>Toolbar</a:t>
            </a:r>
            <a:endParaRPr lang="fr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AF8DA-0741-4CBF-B3ED-758E0E1942C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63432"/>
      </a:hlink>
      <a:folHlink>
        <a:srgbClr val="36343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</TotalTime>
  <Words>94</Words>
  <Application>Microsoft Office PowerPoint</Application>
  <PresentationFormat>Format US (216 x 279 mm)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Technic</vt:lpstr>
      <vt:lpstr>Intégration - LINKEDIN</vt:lpstr>
      <vt:lpstr>Intégration de la partie centrale de la page</vt:lpstr>
      <vt:lpstr>Le formulaire</vt:lpstr>
      <vt:lpstr>Résultat final…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Fred</dc:creator>
  <cp:lastModifiedBy>cvm</cp:lastModifiedBy>
  <cp:revision>65</cp:revision>
  <dcterms:created xsi:type="dcterms:W3CDTF">2009-07-16T01:48:16Z</dcterms:created>
  <dcterms:modified xsi:type="dcterms:W3CDTF">2013-02-06T20:31:08Z</dcterms:modified>
</cp:coreProperties>
</file>