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500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EB613BB-DEAD-4FB5-8138-6BFBFCF08432}" type="datetimeFigureOut">
              <a:rPr lang="en-US"/>
              <a:pPr>
                <a:defRPr/>
              </a:pPr>
              <a:t>2/7/2013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09A2A3-C199-4C50-AD84-CEA8D055C61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66229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D8308B6-602E-4E23-9447-1211BA4AABF1}" type="datetimeFigureOut">
              <a:rPr lang="en-US"/>
              <a:pPr>
                <a:defRPr/>
              </a:pPr>
              <a:t>2/7/2013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686BECE-F91C-4D6B-A364-45B6E509558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014295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43125" y="685800"/>
            <a:ext cx="25717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C2B1C1-A137-44AF-B75D-BDAF72E3AD5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6335184"/>
            <a:ext cx="6858000" cy="281728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4579144" y="0"/>
            <a:ext cx="2278856" cy="9144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21798" y="4450080"/>
            <a:ext cx="4860036" cy="306832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24788" y="2059749"/>
            <a:ext cx="4860036" cy="23368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6FD2D-2381-47B3-9229-1565A29A3681}" type="datetime1">
              <a:rPr lang="en-US"/>
              <a:pPr>
                <a:defRPr/>
              </a:pPr>
              <a:t>2/7/2013</a:t>
            </a:fld>
            <a:endParaRPr lang="en-CA"/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9363B-84E5-449D-AAB4-8A8C07BF70D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FED82-2D70-491E-9DC3-A542D9C84EFD}" type="datetime1">
              <a:rPr lang="en-US"/>
              <a:pPr>
                <a:defRPr/>
              </a:pPr>
              <a:t>2/7/2013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DD276-73FA-42AE-A1AA-0123EA1211E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945FD-869A-4D03-B38E-A78B18893A77}" type="datetime1">
              <a:rPr lang="en-US"/>
              <a:pPr>
                <a:defRPr/>
              </a:pPr>
              <a:t>2/7/2013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A8806-B0E9-4110-B2AA-059949790E1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75000"/>
                </a:schemeClr>
              </a:buClr>
              <a:defRPr/>
            </a:lvl1pPr>
            <a:lvl2pPr>
              <a:buClr>
                <a:schemeClr val="tx2">
                  <a:lumMod val="75000"/>
                </a:schemeClr>
              </a:buClr>
              <a:defRPr/>
            </a:lvl2pPr>
            <a:lvl3pPr>
              <a:buClr>
                <a:schemeClr val="bg2">
                  <a:lumMod val="50000"/>
                </a:schemeClr>
              </a:buCl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9C69C-E118-42D4-9B5F-3EE5AA68A69C}" type="datetime1">
              <a:rPr lang="en-US"/>
              <a:pPr>
                <a:defRPr/>
              </a:pPr>
              <a:t>2/7/2013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589E2-9AD0-4D3B-8B86-8BAF9E02B3D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6335184"/>
            <a:ext cx="6858000" cy="281728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4579144" y="0"/>
            <a:ext cx="2278856" cy="9144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778450"/>
            <a:ext cx="4972050" cy="2435151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314400"/>
            <a:ext cx="4972050" cy="1422251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E7294-7667-489B-9D90-B82E67053731}" type="datetime1">
              <a:rPr lang="en-US"/>
              <a:pPr>
                <a:defRPr/>
              </a:pPr>
              <a:t>2/7/2013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068D8-76CC-4FE7-94A3-81B9B87C9F1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56007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2743200" cy="603461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0" y="2133601"/>
            <a:ext cx="2743200" cy="603461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C1E7-6DAB-469F-A03D-65F6A6EE4979}" type="datetime1">
              <a:rPr lang="en-US"/>
              <a:pPr>
                <a:defRPr/>
              </a:pPr>
              <a:t>2/7/2013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BD7CE-3F1B-4CB4-8AB4-969EA8C2E54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7315200"/>
            <a:ext cx="3030141" cy="11176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69" y="7315200"/>
            <a:ext cx="3031331" cy="11176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2022550"/>
            <a:ext cx="3030141" cy="5255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022550"/>
            <a:ext cx="3031331" cy="5255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7DE3D-824A-4131-9AE2-9BADDD7F3EB2}" type="datetime1">
              <a:rPr lang="en-US"/>
              <a:pPr>
                <a:defRPr/>
              </a:pPr>
              <a:t>2/7/2013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0B2B5-4849-4125-95CD-A32963AFC8E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760"/>
            <a:ext cx="5602986" cy="1524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F5C76-EFB6-47F2-A58A-D69675110E43}" type="datetime1">
              <a:rPr lang="en-US"/>
              <a:pPr>
                <a:defRPr/>
              </a:pPr>
              <a:t>2/7/2013</a:t>
            </a:fld>
            <a:endParaRPr lang="en-CA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61AEA-3F4C-417B-8583-B77AD551A5B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F2BB0-6EAD-48A6-BA31-AE321E3A696F}" type="datetime1">
              <a:rPr lang="en-US"/>
              <a:pPr>
                <a:defRPr/>
              </a:pPr>
              <a:t>2/7/2013</a:t>
            </a:fld>
            <a:endParaRPr lang="en-CA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758E8-4CC0-4E6C-B8A7-1F45D6B5AAF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580704"/>
            <a:ext cx="2400300" cy="973667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285899"/>
            <a:ext cx="2057400" cy="12192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641600"/>
            <a:ext cx="5314950" cy="508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82A7F-5E54-4388-8D55-98DE2031719F}" type="datetime1">
              <a:rPr lang="en-US"/>
              <a:pPr>
                <a:defRPr/>
              </a:pPr>
              <a:t>2/7/2013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17431" y="8561918"/>
            <a:ext cx="5715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ED371-4F68-48B5-80D3-4FB329556D6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549" y="2274279"/>
            <a:ext cx="2290401" cy="1671744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9221" y="1359876"/>
            <a:ext cx="3086100" cy="54864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7550" y="3998354"/>
            <a:ext cx="2290400" cy="3551309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37A38-C903-4964-840C-04DF183492E0}" type="datetime1">
              <a:rPr lang="en-US"/>
              <a:pPr>
                <a:defRPr/>
              </a:pPr>
              <a:t>2/7/2013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56C5B-1E1C-4C6C-AD5E-B7A402544C8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6335184"/>
            <a:ext cx="6858000" cy="281728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486400" y="0"/>
            <a:ext cx="1371600" cy="9144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342900" y="366184"/>
            <a:ext cx="56007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342900" y="2133601"/>
            <a:ext cx="5600700" cy="603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42900" y="8561918"/>
            <a:ext cx="1600200" cy="486833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15ED3F8-9295-4881-BCAE-67514F4C2711}" type="datetime1">
              <a:rPr lang="en-US"/>
              <a:pPr>
                <a:defRPr/>
              </a:pPr>
              <a:t>2/7/2013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343150" y="8561918"/>
            <a:ext cx="2171700" cy="486833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115050" y="8561918"/>
            <a:ext cx="5715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E50EB28-9C2D-4A46-866C-B63AC4F651B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3997" r:id="rId2"/>
    <p:sldLayoutId id="2147484004" r:id="rId3"/>
    <p:sldLayoutId id="2147483998" r:id="rId4"/>
    <p:sldLayoutId id="2147484005" r:id="rId5"/>
    <p:sldLayoutId id="2147483999" r:id="rId6"/>
    <p:sldLayoutId id="2147484000" r:id="rId7"/>
    <p:sldLayoutId id="2147484006" r:id="rId8"/>
    <p:sldLayoutId id="2147484007" r:id="rId9"/>
    <p:sldLayoutId id="2147484001" r:id="rId10"/>
    <p:sldLayoutId id="214748400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/>
              <a:t>Validation de </a:t>
            </a:r>
            <a:r>
              <a:rPr lang="en-CA" dirty="0" err="1" smtClean="0"/>
              <a:t>formulaire</a:t>
            </a:r>
            <a:r>
              <a:rPr lang="en-CA" dirty="0" smtClean="0"/>
              <a:t> 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325042" y="2059517"/>
            <a:ext cx="4860131" cy="2336800"/>
          </a:xfrm>
        </p:spPr>
        <p:txBody>
          <a:bodyPr/>
          <a:lstStyle/>
          <a:p>
            <a:pPr eaLnBrk="1" hangingPunct="1"/>
            <a:r>
              <a:rPr lang="en-CA" smtClean="0"/>
              <a:t>420-B63 Programmation Web Avancée</a:t>
            </a:r>
          </a:p>
          <a:p>
            <a:pPr eaLnBrk="1" hangingPunct="1"/>
            <a:r>
              <a:rPr lang="en-CA" sz="1600" smtClean="0"/>
              <a:t>Auteur : Frédéric Thériault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99D46A-F518-4DDF-BF03-14A72EF1C16E}" type="slidenum">
              <a:rPr lang="en-CA" smtClean="0"/>
              <a:pPr>
                <a:defRPr/>
              </a:pPr>
              <a:t>1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But du laboratoire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979712"/>
            <a:ext cx="6254452" cy="6188506"/>
          </a:xfrm>
        </p:spPr>
        <p:txBody>
          <a:bodyPr/>
          <a:lstStyle/>
          <a:p>
            <a:r>
              <a:rPr lang="fr-FR" dirty="0" smtClean="0"/>
              <a:t>Afin de limiter la bande passante sur la page d’accueil du site Web </a:t>
            </a:r>
            <a:r>
              <a:rPr lang="fr-FR" dirty="0" err="1" smtClean="0"/>
              <a:t>LinkedIn</a:t>
            </a:r>
            <a:r>
              <a:rPr lang="fr-FR" dirty="0" smtClean="0"/>
              <a:t>, on vous a demandé de faire la validation du formulaire côté client (en JavaScript) du formulaire d’inscription </a:t>
            </a:r>
          </a:p>
          <a:p>
            <a:pPr lvl="1">
              <a:defRPr/>
            </a:pPr>
            <a:endParaRPr lang="fr-CA" dirty="0" smtClean="0"/>
          </a:p>
          <a:p>
            <a:pPr lvl="1">
              <a:defRPr/>
            </a:pPr>
            <a:endParaRPr lang="fr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045560-EF02-4F59-BC96-079409ECBA03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Spécification</a:t>
            </a:r>
            <a:r>
              <a:rPr lang="en-CA" dirty="0" smtClean="0"/>
              <a:t> &amp; </a:t>
            </a:r>
            <a:r>
              <a:rPr lang="en-CA" dirty="0" err="1" smtClean="0"/>
              <a:t>règles</a:t>
            </a:r>
            <a:r>
              <a:rPr lang="en-CA" dirty="0" smtClean="0"/>
              <a:t> </a:t>
            </a:r>
            <a:r>
              <a:rPr lang="en-CA" dirty="0" err="1" smtClean="0"/>
              <a:t>d’affaires</a:t>
            </a:r>
            <a:r>
              <a:rPr lang="en-CA" dirty="0" smtClean="0"/>
              <a:t>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656" y="1835696"/>
            <a:ext cx="5925741" cy="6908586"/>
          </a:xfrm>
        </p:spPr>
        <p:txBody>
          <a:bodyPr/>
          <a:lstStyle/>
          <a:p>
            <a:r>
              <a:rPr lang="fr-FR" dirty="0" smtClean="0"/>
              <a:t>Le champ date de naissance est limité dans son choix de valeurs. Il faut donc en JavaScript construire les options :</a:t>
            </a:r>
          </a:p>
          <a:p>
            <a:pPr lvl="1"/>
            <a:r>
              <a:rPr lang="fr-FR" dirty="0" smtClean="0"/>
              <a:t>Le champ jour doit avoir les options 1 à 31 </a:t>
            </a:r>
          </a:p>
          <a:p>
            <a:pPr lvl="1"/>
            <a:r>
              <a:rPr lang="fr-FR" dirty="0" smtClean="0"/>
              <a:t>Le champ mois doit contenir les options 1 à 12 </a:t>
            </a:r>
          </a:p>
          <a:p>
            <a:pPr lvl="1"/>
            <a:r>
              <a:rPr lang="fr-FR" dirty="0" smtClean="0"/>
              <a:t>Le champ année doit contenir les options 1900 à 2000 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- </a:t>
            </a:r>
            <a:r>
              <a:rPr lang="fr-FR" dirty="0" err="1" smtClean="0"/>
              <a:t>document.write</a:t>
            </a:r>
            <a:r>
              <a:rPr lang="fr-FR" dirty="0" smtClean="0"/>
              <a:t> est la solution ;)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E84495-F732-4CDE-B0F6-AB3E8183C173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Spécification</a:t>
            </a:r>
            <a:r>
              <a:rPr lang="en-CA" dirty="0" smtClean="0"/>
              <a:t> &amp; </a:t>
            </a:r>
            <a:r>
              <a:rPr lang="en-CA" dirty="0" err="1" smtClean="0"/>
              <a:t>règles</a:t>
            </a:r>
            <a:r>
              <a:rPr lang="en-CA" dirty="0" smtClean="0"/>
              <a:t> </a:t>
            </a:r>
            <a:r>
              <a:rPr lang="en-CA" dirty="0" err="1" smtClean="0"/>
              <a:t>d’affaires</a:t>
            </a:r>
            <a:r>
              <a:rPr lang="en-CA" dirty="0" smtClean="0"/>
              <a:t> 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Lorsque le formulaire est « soumis », il doit être validé </a:t>
            </a:r>
            <a:r>
              <a:rPr lang="fr-FR" smtClean="0"/>
              <a:t>avant d’être envoyé. </a:t>
            </a:r>
            <a:endParaRPr lang="fr-FR" dirty="0" smtClean="0"/>
          </a:p>
          <a:p>
            <a:pPr lvl="1"/>
            <a:r>
              <a:rPr lang="fr-FR" dirty="0" smtClean="0"/>
              <a:t>Les champs nom et prénom </a:t>
            </a:r>
          </a:p>
          <a:p>
            <a:pPr lvl="2"/>
            <a:r>
              <a:rPr lang="fr-FR" dirty="0" smtClean="0"/>
              <a:t>Doit accepter seulement les lettres a-z ainsi que les apostrophes, les espaces ainsi que les lettres avec accents </a:t>
            </a:r>
          </a:p>
          <a:p>
            <a:pPr lvl="2"/>
            <a:r>
              <a:rPr lang="fr-FR" dirty="0" smtClean="0"/>
              <a:t>Ces champs sont obligatoire et doivent avoir entre 2 et 20 caractères maximum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95F79-5875-4D06-9BB2-DAB93FAA0F7C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Spécification</a:t>
            </a:r>
            <a:r>
              <a:rPr lang="en-CA" dirty="0" smtClean="0"/>
              <a:t> &amp; </a:t>
            </a:r>
            <a:r>
              <a:rPr lang="en-CA" dirty="0" err="1" smtClean="0"/>
              <a:t>règles</a:t>
            </a:r>
            <a:r>
              <a:rPr lang="en-CA" dirty="0" smtClean="0"/>
              <a:t> </a:t>
            </a:r>
            <a:r>
              <a:rPr lang="en-CA" dirty="0" err="1" smtClean="0"/>
              <a:t>d’affaires</a:t>
            </a:r>
            <a:r>
              <a:rPr lang="en-CA" dirty="0" smtClean="0"/>
              <a:t> 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589E2-9AD0-4D3B-8B86-8BAF9E02B3DE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42900" y="1979712"/>
            <a:ext cx="5925741" cy="618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50862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80000"/>
              <a:buFont typeface="Wingdings 2" pitchFamily="18" charset="2"/>
              <a:buChar char=""/>
              <a:tabLst/>
              <a:defRPr/>
            </a:pPr>
            <a:r>
              <a:rPr lang="en-CA" sz="3200" dirty="0" smtClean="0"/>
              <a:t>Le champ </a:t>
            </a:r>
            <a:r>
              <a:rPr lang="en-CA" sz="3200" dirty="0" err="1" smtClean="0"/>
              <a:t>courriel</a:t>
            </a:r>
            <a:r>
              <a:rPr lang="en-CA" sz="3200" dirty="0" smtClean="0"/>
              <a:t> </a:t>
            </a:r>
          </a:p>
          <a:p>
            <a:pPr marL="1008062" lvl="1" indent="-514350" eaLnBrk="0" hangingPunct="0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 2" pitchFamily="18" charset="2"/>
              <a:buChar char=""/>
              <a:defRPr/>
            </a:pPr>
            <a:r>
              <a:rPr lang="en-CA" sz="2400" dirty="0" err="1" smtClean="0"/>
              <a:t>Est</a:t>
            </a:r>
            <a:r>
              <a:rPr lang="en-CA" sz="2400" dirty="0" smtClean="0"/>
              <a:t> </a:t>
            </a:r>
            <a:r>
              <a:rPr lang="en-CA" sz="2400" dirty="0" err="1" smtClean="0"/>
              <a:t>obligatoire</a:t>
            </a:r>
            <a:r>
              <a:rPr lang="en-CA" sz="2400" dirty="0" smtClean="0"/>
              <a:t> </a:t>
            </a:r>
          </a:p>
          <a:p>
            <a:pPr marL="1008062" lvl="1" indent="-514350" eaLnBrk="0" hangingPunct="0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 2" pitchFamily="18" charset="2"/>
              <a:buChar char=""/>
              <a:defRPr/>
            </a:pPr>
            <a:r>
              <a:rPr lang="en-CA" sz="2400" dirty="0" err="1" smtClean="0"/>
              <a:t>Doit</a:t>
            </a:r>
            <a:r>
              <a:rPr lang="en-CA" sz="2400" dirty="0" smtClean="0"/>
              <a:t> </a:t>
            </a:r>
            <a:r>
              <a:rPr lang="en-CA" sz="2400" dirty="0" err="1" smtClean="0"/>
              <a:t>contenir</a:t>
            </a:r>
            <a:r>
              <a:rPr lang="en-CA" sz="2400" dirty="0" smtClean="0"/>
              <a:t> le </a:t>
            </a:r>
            <a:r>
              <a:rPr lang="en-CA" sz="2400" dirty="0" err="1" smtClean="0"/>
              <a:t>caractère</a:t>
            </a:r>
            <a:r>
              <a:rPr lang="en-CA" sz="2400" dirty="0" smtClean="0"/>
              <a:t> @ </a:t>
            </a:r>
          </a:p>
          <a:p>
            <a:pPr marL="1008062" lvl="1" indent="-514350" eaLnBrk="0" hangingPunct="0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 2" pitchFamily="18" charset="2"/>
              <a:buChar char=""/>
              <a:defRPr/>
            </a:pPr>
            <a:r>
              <a:rPr lang="fr-FR" sz="2400" dirty="0" smtClean="0"/>
              <a:t>Doit contenir au moins un . (point), mais celui-ci doit être positionné au moins une lettre après le @ et doit contenir au moins 2 lettres après. </a:t>
            </a:r>
          </a:p>
          <a:p>
            <a:pPr marL="1008062" lvl="1" indent="-514350" eaLnBrk="0" hangingPunct="0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 2" pitchFamily="18" charset="2"/>
              <a:buChar char=""/>
              <a:defRPr/>
            </a:pPr>
            <a:r>
              <a:rPr lang="fr-FR" sz="2400" dirty="0" smtClean="0">
                <a:latin typeface="+mn-lt"/>
              </a:rPr>
              <a:t>Le courriel ne peut commencer avec la lettre @ </a:t>
            </a:r>
          </a:p>
          <a:p>
            <a:pPr marL="854075" marR="0" lvl="1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90000"/>
              <a:buFont typeface="Wingdings 2" pitchFamily="18" charset="2"/>
              <a:buChar char=""/>
              <a:tabLst/>
              <a:defRPr/>
            </a:pPr>
            <a:endParaRPr kumimoji="0" lang="fr-CA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Spécification</a:t>
            </a:r>
            <a:r>
              <a:rPr lang="en-CA" dirty="0" smtClean="0"/>
              <a:t> &amp; </a:t>
            </a:r>
            <a:r>
              <a:rPr lang="en-CA" dirty="0" err="1" smtClean="0"/>
              <a:t>règles</a:t>
            </a:r>
            <a:r>
              <a:rPr lang="en-CA" dirty="0" smtClean="0"/>
              <a:t> </a:t>
            </a:r>
            <a:r>
              <a:rPr lang="en-CA" dirty="0" err="1" smtClean="0"/>
              <a:t>d’affaires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 mot de </a:t>
            </a:r>
            <a:r>
              <a:rPr lang="en-CA" dirty="0" err="1" smtClean="0"/>
              <a:t>passe</a:t>
            </a:r>
            <a:r>
              <a:rPr lang="en-CA" dirty="0" smtClean="0"/>
              <a:t> </a:t>
            </a:r>
          </a:p>
          <a:p>
            <a:pPr lvl="1"/>
            <a:r>
              <a:rPr lang="en-CA" dirty="0" err="1" smtClean="0"/>
              <a:t>Est</a:t>
            </a:r>
            <a:r>
              <a:rPr lang="en-CA" dirty="0" smtClean="0"/>
              <a:t> </a:t>
            </a:r>
            <a:r>
              <a:rPr lang="en-CA" dirty="0" err="1" smtClean="0"/>
              <a:t>obligatoire</a:t>
            </a:r>
            <a:r>
              <a:rPr lang="en-CA" dirty="0" smtClean="0"/>
              <a:t> </a:t>
            </a:r>
          </a:p>
          <a:p>
            <a:pPr lvl="1"/>
            <a:r>
              <a:rPr lang="fr-FR" dirty="0" smtClean="0"/>
              <a:t>Doit contenir au moins 6 lettres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589E2-9AD0-4D3B-8B86-8BAF9E02B3DE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Spécification</a:t>
            </a:r>
            <a:r>
              <a:rPr lang="en-CA" dirty="0" smtClean="0"/>
              <a:t> &amp; </a:t>
            </a:r>
            <a:r>
              <a:rPr lang="en-CA" dirty="0" err="1" smtClean="0"/>
              <a:t>règles</a:t>
            </a:r>
            <a:r>
              <a:rPr lang="en-CA" dirty="0" smtClean="0"/>
              <a:t> </a:t>
            </a:r>
            <a:r>
              <a:rPr lang="en-CA" dirty="0" err="1" smtClean="0"/>
              <a:t>d’affaires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les champs prénom/nom du formulaire de recherche </a:t>
            </a:r>
          </a:p>
          <a:p>
            <a:pPr lvl="1"/>
            <a:r>
              <a:rPr lang="fr-FR" dirty="0" smtClean="0"/>
              <a:t>Chaque champ est optionnel, mais s’il est rempli, doit répondre aux mêmes exigences que les champs nom/prénom du formulaire d’inscription </a:t>
            </a:r>
          </a:p>
          <a:p>
            <a:pPr lvl="1"/>
            <a:r>
              <a:rPr lang="fr-FR" dirty="0" smtClean="0"/>
              <a:t>Lorsque le « focus » est placé sur le champ, alors le mot « nom » ou « prénom » est supprimé. </a:t>
            </a:r>
          </a:p>
          <a:p>
            <a:pPr lvl="2"/>
            <a:r>
              <a:rPr lang="fr-FR" dirty="0" smtClean="0"/>
              <a:t>Cependant, si le mot n’est pas « nom » ou « prénom », alors ne pas supprimer 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589E2-9AD0-4D3B-8B86-8BAF9E02B3DE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Spécification</a:t>
            </a:r>
            <a:r>
              <a:rPr lang="en-CA" dirty="0" smtClean="0"/>
              <a:t> &amp; </a:t>
            </a:r>
            <a:r>
              <a:rPr lang="en-CA" dirty="0" err="1" smtClean="0"/>
              <a:t>règles</a:t>
            </a:r>
            <a:r>
              <a:rPr lang="en-CA" dirty="0" smtClean="0"/>
              <a:t> </a:t>
            </a:r>
            <a:r>
              <a:rPr lang="en-CA" dirty="0" err="1" smtClean="0"/>
              <a:t>d’affaires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Lorsqu’un formulaire n’est pas valide lors de la soumission du formulaire, alors une boîte d’alerte (</a:t>
            </a:r>
            <a:r>
              <a:rPr lang="fr-FR" dirty="0" err="1" smtClean="0"/>
              <a:t>alert</a:t>
            </a:r>
            <a:r>
              <a:rPr lang="fr-FR" dirty="0" smtClean="0"/>
              <a:t>) avec les erreurs doit être affichée à l’écran.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589E2-9AD0-4D3B-8B86-8BAF9E02B3DE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Mémo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1"/>
            <a:ext cx="6182444" cy="6034617"/>
          </a:xfrm>
        </p:spPr>
        <p:txBody>
          <a:bodyPr/>
          <a:lstStyle/>
          <a:p>
            <a:r>
              <a:rPr lang="fr-FR" dirty="0" smtClean="0"/>
              <a:t>N’hésitez pas à vous servir de la fonction </a:t>
            </a:r>
            <a:r>
              <a:rPr lang="fr-FR" dirty="0" err="1" smtClean="0"/>
              <a:t>document.getElementById</a:t>
            </a:r>
            <a:r>
              <a:rPr lang="fr-FR" dirty="0" smtClean="0"/>
              <a:t>() </a:t>
            </a:r>
          </a:p>
          <a:p>
            <a:pPr lvl="1"/>
            <a:r>
              <a:rPr lang="en-CA" dirty="0" err="1" smtClean="0"/>
              <a:t>Exemple</a:t>
            </a:r>
            <a:r>
              <a:rPr lang="en-CA" dirty="0" smtClean="0"/>
              <a:t> : 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sz="1600" dirty="0" err="1" smtClean="0"/>
              <a:t>var</a:t>
            </a:r>
            <a:r>
              <a:rPr lang="en-CA" sz="1600" dirty="0" smtClean="0"/>
              <a:t> </a:t>
            </a:r>
            <a:r>
              <a:rPr lang="en-CA" sz="1600" dirty="0" err="1" smtClean="0"/>
              <a:t>valeurDuChamp</a:t>
            </a:r>
            <a:r>
              <a:rPr lang="en-CA" sz="1600" dirty="0" smtClean="0"/>
              <a:t> = </a:t>
            </a:r>
            <a:r>
              <a:rPr lang="en-CA" sz="1600" dirty="0" err="1" smtClean="0"/>
              <a:t>document.getElementById</a:t>
            </a:r>
            <a:r>
              <a:rPr lang="en-CA" sz="1600" dirty="0" smtClean="0"/>
              <a:t>(‘</a:t>
            </a:r>
            <a:r>
              <a:rPr lang="en-CA" sz="1600" dirty="0" err="1" smtClean="0"/>
              <a:t>idDuChamp</a:t>
            </a:r>
            <a:r>
              <a:rPr lang="en-CA" sz="1600" dirty="0" smtClean="0"/>
              <a:t>’).value; </a:t>
            </a:r>
            <a:endParaRPr lang="en-CA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589E2-9AD0-4D3B-8B86-8BAF9E02B3DE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Custom 1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363432"/>
      </a:hlink>
      <a:folHlink>
        <a:srgbClr val="36343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147</TotalTime>
  <Words>328</Words>
  <Application>Microsoft Office PowerPoint</Application>
  <PresentationFormat>Letter Paper (8.5x11 in)</PresentationFormat>
  <Paragraphs>50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Validation de formulaire  </vt:lpstr>
      <vt:lpstr>But du laboratoire</vt:lpstr>
      <vt:lpstr>Spécification &amp; règles d’affaires </vt:lpstr>
      <vt:lpstr>Spécification &amp; règles d’affaires </vt:lpstr>
      <vt:lpstr>Spécification &amp; règles d’affaires </vt:lpstr>
      <vt:lpstr>Spécification &amp; règles d’affaires </vt:lpstr>
      <vt:lpstr>Spécification &amp; règles d’affaires </vt:lpstr>
      <vt:lpstr>Spécification &amp; règles d’affaires </vt:lpstr>
      <vt:lpstr>Mémo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Fred</dc:creator>
  <cp:lastModifiedBy>Ftheriault</cp:lastModifiedBy>
  <cp:revision>93</cp:revision>
  <dcterms:created xsi:type="dcterms:W3CDTF">2009-07-16T01:48:16Z</dcterms:created>
  <dcterms:modified xsi:type="dcterms:W3CDTF">2013-02-07T14:45:01Z</dcterms:modified>
</cp:coreProperties>
</file>