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01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6A9CC3-A728-4E50-AE9D-6EC5110056A7}" type="datetimeFigureOut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676431-9FDC-455E-BC47-6250A3BEF0F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C13215-F7DB-4672-935E-28D634B516DE}" type="datetimeFigureOut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7CD85A-54D3-46A5-808F-51D8E8FEAC8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3C23F5-886E-4F4F-AB14-5C9BA225279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21798" y="4450080"/>
            <a:ext cx="4860036" cy="306832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24788" y="2059749"/>
            <a:ext cx="4860036" cy="23368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0166-265D-4644-A619-52F10836E3EA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08CB4-5E1A-4793-ABF4-5D30C057A43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826D4-34C1-443E-A272-B9E53413C760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A495F-22B3-434B-A704-D9B87966533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9EC3D-F75A-44A4-8008-E9BD9AA68F2D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97F79-C70E-49FB-806C-3A4339FD478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defRPr/>
            </a:lvl1pPr>
            <a:lvl2pPr>
              <a:buClr>
                <a:schemeClr val="tx2">
                  <a:lumMod val="75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3F042-89A5-4265-A2F9-4792444021FF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2E32B-60D3-4FB4-92F6-BFD14A50797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78450"/>
            <a:ext cx="4972050" cy="2435151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314400"/>
            <a:ext cx="4972050" cy="1422251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41E6A-92A1-4842-8182-02F273247C4B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D8CA9-12E2-44A7-86B3-CA625795919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BCE4-1A7B-4C74-9CC4-A1608ABA8AB0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01D78-1084-4328-9A1B-FEBD2B3C84E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315200"/>
            <a:ext cx="303014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7315200"/>
            <a:ext cx="303133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2022550"/>
            <a:ext cx="303014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2550"/>
            <a:ext cx="303133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49E12-6208-4ACA-9B80-37FBC721B538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2EF17-3EF7-49AE-BDD5-72BA5BA78FF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760"/>
            <a:ext cx="5602986" cy="1524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A134E-1F95-4FCB-93A3-96BEE9D0E1FC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F65DF-B9A3-49EA-BB23-79828BDCAE2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820F0-2794-4725-A274-C3E6ACE76FC1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33DF9-ED31-426A-8AFB-0881495ACCD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80704"/>
            <a:ext cx="2400300" cy="973667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85899"/>
            <a:ext cx="2057400" cy="12192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641600"/>
            <a:ext cx="53149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DDCFA-4F03-4DAD-820B-A18884380BF5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7431" y="8561918"/>
            <a:ext cx="5715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8C8DC-B0B5-4362-9A1B-C0B4A8922EA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49" y="2274279"/>
            <a:ext cx="2290401" cy="1671744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9221" y="1359876"/>
            <a:ext cx="3086100" cy="54864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7550" y="3998354"/>
            <a:ext cx="2290400" cy="355130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17E9-7142-46E2-9B08-60A63BD99CD8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29A5-1D91-41B2-A6A0-B65903AC918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486400" y="0"/>
            <a:ext cx="1371600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342900" y="366184"/>
            <a:ext cx="5600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42900" y="2133601"/>
            <a:ext cx="560070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561918"/>
            <a:ext cx="1600200" cy="486833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63970A-0B13-4E35-A265-9CA79C88BDA8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43150" y="8561918"/>
            <a:ext cx="2171700" cy="486833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115050" y="8561918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92715F-A8C4-46E4-9A4A-4B99ADBF7B9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1" r:id="rId2"/>
    <p:sldLayoutId id="2147484308" r:id="rId3"/>
    <p:sldLayoutId id="2147484302" r:id="rId4"/>
    <p:sldLayoutId id="2147484309" r:id="rId5"/>
    <p:sldLayoutId id="2147484303" r:id="rId6"/>
    <p:sldLayoutId id="2147484304" r:id="rId7"/>
    <p:sldLayoutId id="2147484310" r:id="rId8"/>
    <p:sldLayoutId id="2147484311" r:id="rId9"/>
    <p:sldLayoutId id="2147484305" r:id="rId10"/>
    <p:sldLayoutId id="21474843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eeds.feedburner.com/TechCrun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err="1" smtClean="0"/>
              <a:t>Lecteur</a:t>
            </a:r>
            <a:r>
              <a:rPr lang="en-CA" smtClean="0"/>
              <a:t> de flux RSS</a:t>
            </a:r>
            <a:endParaRPr lang="en-CA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5042" y="2059517"/>
            <a:ext cx="4860131" cy="2336800"/>
          </a:xfrm>
        </p:spPr>
        <p:txBody>
          <a:bodyPr/>
          <a:lstStyle/>
          <a:p>
            <a:pPr eaLnBrk="1" hangingPunct="1"/>
            <a:r>
              <a:rPr lang="en-CA" smtClean="0"/>
              <a:t>420-B63 Programmation Web Avancée</a:t>
            </a:r>
          </a:p>
          <a:p>
            <a:pPr eaLnBrk="1" hangingPunct="1"/>
            <a:r>
              <a:rPr lang="en-CA" sz="1600" smtClean="0"/>
              <a:t>Auteur : Frédéric Thériault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C11FB-7B46-4F81-A978-EB1B8FFDFA57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Qu’est-ce qu’un RSS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1"/>
            <a:ext cx="6858000" cy="6034617"/>
          </a:xfrm>
        </p:spPr>
        <p:txBody>
          <a:bodyPr/>
          <a:lstStyle/>
          <a:p>
            <a:pPr>
              <a:defRPr/>
            </a:pPr>
            <a:r>
              <a:rPr lang="fr-CA" sz="2600" dirty="0" smtClean="0"/>
              <a:t>De façon très grossière, c’est un fichier en format XML mis à jour régulièrement. Il possède habituellement les dernières nouvelles/nouveautés du site Web.</a:t>
            </a:r>
          </a:p>
          <a:p>
            <a:pPr lvl="1">
              <a:defRPr/>
            </a:pPr>
            <a:r>
              <a:rPr lang="fr-CA" sz="2400" dirty="0" smtClean="0"/>
              <a:t>Exemple, les dernières nouvelles du site Web de Radio Canada</a:t>
            </a:r>
          </a:p>
          <a:p>
            <a:pPr lvl="2">
              <a:defRPr/>
            </a:pPr>
            <a:r>
              <a:rPr lang="en-US" sz="2200" dirty="0" smtClean="0"/>
              <a:t>http://rss.cbc.ca/lineup/topstories.xml</a:t>
            </a:r>
            <a:endParaRPr lang="fr-CA" sz="2200" dirty="0" smtClean="0"/>
          </a:p>
          <a:p>
            <a:pPr>
              <a:defRPr/>
            </a:pPr>
            <a:endParaRPr lang="fr-CA" dirty="0" smtClean="0"/>
          </a:p>
          <a:p>
            <a:pPr>
              <a:defRPr/>
            </a:pPr>
            <a:r>
              <a:rPr lang="fr-CA" sz="2400" dirty="0" smtClean="0"/>
              <a:t>Voir : </a:t>
            </a:r>
            <a:r>
              <a:rPr lang="fr-CA" sz="2000" dirty="0" smtClean="0"/>
              <a:t>http://fr.wikipedia.org/wiki/RSS_%28format%29 </a:t>
            </a:r>
            <a:endParaRPr lang="en-US" sz="20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C78F8-F34E-4FE4-B64B-668F6317B1BB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Structure d’un RSS (base)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47" y="1809751"/>
            <a:ext cx="6247209" cy="6034616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&lt;?xml version="1.0" encoding="iso-8859-1"?&gt;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rss</a:t>
            </a:r>
            <a:r>
              <a:rPr lang="en-US" sz="1800" dirty="0" smtClean="0"/>
              <a:t> version="2.0"&gt;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&lt;channel&gt;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  &lt;title&gt;Mon site&lt;/title&gt;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  &lt;description&gt;</a:t>
            </a:r>
            <a:r>
              <a:rPr lang="en-US" sz="1800" dirty="0" err="1" smtClean="0"/>
              <a:t>Ceci</a:t>
            </a:r>
            <a:r>
              <a:rPr lang="en-US" sz="1800" dirty="0" smtClean="0"/>
              <a:t> </a:t>
            </a:r>
            <a:r>
              <a:rPr lang="en-US" sz="1800" dirty="0" err="1" smtClean="0"/>
              <a:t>est</a:t>
            </a:r>
            <a:r>
              <a:rPr lang="en-US" sz="1800" dirty="0" smtClean="0"/>
              <a:t> un </a:t>
            </a:r>
            <a:r>
              <a:rPr lang="en-US" sz="1800" dirty="0" err="1" smtClean="0"/>
              <a:t>exemple</a:t>
            </a:r>
            <a:r>
              <a:rPr lang="en-US" sz="1800" dirty="0" smtClean="0"/>
              <a:t> de flux RSS 2.0&lt;/description&gt;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  &lt;</a:t>
            </a:r>
            <a:r>
              <a:rPr lang="en-US" sz="1800" dirty="0" err="1" smtClean="0"/>
              <a:t>lastBuildDate</a:t>
            </a:r>
            <a:r>
              <a:rPr lang="en-US" sz="1800" dirty="0" smtClean="0"/>
              <a:t>&gt;Wed, 27 Jul 2005 00:30:30 -0700&lt;/</a:t>
            </a:r>
            <a:r>
              <a:rPr lang="en-US" sz="1800" dirty="0" err="1" smtClean="0"/>
              <a:t>lastBuildDate</a:t>
            </a:r>
            <a:r>
              <a:rPr lang="en-US" sz="1800" dirty="0" smtClean="0"/>
              <a:t>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  &lt;link&gt;http://www.example.org&lt;/link&gt; 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  &lt;item&gt;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    &lt;title&gt;</a:t>
            </a:r>
            <a:r>
              <a:rPr lang="en-US" sz="1800" dirty="0" err="1" smtClean="0"/>
              <a:t>Actualité</a:t>
            </a:r>
            <a:r>
              <a:rPr lang="en-US" sz="1800" dirty="0" smtClean="0"/>
              <a:t> N°1&lt;/title&gt;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    &lt;description&gt;</a:t>
            </a:r>
            <a:r>
              <a:rPr lang="en-US" sz="1800" dirty="0" err="1" smtClean="0"/>
              <a:t>Ceci</a:t>
            </a:r>
            <a:r>
              <a:rPr lang="en-US" sz="1800" dirty="0" smtClean="0"/>
              <a:t> </a:t>
            </a:r>
            <a:r>
              <a:rPr lang="en-US" sz="1800" dirty="0" err="1" smtClean="0"/>
              <a:t>est</a:t>
            </a:r>
            <a:r>
              <a:rPr lang="en-US" sz="1800" dirty="0" smtClean="0"/>
              <a:t> ma première </a:t>
            </a:r>
            <a:r>
              <a:rPr lang="en-US" sz="1800" dirty="0" err="1" smtClean="0"/>
              <a:t>actualité</a:t>
            </a:r>
            <a:r>
              <a:rPr lang="en-US" sz="1800" dirty="0" smtClean="0"/>
              <a:t>&lt;/description&gt;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    &lt;</a:t>
            </a:r>
            <a:r>
              <a:rPr lang="en-US" sz="1800" dirty="0" err="1" smtClean="0"/>
              <a:t>pubDate</a:t>
            </a:r>
            <a:r>
              <a:rPr lang="en-US" sz="1800" dirty="0" smtClean="0"/>
              <a:t>&gt;Tue, 19 Jul 2005 04:32:51 -0700&lt;/</a:t>
            </a:r>
            <a:r>
              <a:rPr lang="en-US" sz="1800" dirty="0" err="1" smtClean="0"/>
              <a:t>pubDate</a:t>
            </a:r>
            <a:r>
              <a:rPr lang="en-US" sz="1800" dirty="0" smtClean="0"/>
              <a:t>&gt; &lt;link&gt;http://www.example.org/actu1&lt;/link&gt;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  &lt;/item&gt;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fr-CA" sz="1800" dirty="0" smtClean="0"/>
              <a:t>     ….. Liste d’items….</a:t>
            </a:r>
            <a:endParaRPr lang="en-US" sz="18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  &lt;/channel&gt;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&lt;/</a:t>
            </a:r>
            <a:r>
              <a:rPr lang="en-US" sz="1800" dirty="0" err="1" smtClean="0"/>
              <a:t>rss</a:t>
            </a:r>
            <a:r>
              <a:rPr lang="en-US" sz="1800" dirty="0" smtClean="0"/>
              <a:t>&gt;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53FD3-BA84-40FF-809B-DDAAF7CDA27D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 de RSS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http://rss.cbc.ca/lineup/topstories.xml</a:t>
            </a:r>
          </a:p>
          <a:p>
            <a:pPr>
              <a:defRPr/>
            </a:pPr>
            <a:r>
              <a:rPr lang="en-US" dirty="0" smtClean="0">
                <a:hlinkClick r:id="rId2"/>
              </a:rPr>
              <a:t>http://feeds.feedburner.com/TechCrunch</a:t>
            </a:r>
            <a:endParaRPr lang="en-US" dirty="0" smtClean="0"/>
          </a:p>
          <a:p>
            <a:pPr>
              <a:defRPr/>
            </a:pPr>
            <a:endParaRPr lang="fr-CA" dirty="0" smtClean="0"/>
          </a:p>
          <a:p>
            <a:pPr>
              <a:defRPr/>
            </a:pPr>
            <a:r>
              <a:rPr lang="fr-CA" dirty="0" smtClean="0"/>
              <a:t>Pour trouver d’autres fils RSS, visitez vos sites préférés et repérez l’icône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8053A-7F61-4B8B-82AC-3F317C8BE7B3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205" y="7225703"/>
            <a:ext cx="6043140" cy="113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1391" y="5143501"/>
            <a:ext cx="216142" cy="2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Consignes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469" y="1524001"/>
            <a:ext cx="6322219" cy="6034617"/>
          </a:xfrm>
        </p:spPr>
        <p:txBody>
          <a:bodyPr/>
          <a:lstStyle/>
          <a:p>
            <a:pPr>
              <a:defRPr/>
            </a:pPr>
            <a:r>
              <a:rPr lang="fr-CA" sz="2600" dirty="0" smtClean="0"/>
              <a:t>Faire une page Web permettant de lire un flux RSS selon un URL.</a:t>
            </a:r>
          </a:p>
          <a:p>
            <a:pPr>
              <a:buFont typeface="Wingdings 2" pitchFamily="18" charset="2"/>
              <a:buNone/>
              <a:defRPr/>
            </a:pPr>
            <a:endParaRPr lang="fr-CA" sz="2600" dirty="0" smtClean="0"/>
          </a:p>
          <a:p>
            <a:pPr>
              <a:defRPr/>
            </a:pPr>
            <a:r>
              <a:rPr lang="fr-CA" sz="2600" dirty="0" smtClean="0"/>
              <a:t>Note : La base du site a déjà été créée. </a:t>
            </a:r>
          </a:p>
          <a:p>
            <a:pPr lvl="1">
              <a:defRPr/>
            </a:pPr>
            <a:r>
              <a:rPr lang="fr-CA" sz="2200" dirty="0" smtClean="0"/>
              <a:t>L’intégration est terminée</a:t>
            </a:r>
          </a:p>
          <a:p>
            <a:pPr lvl="1">
              <a:defRPr/>
            </a:pPr>
            <a:r>
              <a:rPr lang="fr-CA" sz="2200" dirty="0" smtClean="0"/>
              <a:t>Le modèle objet de base est inséré</a:t>
            </a:r>
          </a:p>
          <a:p>
            <a:pPr>
              <a:defRPr/>
            </a:pPr>
            <a:r>
              <a:rPr lang="fr-CA" sz="2600" dirty="0" smtClean="0"/>
              <a:t>Vous devez donc compléter le reste de la logique permettant de lire le document XML. </a:t>
            </a:r>
          </a:p>
          <a:p>
            <a:pPr lvl="1">
              <a:defRPr/>
            </a:pPr>
            <a:r>
              <a:rPr lang="fr-CA" sz="2200" dirty="0" smtClean="0"/>
              <a:t>Ajouter un RSSDAO.php, ajuster </a:t>
            </a:r>
            <a:r>
              <a:rPr lang="fr-CA" sz="2200" dirty="0" err="1" smtClean="0"/>
              <a:t>IndexAction</a:t>
            </a:r>
            <a:r>
              <a:rPr lang="fr-CA" sz="2200" dirty="0" smtClean="0"/>
              <a:t> et index.php</a:t>
            </a:r>
          </a:p>
          <a:p>
            <a:pPr>
              <a:defRPr/>
            </a:pPr>
            <a:endParaRPr lang="fr-CA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E8A4F-7854-4F19-92A8-3CC59168C244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Page principale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9EF8-507B-465D-A1FA-BBE3DC485129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  <p:pic>
        <p:nvPicPr>
          <p:cNvPr id="12292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6752" y="2843808"/>
            <a:ext cx="4293398" cy="3528392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Résultat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5F9DE-1D39-45E8-A3D0-8B8FA9B62BCE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656" y="2411760"/>
            <a:ext cx="6285377" cy="516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63432"/>
      </a:hlink>
      <a:folHlink>
        <a:srgbClr val="36343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446</TotalTime>
  <Words>280</Words>
  <Application>Microsoft Office PowerPoint</Application>
  <PresentationFormat>Letter Paper (8.5x11 in)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Wingdings 2</vt:lpstr>
      <vt:lpstr>Calibri</vt:lpstr>
      <vt:lpstr>Technic</vt:lpstr>
      <vt:lpstr>Lecteur de flux RSS</vt:lpstr>
      <vt:lpstr>Qu’est-ce qu’un RSS</vt:lpstr>
      <vt:lpstr>Structure d’un RSS (base)</vt:lpstr>
      <vt:lpstr>Exemple de RSS</vt:lpstr>
      <vt:lpstr>Consignes</vt:lpstr>
      <vt:lpstr>Page principale</vt:lpstr>
      <vt:lpstr>Résultat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Fred</dc:creator>
  <cp:lastModifiedBy>Fred</cp:lastModifiedBy>
  <cp:revision>220</cp:revision>
  <dcterms:created xsi:type="dcterms:W3CDTF">2009-07-16T01:48:16Z</dcterms:created>
  <dcterms:modified xsi:type="dcterms:W3CDTF">2012-01-16T14:47:39Z</dcterms:modified>
</cp:coreProperties>
</file>